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6" r:id="rId7"/>
    <p:sldId id="260" r:id="rId8"/>
    <p:sldId id="261" r:id="rId9"/>
    <p:sldId id="262" r:id="rId10"/>
    <p:sldId id="264" r:id="rId11"/>
    <p:sldId id="270" r:id="rId12"/>
    <p:sldId id="269" r:id="rId13"/>
    <p:sldId id="265" r:id="rId14"/>
    <p:sldId id="268" r:id="rId15"/>
    <p:sldId id="26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гнатьева Ксюша" initials="ИК" lastIdx="1" clrIdx="0">
    <p:extLst>
      <p:ext uri="{19B8F6BF-5375-455C-9EA6-DF929625EA0E}">
        <p15:presenceInfo xmlns:p15="http://schemas.microsoft.com/office/powerpoint/2012/main" userId="63bbae6f59c5da3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60"/>
  </p:normalViewPr>
  <p:slideViewPr>
    <p:cSldViewPr snapToGrid="0">
      <p:cViewPr varScale="1">
        <p:scale>
          <a:sx n="84" d="100"/>
          <a:sy n="84" d="100"/>
        </p:scale>
        <p:origin x="59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18D6CE-298A-4AED-B6F4-39605E5CF1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08D71F-9CE8-457A-9E6F-3255D0949F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CC557D-20EC-4F7F-B6D6-814CE5FB4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46D051-2FA1-45B6-BF43-2240C2DC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E0A95C-0DC3-42F8-B355-DFC007230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357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B4759-2315-4523-B836-F84B9C551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2667F6-DE83-4199-ACE9-D6CD2488A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1AEF8E-13C3-44F4-BFDA-32141511D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BFB18C-4ACA-4C53-8D94-C262F15F6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44808B-A004-4831-BCD1-AD709A876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848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985AA-EB38-4E9C-A32D-D8425CE58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FC2EC1-36EC-4620-93E2-29EE20C56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0850EE-8385-4511-8624-DCD9814FD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C73E75-741F-4D62-BA5D-A0B46BB55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A8DB1-9C39-4610-B56D-F8113BC6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8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8D679-0C2E-4CE2-9A5D-56389473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897A86-8AEA-4E58-B86A-6886E7C42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236414-B4D2-4A3F-8E0A-56C9D7FE0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DA60F5-ACBE-4BF9-9B5A-14FB9F2CA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3E1114-0264-4CBB-9F6B-A5BF2B95C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B094E8-005A-4FD6-9272-27525780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15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686B99-2D8C-4E74-84F7-1486416DC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B597F5-86F8-45A1-A321-4F280074A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21C111-5DB1-4CF4-A311-40D3185FE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C81F7E-5616-4DBD-9FF6-48FC2B9BDA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A5EAF4B-23CD-4BF0-8F8E-D5B5CEA517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793009B-B171-45BD-8D37-FA580653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DDB8F62-CC43-4C68-B928-2AABD2A62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9184E76-FE1F-49B8-8CB1-596CA3150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80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9339D2-0C41-4360-9BD7-98C55959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70BD1B-635E-4073-930F-4549B86F8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EDCE02-14B6-4A20-891B-8758DD3EE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04A73B9-65C7-42FA-BAA3-B08437982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7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BBEAB89-39B6-4C80-A844-22F00915D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77896AE-A67A-4A4A-BABD-3630F1E9E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FA51BD-72C8-4BF4-9E2D-F82DB32D8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3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F46D5-AF07-4720-B7E8-299CC90CF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EAE993-A31C-41CD-9D04-B4789CE52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F50C1E-00D3-409D-9274-D4C77CC92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8309D7-C728-4B4B-B0D0-5910E74A7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DA6534-2FB4-46BB-A26F-6E76CF36B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04EE12-6C4F-4268-825E-FFCCAA88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67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98E31-B889-4722-8A4B-6E1579D7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FD9788-BA91-421C-A9FD-01FBB6F6A8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978D9E-D851-47C8-B90C-B3F77AC15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29091F-B043-4B82-9942-4AE7AB2F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72B09D-8473-475A-8D3D-50A8CEFE6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C1F54A-0A2F-4BDB-896A-571FA9B1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33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A8717-0D22-4807-87D2-979CB7668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579E468-E801-4259-8F74-509E4CC754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79951E-9D7D-4A40-B81A-2A9ECD898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E15898-1BB2-4A1E-8BB6-09412BAA8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AB0C6-7060-480D-9167-78E4C303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618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ED4FFEF-5699-4AA0-BC57-41275BF53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C506BC1-E10E-4B14-82C9-5A7611CDDC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B568FF-E453-4DA2-9894-D2E21D600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5D9131-1DA6-472C-AB15-11F00EC6E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7C06FD-C9F5-431D-9D98-9E2F6ACD2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71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BFC80D-F892-4094-BED3-922DD38D5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878B6B-6399-4444-AA79-904DA36B0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5611C5-CF62-4AEA-B632-61A6A57592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449AC-A9B7-4A68-A850-E58FA52593BE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86D0D5-B488-4277-89D3-FACD19361F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3B49C2-5390-4D85-886D-EBA072509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BF41B-D1F0-4025-B2E0-5237C1CAF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245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LK2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6E37D-5D6B-4CA8-914A-D0DF59E18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642429"/>
            <a:ext cx="9144000" cy="2387600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Флороматы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одзаголовок 2">
                <a:extLst>
                  <a:ext uri="{FF2B5EF4-FFF2-40B4-BE49-F238E27FC236}">
                    <a16:creationId xmlns:a16="http://schemas.microsoft.com/office/drawing/2014/main" id="{B47AD182-D5CE-4576-ADB2-296463FFA4DC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24000" y="2113058"/>
                <a:ext cx="9144000" cy="2062026"/>
              </a:xfrm>
            </p:spPr>
            <p:txBody>
              <a:bodyPr>
                <a:normAutofit/>
              </a:bodyPr>
              <a:lstStyle/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Команда: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𝐿𝐾</m:t>
                        </m:r>
                      </m:e>
                      <m:sup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Подзаголовок 2">
                <a:extLst>
                  <a:ext uri="{FF2B5EF4-FFF2-40B4-BE49-F238E27FC236}">
                    <a16:creationId xmlns:a16="http://schemas.microsoft.com/office/drawing/2014/main" id="{B47AD182-D5CE-4576-ADB2-296463FFA4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24000" y="2113058"/>
                <a:ext cx="9144000" cy="2062026"/>
              </a:xfrm>
              <a:blipFill>
                <a:blip r:embed="rId2"/>
                <a:stretch>
                  <a:fillRect t="-53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 descr="https://sun9-47.userapi.com/impg/Ugft0OH1gU7FoRUKbxOpGIO9wnwDuRWLsWFcjg/DVWQy95HXCg.jpg?size=598x601&amp;quality=95&amp;sign=0a490b75b086c690c9181b24bac903c4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220" y="2886455"/>
            <a:ext cx="5369560" cy="3313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0269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4AB52D-3F4F-49DF-B63C-55B1CCD75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2E31E-1FB1-42BC-9924-2CB99700B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5910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времени искать подходящий магазин, а подарок нужен здесь и сейчас.</a:t>
            </a:r>
          </a:p>
        </p:txBody>
      </p:sp>
    </p:spTree>
    <p:extLst>
      <p:ext uri="{BB962C8B-B14F-4D97-AF65-F5344CB8AC3E}">
        <p14:creationId xmlns:p14="http://schemas.microsoft.com/office/powerpoint/2010/main" val="375751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597393-5991-4639-802F-9B782830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B441A5-F4D9-4891-A1AC-69F6E6D67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цветочные автоматы будут расположены у входов ресторанов, театров,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ЗАГСов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ТЦ и аэропортов, таким образом, у любого, желающего появляется возможность порадовать себя и своего близкого, даже если у него не было возможности или времени для выбора подходящего подарка.</a:t>
            </a:r>
          </a:p>
        </p:txBody>
      </p:sp>
    </p:spTree>
    <p:extLst>
      <p:ext uri="{BB962C8B-B14F-4D97-AF65-F5344CB8AC3E}">
        <p14:creationId xmlns:p14="http://schemas.microsoft.com/office/powerpoint/2010/main" val="3883038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597393-5991-4639-802F-9B782830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Флоромат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29.userapi.com/impg/aesLRp2luz3rAg9uNsmPciy_PBVQIP5iF6LT2A/Cw9rQhTGCG4.jpg?size=799x1080&amp;quality=95&amp;sign=87324ebff00bfcbacae8edc3cf372114&amp;c_uniq_tag=whWis6At5k9SdUGVbzwJtQJ9m39veFjdryKLpow6rF0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817" y="1755955"/>
            <a:ext cx="5756366" cy="497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816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E61D6-B04D-41FF-80B0-1CA531C55BB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предложения: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D300BF-BFA4-4D34-9E7B-E5A9C9662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97175"/>
            <a:ext cx="10515600" cy="4351338"/>
          </a:xfrm>
        </p:spPr>
        <p:txBody>
          <a:bodyPr/>
          <a:lstStyle/>
          <a:p>
            <a:pPr algn="ctr"/>
            <a:r>
              <a:rPr lang="ru-RU" dirty="0"/>
              <a:t>Экономия времени</a:t>
            </a:r>
          </a:p>
          <a:p>
            <a:pPr algn="ctr"/>
            <a:r>
              <a:rPr lang="ru-RU" dirty="0"/>
              <a:t>Удобство выбора подходящего букета или бокса</a:t>
            </a:r>
          </a:p>
          <a:p>
            <a:pPr algn="ctr"/>
            <a:r>
              <a:rPr lang="ru-RU" dirty="0"/>
              <a:t>Порадовать близкого человека от своего лица, а не от курьера </a:t>
            </a:r>
          </a:p>
        </p:txBody>
      </p:sp>
    </p:spTree>
    <p:extLst>
      <p:ext uri="{BB962C8B-B14F-4D97-AF65-F5344CB8AC3E}">
        <p14:creationId xmlns:p14="http://schemas.microsoft.com/office/powerpoint/2010/main" val="2671374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4D32F-2515-4EA6-AE6E-8198B42AD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535" t="41471" r="26438" b="13768"/>
          <a:stretch/>
        </p:blipFill>
        <p:spPr>
          <a:xfrm>
            <a:off x="1636776" y="1391920"/>
            <a:ext cx="9281160" cy="471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37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60418-E177-4B7D-8BE2-AB63688B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A7FD4-528D-4236-A08F-E78334248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78100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</a:t>
            </a:r>
          </a:p>
        </p:txBody>
      </p:sp>
    </p:spTree>
    <p:extLst>
      <p:ext uri="{BB962C8B-B14F-4D97-AF65-F5344CB8AC3E}">
        <p14:creationId xmlns:p14="http://schemas.microsoft.com/office/powerpoint/2010/main" val="1905356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DA02E2-7966-4C8B-99B3-74B0EC94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E51FFC-30AA-4DA2-8F0F-F9260846D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 В2С/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Peer-to-peer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сегменты – мужчины, женщины (18-65), пенсионеры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Цветы рядом;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Эльза;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Цветы лета</a:t>
            </a:r>
          </a:p>
        </p:txBody>
      </p:sp>
    </p:spTree>
    <p:extLst>
      <p:ext uri="{BB962C8B-B14F-4D97-AF65-F5344CB8AC3E}">
        <p14:creationId xmlns:p14="http://schemas.microsoft.com/office/powerpoint/2010/main" val="316257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4F53E0-1EA3-4AB6-9703-904D3CF88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рынка по методике PAM, TAM, SAM, SOM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880967-45DD-4762-B8D3-D3E89170F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Сверху-вниз                                                        Снизу-вверх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700 200 000 000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ТАМ    116 700 000 000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  1 051 938 360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   175 323 060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   98 356 235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SOM     151 701 900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49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61C7E-45D2-4BDF-B543-91235A47B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продвижения проекта на рынке: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0849D8-0549-45BD-A9E8-B4EFA4591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algn="ctr"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Болид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реализации: 14 дней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Цифровые экраны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реализации: 30 дней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Радио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Планета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реализации: 2 недели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ВК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«Мой город Пермь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реализации: 14 дней </a:t>
            </a:r>
          </a:p>
          <a:p>
            <a:pPr marL="514350" indent="-514350" algn="ctr"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957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F57E12-84BE-4AFE-A845-E2CA1169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денежных средств по годам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511" t="24490" r="24670" b="16471"/>
          <a:stretch/>
        </p:blipFill>
        <p:spPr>
          <a:xfrm>
            <a:off x="1528354" y="1545312"/>
            <a:ext cx="9135291" cy="505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47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DE69CC-E843-43A9-8702-47DE887F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инвестиционной привлекательности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511" t="46704" r="25459" b="27478"/>
          <a:stretch/>
        </p:blipFill>
        <p:spPr>
          <a:xfrm>
            <a:off x="1280160" y="1690688"/>
            <a:ext cx="9631679" cy="427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87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5133AA-E6D3-4C45-86B0-598E27139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 проекта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680" t="30576" r="27485" b="50493"/>
          <a:stretch/>
        </p:blipFill>
        <p:spPr>
          <a:xfrm>
            <a:off x="2569284" y="1690688"/>
            <a:ext cx="7547235" cy="196813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18262" y="404184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чувствительности проекта показал, что изменение выручки, ставки дисконтирования, объема первоначальных инвестиций сказывается на проекте. Не все рассчитываемые показатели в пределах +-20% превышают первоначальные инвестиции, что свидетельствует о несовершенной стабильности проекта в условиях рыночной экономики. </a:t>
            </a:r>
          </a:p>
        </p:txBody>
      </p:sp>
    </p:spTree>
    <p:extLst>
      <p:ext uri="{BB962C8B-B14F-4D97-AF65-F5344CB8AC3E}">
        <p14:creationId xmlns:p14="http://schemas.microsoft.com/office/powerpoint/2010/main" val="2417904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B61670-7A95-46A6-A12D-AB1331E0C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228472-DB6F-42C1-B17B-9370CDCB8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880" y="1895114"/>
            <a:ext cx="6360160" cy="426184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Игнатьева Ксения – творец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Чернобровкина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Валерия – исследователь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Колегова Елизавета – исполнитель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Сивец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– эксперт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sun9-79.userapi.com/impg/oG30P8tbK9isA9WRovLwgTUiEpoSIpMaHXqMFQ/WklDYuh8tDI.jpg?size=791x1080&amp;quality=95&amp;sign=0009ffb1090d211394ac3054d47ff25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43151"/>
            <a:ext cx="3706005" cy="451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217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F7846-A384-4386-B5BE-C5FF75B26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D8EC9E-4B76-4606-9C9B-3B819ED1D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Почта: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LK2@mail.ru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телефона: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+7 (908) 277 28 29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4619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49471</TotalTime>
  <Words>292</Words>
  <Application>Microsoft Office PowerPoint</Application>
  <PresentationFormat>Широкоэкранный</PresentationFormat>
  <Paragraphs>50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Wingdings</vt:lpstr>
      <vt:lpstr>Тема Office</vt:lpstr>
      <vt:lpstr>Флороматы</vt:lpstr>
      <vt:lpstr>Проблема:</vt:lpstr>
      <vt:lpstr>Решение проблемы:</vt:lpstr>
      <vt:lpstr>Флоромат</vt:lpstr>
      <vt:lpstr>Ценность предложения:</vt:lpstr>
      <vt:lpstr>Бизнес-модель</vt:lpstr>
      <vt:lpstr>Презентация PowerPoint</vt:lpstr>
      <vt:lpstr>Целевая аудитория</vt:lpstr>
      <vt:lpstr>Размер рынка по методике PAM, TAM, SAM, SOM</vt:lpstr>
      <vt:lpstr>Каналы продвижения проекта на рынке:</vt:lpstr>
      <vt:lpstr>Движение денежных средств по годам</vt:lpstr>
      <vt:lpstr>Оценка инвестиционной привлекательности </vt:lpstr>
      <vt:lpstr>Риски проекта</vt:lpstr>
      <vt:lpstr>Команда:</vt:lpstr>
      <vt:lpstr>Контакты: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Флороматы</dc:title>
  <dc:creator>Игнатьева Ксюша</dc:creator>
  <cp:lastModifiedBy>Игнатьева</cp:lastModifiedBy>
  <cp:revision>11</cp:revision>
  <dcterms:created xsi:type="dcterms:W3CDTF">2023-11-28T15:53:30Z</dcterms:created>
  <dcterms:modified xsi:type="dcterms:W3CDTF">2023-12-04T10:42:04Z</dcterms:modified>
</cp:coreProperties>
</file>