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sldIdLst>
    <p:sldId id="256" r:id="rId2"/>
    <p:sldId id="270" r:id="rId3"/>
    <p:sldId id="258" r:id="rId4"/>
    <p:sldId id="271" r:id="rId5"/>
    <p:sldId id="268" r:id="rId6"/>
    <p:sldId id="269" r:id="rId7"/>
    <p:sldId id="262" r:id="rId8"/>
    <p:sldId id="267" r:id="rId9"/>
  </p:sldIdLst>
  <p:sldSz cx="18288000" cy="10287000"/>
  <p:notesSz cx="18288000" cy="10287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60">
          <p15:clr>
            <a:srgbClr val="A4A3A4"/>
          </p15:clr>
        </p15:guide>
        <p15:guide id="2" pos="288">
          <p15:clr>
            <a:srgbClr val="A4A3A4"/>
          </p15:clr>
        </p15:guide>
        <p15:guide id="3" orient="horz" pos="6216">
          <p15:clr>
            <a:srgbClr val="A4A3A4"/>
          </p15:clr>
        </p15:guide>
        <p15:guide id="4" pos="112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420258-7AEB-4361-B5D0-A842EF7D3DC2}">
  <a:tblStyle styleId="{36420258-7AEB-4361-B5D0-A842EF7D3DC2}" styleName="Table_0">
    <a:wholeTbl>
      <a:tcTxStyle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7E7"/>
          </a:solidFill>
        </a:fill>
      </a:tcStyle>
    </a:band1V>
    <a:band2V>
      <a:tcStyle>
        <a:tcBdr/>
        <a:fill>
          <a:solidFill>
            <a:srgbClr val="CFD7E7"/>
          </a:solidFill>
        </a:fill>
      </a:tcStyle>
    </a:band2V>
    <a:la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 i="off"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58" y="43"/>
      </p:cViewPr>
      <p:guideLst>
        <p:guide orient="horz" pos="360"/>
        <p:guide pos="288"/>
        <p:guide orient="horz" pos="6216"/>
        <p:guide pos="11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Slide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Vertical Text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Vertical Title and Text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 bwMode="auto"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Content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ection Header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wo Content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mparison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 bwMode="auto"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 bwMode="auto"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 bwMode="auto"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Only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Content with Caption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 bwMode="auto"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79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 bwMode="auto"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Picture with Caption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 bwMode="auto"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 bwMode="auto"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79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4064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810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5560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 bwMode="auto">
          <a:xfrm>
            <a:off x="7917960" y="-7544"/>
            <a:ext cx="2369035" cy="2039532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9" name="Google Shape;89;p1"/>
          <p:cNvSpPr/>
          <p:nvPr/>
        </p:nvSpPr>
        <p:spPr bwMode="auto">
          <a:xfrm>
            <a:off x="5181600" y="-7544"/>
            <a:ext cx="2736360" cy="2039532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0" name="Google Shape;90;p1"/>
          <p:cNvSpPr/>
          <p:nvPr/>
        </p:nvSpPr>
        <p:spPr bwMode="auto">
          <a:xfrm>
            <a:off x="2514600" y="-18080"/>
            <a:ext cx="2736360" cy="2039532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1"/>
          <p:cNvSpPr/>
          <p:nvPr/>
        </p:nvSpPr>
        <p:spPr bwMode="auto">
          <a:xfrm>
            <a:off x="-7310" y="-18080"/>
            <a:ext cx="2555291" cy="2039532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2" name="Google Shape;92;p1"/>
          <p:cNvSpPr/>
          <p:nvPr/>
        </p:nvSpPr>
        <p:spPr bwMode="auto">
          <a:xfrm>
            <a:off x="10286996" y="0"/>
            <a:ext cx="370293" cy="2146944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3" name="Google Shape;93;p1"/>
          <p:cNvSpPr txBox="1"/>
          <p:nvPr/>
        </p:nvSpPr>
        <p:spPr bwMode="auto">
          <a:xfrm>
            <a:off x="304799" y="2714824"/>
            <a:ext cx="8412662" cy="237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 fontScale="85000" lnSpcReduction="10000"/>
          </a:bodyPr>
          <a:lstStyle/>
          <a:p>
            <a:r>
              <a:rPr lang="ru-RU" sz="6000" b="1" dirty="0">
                <a:solidFill>
                  <a:srgbClr val="7030A0"/>
                </a:solidFill>
                <a:latin typeface="Roboto Condensed"/>
              </a:rPr>
              <a:t>P2P платформа для бартера услугами на основе смарт-контрактов</a:t>
            </a:r>
          </a:p>
        </p:txBody>
      </p:sp>
      <p:sp>
        <p:nvSpPr>
          <p:cNvPr id="95" name="Google Shape;95;p1"/>
          <p:cNvSpPr/>
          <p:nvPr/>
        </p:nvSpPr>
        <p:spPr bwMode="auto">
          <a:xfrm>
            <a:off x="10286996" y="2031988"/>
            <a:ext cx="370293" cy="21469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6" name="Google Shape;96;p1"/>
          <p:cNvSpPr/>
          <p:nvPr/>
        </p:nvSpPr>
        <p:spPr bwMode="auto">
          <a:xfrm>
            <a:off x="10286996" y="4012550"/>
            <a:ext cx="370293" cy="21469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7" name="Google Shape;97;p1"/>
          <p:cNvSpPr/>
          <p:nvPr/>
        </p:nvSpPr>
        <p:spPr bwMode="auto">
          <a:xfrm>
            <a:off x="10286996" y="5993112"/>
            <a:ext cx="370293" cy="2146944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8" name="Google Shape;98;p1"/>
          <p:cNvSpPr/>
          <p:nvPr/>
        </p:nvSpPr>
        <p:spPr bwMode="auto">
          <a:xfrm>
            <a:off x="10286995" y="8140056"/>
            <a:ext cx="370293" cy="2146944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9" name="Google Shape;99;p1"/>
          <p:cNvSpPr/>
          <p:nvPr/>
        </p:nvSpPr>
        <p:spPr bwMode="auto">
          <a:xfrm>
            <a:off x="10651467" y="0"/>
            <a:ext cx="92733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0" name="Google Shape;100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34744" y="283400"/>
            <a:ext cx="1830072" cy="13987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1"/>
          <p:cNvGrpSpPr/>
          <p:nvPr/>
        </p:nvGrpSpPr>
        <p:grpSpPr bwMode="auto">
          <a:xfrm>
            <a:off x="183671" y="496460"/>
            <a:ext cx="764629" cy="814804"/>
            <a:chOff x="5451714" y="454866"/>
            <a:chExt cx="1304628" cy="1390238"/>
          </a:xfrm>
        </p:grpSpPr>
        <p:sp>
          <p:nvSpPr>
            <p:cNvPr id="102" name="Google Shape;102;p1"/>
            <p:cNvSpPr/>
            <p:nvPr/>
          </p:nvSpPr>
          <p:spPr bwMode="auto">
            <a:xfrm>
              <a:off x="5451714" y="454866"/>
              <a:ext cx="1304628" cy="1204706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 bwMode="auto">
            <a:xfrm>
              <a:off x="5562600" y="845185"/>
              <a:ext cx="1082855" cy="999919"/>
            </a:xfrm>
            <a:prstGeom prst="triangle">
              <a:avLst>
                <a:gd name="adj" fmla="val 50000"/>
              </a:avLst>
            </a:prstGeom>
            <a:noFill/>
            <a:ln w="571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04" name="Google Shape;104;p1"/>
          <p:cNvSpPr txBox="1"/>
          <p:nvPr/>
        </p:nvSpPr>
        <p:spPr bwMode="auto">
          <a:xfrm>
            <a:off x="1021840" y="766000"/>
            <a:ext cx="168152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Группа компаний</a:t>
            </a:r>
            <a:endParaRPr/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300">
                <a:solidFill>
                  <a:schemeClr val="lt1"/>
                </a:solidFill>
                <a:latin typeface="Arial"/>
                <a:ea typeface="Arial"/>
                <a:cs typeface="Arial"/>
              </a:rPr>
              <a:t>«Деловой альянс»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 bwMode="auto">
          <a:xfrm>
            <a:off x="605972" y="5623780"/>
            <a:ext cx="9151256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z="2400" dirty="0">
                <a:latin typeface="Roboto"/>
              </a:rPr>
              <a:t>комплексное программное решение на базе искусственного интеллекта, призванное стать незаменимым спутником в повседневной жизни для людей с нарушениями зрения</a:t>
            </a: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200" dirty="0">
              <a:solidFill>
                <a:srgbClr val="26262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Google Shape;108;p1"/>
          <p:cNvSpPr txBox="1"/>
          <p:nvPr/>
        </p:nvSpPr>
        <p:spPr bwMode="auto">
          <a:xfrm>
            <a:off x="565985" y="9063800"/>
            <a:ext cx="8412662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dirty="0">
                <a:solidFill>
                  <a:srgbClr val="FFAC00"/>
                </a:solidFill>
              </a:rPr>
              <a:t>Дана </a:t>
            </a:r>
            <a:r>
              <a:rPr lang="ru-RU" sz="3500" dirty="0" err="1">
                <a:solidFill>
                  <a:srgbClr val="FFAC00"/>
                </a:solidFill>
              </a:rPr>
              <a:t>Татимова</a:t>
            </a:r>
            <a:endParaRPr dirty="0"/>
          </a:p>
        </p:txBody>
      </p:sp>
      <p:cxnSp>
        <p:nvCxnSpPr>
          <p:cNvPr id="109" name="Google Shape;109;p1"/>
          <p:cNvCxnSpPr>
            <a:cxnSpLocks/>
          </p:cNvCxnSpPr>
          <p:nvPr/>
        </p:nvCxnSpPr>
        <p:spPr bwMode="auto">
          <a:xfrm flipH="1">
            <a:off x="183670" y="1268625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" name="Google Shape;110;p1"/>
          <p:cNvCxnSpPr>
            <a:cxnSpLocks/>
          </p:cNvCxnSpPr>
          <p:nvPr/>
        </p:nvCxnSpPr>
        <p:spPr bwMode="auto">
          <a:xfrm rot="10800000">
            <a:off x="787129" y="1258443"/>
            <a:ext cx="152400" cy="271401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1"/>
          <p:cNvCxnSpPr>
            <a:cxnSpLocks/>
          </p:cNvCxnSpPr>
          <p:nvPr/>
        </p:nvCxnSpPr>
        <p:spPr bwMode="auto">
          <a:xfrm rot="10800000">
            <a:off x="304800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2" name="Google Shape;112;p1"/>
          <p:cNvCxnSpPr>
            <a:cxnSpLocks/>
          </p:cNvCxnSpPr>
          <p:nvPr/>
        </p:nvCxnSpPr>
        <p:spPr bwMode="auto">
          <a:xfrm rot="10800000">
            <a:off x="337385" y="1311264"/>
            <a:ext cx="473588" cy="0"/>
          </a:xfrm>
          <a:prstGeom prst="straightConnector1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793599" y="582552"/>
            <a:ext cx="2188569" cy="83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73145" y="41973"/>
            <a:ext cx="1890946" cy="18909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51C241-4364-439A-963E-AE0E749BA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66" y="858982"/>
            <a:ext cx="17977468" cy="8243453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CAE9ED-3122-45EC-A544-BCA0E68F09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5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3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F73C2F-B0FF-446D-ADE0-1EBA4BC8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019853"/>
            <a:ext cx="16995211" cy="77044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3DA20A-511A-4A84-B93C-65D7F354F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764" y="1600200"/>
            <a:ext cx="14439745" cy="68211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B7DCBE-B653-4200-8E34-6CC6235E71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90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5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3D53C9-F398-4574-B8B5-7DE2C8680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7" y="1625469"/>
            <a:ext cx="16377446" cy="626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9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" name="Google Shape;145;p3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6" name="Google Shape;146;p3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6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Google Shape;147;p3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ADDA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948FDF-4E7D-4EEF-B7A1-8B282D66D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37" y="657264"/>
            <a:ext cx="16491700" cy="814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1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1" name="Google Shape;221;p7"/>
          <p:cNvSpPr/>
          <p:nvPr/>
        </p:nvSpPr>
        <p:spPr bwMode="auto">
          <a:xfrm>
            <a:off x="0" y="1485900"/>
            <a:ext cx="5255615" cy="1524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2" name="Google Shape;222;p7"/>
          <p:cNvSpPr/>
          <p:nvPr/>
        </p:nvSpPr>
        <p:spPr bwMode="auto">
          <a:xfrm>
            <a:off x="1366551" y="1485900"/>
            <a:ext cx="5255620" cy="1524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3" name="Google Shape;223;p7"/>
          <p:cNvSpPr/>
          <p:nvPr/>
        </p:nvSpPr>
        <p:spPr bwMode="auto">
          <a:xfrm>
            <a:off x="2733098" y="1485900"/>
            <a:ext cx="5255615" cy="152400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4" name="Google Shape;224;p7"/>
          <p:cNvSpPr/>
          <p:nvPr/>
        </p:nvSpPr>
        <p:spPr bwMode="auto">
          <a:xfrm>
            <a:off x="4035130" y="1485900"/>
            <a:ext cx="5255615" cy="1524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5" name="Google Shape;225;p7"/>
          <p:cNvSpPr/>
          <p:nvPr/>
        </p:nvSpPr>
        <p:spPr bwMode="auto">
          <a:xfrm>
            <a:off x="5401672" y="1485900"/>
            <a:ext cx="5255615" cy="152400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7" name="Google Shape;227;p7"/>
          <p:cNvSpPr/>
          <p:nvPr/>
        </p:nvSpPr>
        <p:spPr bwMode="auto">
          <a:xfrm>
            <a:off x="-14093" y="9563100"/>
            <a:ext cx="776093" cy="735444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8" name="Google Shape;228;p7"/>
          <p:cNvSpPr/>
          <p:nvPr/>
        </p:nvSpPr>
        <p:spPr bwMode="auto">
          <a:xfrm>
            <a:off x="55817" y="9744752"/>
            <a:ext cx="636274" cy="372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2400">
                <a:solidFill>
                  <a:schemeClr val="lt1"/>
                </a:solidFill>
                <a:latin typeface="Arial"/>
                <a:ea typeface="Arial"/>
                <a:cs typeface="Arial"/>
              </a:rPr>
              <a:t>7</a:t>
            </a:fld>
            <a:endParaRPr sz="240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" name="Google Shape;229;p7"/>
          <p:cNvSpPr/>
          <p:nvPr/>
        </p:nvSpPr>
        <p:spPr bwMode="auto">
          <a:xfrm rot="10800000">
            <a:off x="0" y="0"/>
            <a:ext cx="914400" cy="838200"/>
          </a:xfrm>
          <a:prstGeom prst="triangle">
            <a:avLst>
              <a:gd name="adj" fmla="val 100000"/>
            </a:avLst>
          </a:prstGeom>
          <a:solidFill>
            <a:srgbClr val="9F00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38" name="Google Shape;238;p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54400" y="5871698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54400" y="2512450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1A5488-75CF-4889-9410-31889C6C9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571" y="1919690"/>
            <a:ext cx="12742857" cy="64476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3" name="Google Shape;273;p9"/>
          <p:cNvPicPr/>
          <p:nvPr/>
        </p:nvPicPr>
        <p:blipFill>
          <a:blip r:embed="rId2">
            <a:alphaModFix/>
          </a:blip>
          <a:srcRect r="65191"/>
          <a:stretch/>
        </p:blipFill>
        <p:spPr bwMode="auto">
          <a:xfrm>
            <a:off x="0" y="66708"/>
            <a:ext cx="6324600" cy="1022029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9"/>
          <p:cNvSpPr txBox="1"/>
          <p:nvPr/>
        </p:nvSpPr>
        <p:spPr bwMode="auto">
          <a:xfrm>
            <a:off x="8763000" y="952500"/>
            <a:ext cx="860635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6000">
                <a:solidFill>
                  <a:srgbClr val="9F00FF"/>
                </a:solidFill>
                <a:latin typeface="Arial"/>
                <a:ea typeface="Arial"/>
                <a:cs typeface="Arial"/>
              </a:rPr>
              <a:t>МЫ ВСЕГДА НА СВЯЗИ!</a:t>
            </a:r>
            <a:endParaRPr sz="6000">
              <a:solidFill>
                <a:srgbClr val="9F00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6" name="Google Shape;276;p9"/>
          <p:cNvSpPr/>
          <p:nvPr/>
        </p:nvSpPr>
        <p:spPr bwMode="auto">
          <a:xfrm>
            <a:off x="14097000" y="6682680"/>
            <a:ext cx="4191000" cy="360432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dirty="0" err="1">
                <a:solidFill>
                  <a:srgbClr val="7F7F7F"/>
                </a:solidFill>
                <a:latin typeface="Arial"/>
                <a:ea typeface="Arial"/>
                <a:cs typeface="Arial"/>
              </a:rPr>
              <a:t>Местодля</a:t>
            </a:r>
            <a:r>
              <a:rPr lang="ru-RU" sz="2700" dirty="0">
                <a:solidFill>
                  <a:srgbClr val="7F7F7F"/>
                </a:solidFill>
                <a:latin typeface="Arial"/>
                <a:ea typeface="Arial"/>
                <a:cs typeface="Arial"/>
              </a:rPr>
              <a:t> QR-кода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49</Words>
  <Application>Microsoft Office PowerPoint</Application>
  <DocSecurity>0</DocSecurity>
  <PresentationFormat>Произвольный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Roboto Condensed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Anna Rzhevskaya</dc:creator>
  <cp:keywords/>
  <dc:description/>
  <cp:lastModifiedBy>Пользователь</cp:lastModifiedBy>
  <cp:revision>17</cp:revision>
  <dcterms:created xsi:type="dcterms:W3CDTF">2006-08-16T00:00:00Z</dcterms:created>
  <dcterms:modified xsi:type="dcterms:W3CDTF">2025-12-11T20:00:51Z</dcterms:modified>
  <cp:category/>
  <dc:identifier/>
  <cp:contentStatus/>
  <dc:language/>
  <cp:version/>
</cp:coreProperties>
</file>