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91E81E6-A19F-44EE-A9BC-F20739170855}">
  <a:tblStyle styleId="{091E81E6-A19F-44EE-A9BC-F2073917085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14.jpg"/><Relationship Id="rId6" Type="http://schemas.openxmlformats.org/officeDocument/2006/relationships/image" Target="../media/image15.png"/><Relationship Id="rId7" Type="http://schemas.openxmlformats.org/officeDocument/2006/relationships/image" Target="../media/image13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Орекстр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Кто является потенциальным потребителем вашего продукта/услуги, какие сегменты можете выделить, опишите целевую аудиторию, приведите конкретные характеристики сегмента клиентов, с которым будете работать;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18" y="2568881"/>
            <a:ext cx="6568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проблема клиента, которую вы решаете; почему существующих вариантов решения недостаточно;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6818" y="2626031"/>
            <a:ext cx="7993200" cy="13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описать, какое научно-технологическое решение лежит в основе продуктового предложения стартап-проекта,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какой существует научно-технологический  задел  (состояние на начало проекта)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основные предполагаемые технические параметры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что вы предлагаете, уникальные преимущества и выгоды для клиента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7" y="2355650"/>
            <a:ext cx="51189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Y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Z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P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S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V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(B2C, B2B, B2G)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ХХ человек/компаний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YY рублей - это ХХ*YY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Х1Х1 рублей (доля от предыдущей суммы)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Х2Х2 рублей (доля от доли)</a:t>
            </a:r>
            <a:endParaRPr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488944" y="23402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конкурентов, как прямых, так и косвенных.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Укажите их сильные и слабые стороны.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/>
          <p:nvPr>
            <p:ph idx="1" type="body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приложение/товар и т.д.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ХХ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вот это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на…</a:t>
            </a:r>
            <a:endParaRPr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{091E81E6-A19F-44EE-A9BC-F20739170855}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{091E81E6-A19F-44EE-A9BC-F20739170855}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0" name="Google Shape;270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