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88" r:id="rId6"/>
    <p:sldId id="286" r:id="rId7"/>
    <p:sldId id="287" r:id="rId8"/>
    <p:sldId id="284" r:id="rId9"/>
    <p:sldId id="265" r:id="rId10"/>
    <p:sldId id="285" r:id="rId11"/>
    <p:sldId id="262" r:id="rId12"/>
    <p:sldId id="26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CC9"/>
    <a:srgbClr val="FBFB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2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270A-B67E-4B3F-BF71-EED8D23DF6F2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1C010-A7D1-41C7-890F-2E3E30B3A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270A-B67E-4B3F-BF71-EED8D23DF6F2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1C010-A7D1-41C7-890F-2E3E30B3A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270A-B67E-4B3F-BF71-EED8D23DF6F2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1C010-A7D1-41C7-890F-2E3E30B3A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270A-B67E-4B3F-BF71-EED8D23DF6F2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1C010-A7D1-41C7-890F-2E3E30B3A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270A-B67E-4B3F-BF71-EED8D23DF6F2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1C010-A7D1-41C7-890F-2E3E30B3A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270A-B67E-4B3F-BF71-EED8D23DF6F2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1C010-A7D1-41C7-890F-2E3E30B3A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270A-B67E-4B3F-BF71-EED8D23DF6F2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1C010-A7D1-41C7-890F-2E3E30B3A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270A-B67E-4B3F-BF71-EED8D23DF6F2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1C010-A7D1-41C7-890F-2E3E30B3A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270A-B67E-4B3F-BF71-EED8D23DF6F2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1C010-A7D1-41C7-890F-2E3E30B3A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270A-B67E-4B3F-BF71-EED8D23DF6F2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1C010-A7D1-41C7-890F-2E3E30B3A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270A-B67E-4B3F-BF71-EED8D23DF6F2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1C010-A7D1-41C7-890F-2E3E30B3A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270A-B67E-4B3F-BF71-EED8D23DF6F2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1C010-A7D1-41C7-890F-2E3E30B3A10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270A-B67E-4B3F-BF71-EED8D23DF6F2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1C010-A7D1-41C7-890F-2E3E30B3A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270A-B67E-4B3F-BF71-EED8D23DF6F2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1C010-A7D1-41C7-890F-2E3E30B3A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270A-B67E-4B3F-BF71-EED8D23DF6F2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1C010-A7D1-41C7-890F-2E3E30B3A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270A-B67E-4B3F-BF71-EED8D23DF6F2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1C010-A7D1-41C7-890F-2E3E30B3A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270A-B67E-4B3F-BF71-EED8D23DF6F2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1C010-A7D1-41C7-890F-2E3E30B3A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F270A-B67E-4B3F-BF71-EED8D23DF6F2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1C010-A7D1-41C7-890F-2E3E30B3A109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mailto:kuznecovsamsung13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145" y="193874"/>
            <a:ext cx="10515600" cy="1325563"/>
          </a:xfrm>
        </p:spPr>
        <p:txBody>
          <a:bodyPr/>
          <a:lstStyle/>
          <a:p>
            <a:pPr algn="l"/>
            <a:r>
              <a:rPr lang="ru-RU" dirty="0"/>
              <a:t>ЦА и их трудности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145" y="1344516"/>
            <a:ext cx="11104712" cy="10984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Целевая аудитория</a:t>
            </a:r>
            <a:r>
              <a:rPr lang="en-US" sz="2400" b="1" dirty="0"/>
              <a:t>: </a:t>
            </a:r>
            <a:r>
              <a:rPr lang="ru-RU" sz="2400" dirty="0"/>
              <a:t>графические дизайнеры, 3</a:t>
            </a:r>
            <a:r>
              <a:rPr lang="en-US" sz="2400" dirty="0"/>
              <a:t>D</a:t>
            </a:r>
            <a:r>
              <a:rPr lang="ru-RU" sz="2400" dirty="0"/>
              <a:t> модельеры в игровых индустриях, киноиндустриях.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765501" y="2504345"/>
            <a:ext cx="6045596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ru-RU" sz="2400" b="1" dirty="0"/>
              <a:t>Трудности</a:t>
            </a:r>
            <a:r>
              <a:rPr lang="ru-RU" sz="2400" dirty="0"/>
              <a:t>:</a:t>
            </a:r>
            <a:br>
              <a:rPr lang="ru-RU" sz="2400" dirty="0"/>
            </a:br>
            <a:r>
              <a:rPr lang="ru-RU" sz="2400" b="1" dirty="0"/>
              <a:t>Доступ к программному обеспечению. </a:t>
            </a:r>
            <a:r>
              <a:rPr lang="ru-RU" sz="2400" dirty="0"/>
              <a:t>Ограничен доступ к основным рабочим инструментам из-за санкций.</a:t>
            </a:r>
          </a:p>
          <a:p>
            <a:pPr marL="0" indent="0" algn="r">
              <a:buNone/>
            </a:pPr>
            <a:endParaRPr lang="ru-RU" sz="2400" dirty="0"/>
          </a:p>
          <a:p>
            <a:pPr marL="0" indent="0" algn="r">
              <a:buNone/>
            </a:pPr>
            <a:r>
              <a:rPr lang="ru-RU" sz="2400" b="1" dirty="0"/>
              <a:t>Обучение и поддержка.</a:t>
            </a:r>
            <a:r>
              <a:rPr lang="ru-RU" sz="2400" dirty="0"/>
              <a:t> Отсутствие локализации и обучения затрудняет развитие и привлечение новых пользователей.</a:t>
            </a:r>
          </a:p>
          <a:p>
            <a:pPr marL="0" indent="0" algn="r">
              <a:buNone/>
            </a:pPr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23504">
            <a:off x="-255148" y="2247082"/>
            <a:ext cx="6937456" cy="433591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7419" y="94891"/>
            <a:ext cx="10353761" cy="1326321"/>
          </a:xfrm>
        </p:spPr>
        <p:txBody>
          <a:bodyPr/>
          <a:lstStyle/>
          <a:p>
            <a:pPr algn="l"/>
            <a:r>
              <a:rPr lang="ru-RU" dirty="0"/>
              <a:t>Решение проблемы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1770" y="990600"/>
            <a:ext cx="10353675" cy="1317625"/>
          </a:xfrm>
        </p:spPr>
        <p:txBody>
          <a:bodyPr/>
          <a:lstStyle/>
          <a:p>
            <a:pPr marL="0" indent="0" algn="r">
              <a:buNone/>
            </a:pPr>
            <a:r>
              <a:rPr lang="ru-RU" dirty="0"/>
              <a:t>Программа, которая поддерживает техники моделирования, широкий набор инструментов для текстурирования и освещения, разные форматы файлов для обмена данными с другим ПО</a:t>
            </a:r>
            <a:r>
              <a:rPr lang="en-US" dirty="0"/>
              <a:t> 3D</a:t>
            </a:r>
            <a:r>
              <a:rPr lang="ru-RU" dirty="0"/>
              <a:t>-моделирования и пользователями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9273" y="2307976"/>
            <a:ext cx="7310733" cy="3969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Функциональные возможности программы</a:t>
            </a:r>
            <a:r>
              <a:rPr lang="en-US" b="1" dirty="0"/>
              <a:t>:</a:t>
            </a:r>
          </a:p>
          <a:p>
            <a:endParaRPr lang="ru-RU" dirty="0"/>
          </a:p>
          <a:p>
            <a:r>
              <a:rPr lang="ru-RU" i="1" dirty="0"/>
              <a:t>Доступность:</a:t>
            </a:r>
            <a:r>
              <a:rPr lang="ru-RU" dirty="0"/>
              <a:t> предоставление локализированного ПО, что упрощает обучение и использование для русскоязычных пользователей.</a:t>
            </a:r>
          </a:p>
          <a:p>
            <a:endParaRPr lang="ru-RU" dirty="0"/>
          </a:p>
          <a:p>
            <a:r>
              <a:rPr lang="ru-RU" i="1" dirty="0"/>
              <a:t>Интеграция с другими продуктами</a:t>
            </a:r>
            <a:r>
              <a:rPr lang="ru-RU" dirty="0"/>
              <a:t>: интеграция с другими российскими программами и инструментами, что упрощает рабочий процесс.</a:t>
            </a:r>
          </a:p>
          <a:p>
            <a:endParaRPr lang="ru-RU" dirty="0"/>
          </a:p>
          <a:p>
            <a:r>
              <a:rPr lang="ru-RU" i="1" dirty="0"/>
              <a:t>Кастомизация</a:t>
            </a:r>
            <a:r>
              <a:rPr lang="ru-RU" dirty="0"/>
              <a:t>: адаптация программы под конкретные нужды клиентов, включая специфические инструменты и функции.</a:t>
            </a:r>
          </a:p>
          <a:p>
            <a:endParaRPr lang="ru-RU" dirty="0"/>
          </a:p>
          <a:p>
            <a:r>
              <a:rPr lang="ru-RU" i="1" dirty="0"/>
              <a:t>Реализация</a:t>
            </a:r>
            <a:r>
              <a:rPr lang="ru-RU" dirty="0"/>
              <a:t>: </a:t>
            </a:r>
            <a:r>
              <a:rPr lang="en-US" dirty="0"/>
              <a:t>Unity</a:t>
            </a:r>
            <a:r>
              <a:rPr lang="ru-RU" dirty="0"/>
              <a:t>, </a:t>
            </a:r>
            <a:r>
              <a:rPr lang="en-US" altLang="ru-RU" dirty="0"/>
              <a:t>Unreal Engine</a:t>
            </a:r>
            <a:r>
              <a:rPr lang="ru-RU" altLang="ru-RU" dirty="0"/>
              <a:t>, Three.js.</a:t>
            </a:r>
            <a:endParaRPr lang="en-US" alt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923" y="2607389"/>
            <a:ext cx="4718694" cy="36908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C48313-2840-EAA9-4713-18C6B792A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3848099" cy="1209675"/>
          </a:xfrm>
        </p:spPr>
        <p:txBody>
          <a:bodyPr>
            <a:normAutofit/>
          </a:bodyPr>
          <a:lstStyle/>
          <a:p>
            <a:r>
              <a:rPr lang="ru-RU" sz="3600" i="0" dirty="0">
                <a:solidFill>
                  <a:srgbClr val="FFFFFF"/>
                </a:solidFill>
                <a:effectLst/>
              </a:rPr>
              <a:t>Рынок и конкуренты</a:t>
            </a:r>
            <a:endParaRPr lang="ru-RU" sz="3600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94A99597-A070-7274-0145-1A6091177E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190750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2A9F2665-739B-5758-CE73-911F436B08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44" y="1092479"/>
            <a:ext cx="10944831" cy="5765521"/>
          </a:xfr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AD52195-179B-D423-E573-C04E9E0EF312}"/>
              </a:ext>
            </a:extLst>
          </p:cNvPr>
          <p:cNvSpPr/>
          <p:nvPr/>
        </p:nvSpPr>
        <p:spPr>
          <a:xfrm>
            <a:off x="9972675" y="6619875"/>
            <a:ext cx="1362075" cy="1524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970F35-613E-4803-2454-1CCB5E57EF73}"/>
              </a:ext>
            </a:extLst>
          </p:cNvPr>
          <p:cNvSpPr txBox="1"/>
          <p:nvPr/>
        </p:nvSpPr>
        <p:spPr>
          <a:xfrm>
            <a:off x="3848099" y="83424"/>
            <a:ext cx="7239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Рынок 3D-модельеров -  глобальный рынок с высокой концентрацией пользователей и разработчиков в разных регионах мира.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82836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1CB1836-08EF-4FD0-BA80-DD3614476F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202818"/>
              </p:ext>
            </p:extLst>
          </p:nvPr>
        </p:nvGraphicFramePr>
        <p:xfrm>
          <a:off x="0" y="0"/>
          <a:ext cx="12192000" cy="685799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19300">
                  <a:extLst>
                    <a:ext uri="{9D8B030D-6E8A-4147-A177-3AD203B41FA5}">
                      <a16:colId xmlns:a16="http://schemas.microsoft.com/office/drawing/2014/main" val="2993165001"/>
                    </a:ext>
                  </a:extLst>
                </a:gridCol>
                <a:gridCol w="2044700">
                  <a:extLst>
                    <a:ext uri="{9D8B030D-6E8A-4147-A177-3AD203B41FA5}">
                      <a16:colId xmlns:a16="http://schemas.microsoft.com/office/drawing/2014/main" val="20273415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63401423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94109114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7444862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22433214"/>
                    </a:ext>
                  </a:extLst>
                </a:gridCol>
              </a:tblGrid>
              <a:tr h="1008497">
                <a:tc>
                  <a:txBody>
                    <a:bodyPr/>
                    <a:lstStyle/>
                    <a:p>
                      <a:r>
                        <a:rPr lang="ru-RU" dirty="0"/>
                        <a:t>Критерий оценивания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Blender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Maya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Autodesk Fusion 360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3ds Max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Cinema 4D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828146"/>
                  </a:ext>
                </a:extLst>
              </a:tr>
              <a:tr h="1008497">
                <a:tc>
                  <a:txBody>
                    <a:bodyPr/>
                    <a:lstStyle/>
                    <a:p>
                      <a:r>
                        <a:rPr lang="ru-RU" dirty="0"/>
                        <a:t>Доступность в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  <a:r>
                        <a:rPr lang="ru-RU" dirty="0"/>
                        <a:t>Ограничен доступ к функционалу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197522"/>
                  </a:ext>
                </a:extLst>
              </a:tr>
              <a:tr h="1008497">
                <a:tc>
                  <a:txBody>
                    <a:bodyPr/>
                    <a:lstStyle/>
                    <a:p>
                      <a:r>
                        <a:rPr lang="ru-RU" dirty="0"/>
                        <a:t>Ценовая политика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Бесплатное ПО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Одноразовая покупка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Различные лицензии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Подписка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Подписка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592056"/>
                  </a:ext>
                </a:extLst>
              </a:tr>
              <a:tr h="1008497">
                <a:tc>
                  <a:txBody>
                    <a:bodyPr/>
                    <a:lstStyle/>
                    <a:p>
                      <a:r>
                        <a:rPr lang="ru-RU" dirty="0"/>
                        <a:t>Русский интерфейс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165193"/>
                  </a:ext>
                </a:extLst>
              </a:tr>
              <a:tr h="1412005">
                <a:tc>
                  <a:txBody>
                    <a:bodyPr/>
                    <a:lstStyle/>
                    <a:p>
                      <a:r>
                        <a:rPr lang="ru-RU" dirty="0"/>
                        <a:t>Кастомизация под запрос клиента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426513"/>
                  </a:ext>
                </a:extLst>
              </a:tr>
              <a:tr h="1412005">
                <a:tc>
                  <a:txBody>
                    <a:bodyPr/>
                    <a:lstStyle/>
                    <a:p>
                      <a:r>
                        <a:rPr lang="ru-RU" dirty="0"/>
                        <a:t>Встроенное обучение основным функциям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823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4156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4862E8-DF18-4FDC-9980-B5652CCCD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395" y="152400"/>
            <a:ext cx="10353761" cy="1326321"/>
          </a:xfrm>
        </p:spPr>
        <p:txBody>
          <a:bodyPr>
            <a:normAutofit/>
          </a:bodyPr>
          <a:lstStyle/>
          <a:p>
            <a:pPr algn="l"/>
            <a:r>
              <a:rPr lang="ru-RU" dirty="0"/>
              <a:t>Бизнес 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D2A258-2F66-42C8-99A5-88E01A5E0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440" y="1257865"/>
            <a:ext cx="5412305" cy="3237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Модель монетизации</a:t>
            </a:r>
            <a:r>
              <a:rPr lang="en-US" sz="1800" dirty="0"/>
              <a:t>:</a:t>
            </a:r>
            <a:r>
              <a:rPr lang="ru-RU" sz="1800" dirty="0"/>
              <a:t> наша программа будет предоставлять все основные функции 3</a:t>
            </a:r>
            <a:r>
              <a:rPr lang="en-US" sz="1800" dirty="0"/>
              <a:t>D-</a:t>
            </a:r>
            <a:r>
              <a:rPr lang="ru-RU" sz="1800" dirty="0"/>
              <a:t>моделирования, но для более опытных пользователей будет платный доп. функционал.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C398CA-0D71-4C59-8678-610C00051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395" y="3219733"/>
            <a:ext cx="4856905" cy="32379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261FEF7-6842-4BA5-BED8-97D920A1B2A2}"/>
              </a:ext>
            </a:extLst>
          </p:cNvPr>
          <p:cNvSpPr txBox="1"/>
          <p:nvPr/>
        </p:nvSpPr>
        <p:spPr>
          <a:xfrm>
            <a:off x="6377716" y="1021388"/>
            <a:ext cx="52968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Каналы привлечения</a:t>
            </a:r>
            <a:r>
              <a:rPr lang="en-US" dirty="0"/>
              <a:t>: </a:t>
            </a:r>
            <a:r>
              <a:rPr lang="ru-RU" dirty="0"/>
              <a:t>социальные сети отлично подойдут для распространения контента, созданного в нашем приложения, как нативная, либо таргетированная реклама для привлечения новой аудитории.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164C193-8C65-4FEA-AD6D-18C6D10B0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2619" y="2498716"/>
            <a:ext cx="3615454" cy="416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242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25B5D7-E2E3-419C-A351-792081594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66675"/>
            <a:ext cx="10353761" cy="1326321"/>
          </a:xfrm>
        </p:spPr>
        <p:txBody>
          <a:bodyPr/>
          <a:lstStyle/>
          <a:p>
            <a:pPr algn="l"/>
            <a:r>
              <a:rPr lang="en-US" dirty="0"/>
              <a:t>Unit economics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82650D-91BD-4B3C-A6A3-4772C513A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9175"/>
            <a:ext cx="12192000" cy="583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533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29685" y="2593839"/>
            <a:ext cx="2081077" cy="2079386"/>
          </a:xfrm>
          <a:custGeom>
            <a:avLst/>
            <a:gdLst/>
            <a:ahLst/>
            <a:cxnLst/>
            <a:rect l="l" t="t" r="r" b="b"/>
            <a:pathLst>
              <a:path w="3125470" h="3122929">
                <a:moveTo>
                  <a:pt x="1562481" y="0"/>
                </a:moveTo>
                <a:lnTo>
                  <a:pt x="1513837" y="743"/>
                </a:lnTo>
                <a:lnTo>
                  <a:pt x="1465563" y="2961"/>
                </a:lnTo>
                <a:lnTo>
                  <a:pt x="1417679" y="6630"/>
                </a:lnTo>
                <a:lnTo>
                  <a:pt x="1370207" y="11730"/>
                </a:lnTo>
                <a:lnTo>
                  <a:pt x="1323168" y="18237"/>
                </a:lnTo>
                <a:lnTo>
                  <a:pt x="1276586" y="26132"/>
                </a:lnTo>
                <a:lnTo>
                  <a:pt x="1230480" y="35392"/>
                </a:lnTo>
                <a:lnTo>
                  <a:pt x="1184873" y="45995"/>
                </a:lnTo>
                <a:lnTo>
                  <a:pt x="1139786" y="57921"/>
                </a:lnTo>
                <a:lnTo>
                  <a:pt x="1095242" y="71146"/>
                </a:lnTo>
                <a:lnTo>
                  <a:pt x="1051261" y="85650"/>
                </a:lnTo>
                <a:lnTo>
                  <a:pt x="1007866" y="101411"/>
                </a:lnTo>
                <a:lnTo>
                  <a:pt x="965077" y="118407"/>
                </a:lnTo>
                <a:lnTo>
                  <a:pt x="922918" y="136617"/>
                </a:lnTo>
                <a:lnTo>
                  <a:pt x="881409" y="156018"/>
                </a:lnTo>
                <a:lnTo>
                  <a:pt x="840571" y="176590"/>
                </a:lnTo>
                <a:lnTo>
                  <a:pt x="800428" y="198310"/>
                </a:lnTo>
                <a:lnTo>
                  <a:pt x="761000" y="221157"/>
                </a:lnTo>
                <a:lnTo>
                  <a:pt x="722309" y="245110"/>
                </a:lnTo>
                <a:lnTo>
                  <a:pt x="684376" y="270146"/>
                </a:lnTo>
                <a:lnTo>
                  <a:pt x="647224" y="296244"/>
                </a:lnTo>
                <a:lnTo>
                  <a:pt x="610874" y="323382"/>
                </a:lnTo>
                <a:lnTo>
                  <a:pt x="575348" y="351539"/>
                </a:lnTo>
                <a:lnTo>
                  <a:pt x="540667" y="380693"/>
                </a:lnTo>
                <a:lnTo>
                  <a:pt x="506853" y="410822"/>
                </a:lnTo>
                <a:lnTo>
                  <a:pt x="473927" y="441904"/>
                </a:lnTo>
                <a:lnTo>
                  <a:pt x="441912" y="473919"/>
                </a:lnTo>
                <a:lnTo>
                  <a:pt x="410829" y="506844"/>
                </a:lnTo>
                <a:lnTo>
                  <a:pt x="380699" y="540657"/>
                </a:lnTo>
                <a:lnTo>
                  <a:pt x="351545" y="575338"/>
                </a:lnTo>
                <a:lnTo>
                  <a:pt x="323388" y="610864"/>
                </a:lnTo>
                <a:lnTo>
                  <a:pt x="296249" y="647213"/>
                </a:lnTo>
                <a:lnTo>
                  <a:pt x="270151" y="684365"/>
                </a:lnTo>
                <a:lnTo>
                  <a:pt x="245114" y="722296"/>
                </a:lnTo>
                <a:lnTo>
                  <a:pt x="221161" y="760987"/>
                </a:lnTo>
                <a:lnTo>
                  <a:pt x="198314" y="800414"/>
                </a:lnTo>
                <a:lnTo>
                  <a:pt x="176593" y="840557"/>
                </a:lnTo>
                <a:lnTo>
                  <a:pt x="156021" y="881394"/>
                </a:lnTo>
                <a:lnTo>
                  <a:pt x="136619" y="922902"/>
                </a:lnTo>
                <a:lnTo>
                  <a:pt x="118409" y="965061"/>
                </a:lnTo>
                <a:lnTo>
                  <a:pt x="101413" y="1007849"/>
                </a:lnTo>
                <a:lnTo>
                  <a:pt x="85652" y="1051243"/>
                </a:lnTo>
                <a:lnTo>
                  <a:pt x="71147" y="1095224"/>
                </a:lnTo>
                <a:lnTo>
                  <a:pt x="57922" y="1139767"/>
                </a:lnTo>
                <a:lnTo>
                  <a:pt x="45996" y="1184853"/>
                </a:lnTo>
                <a:lnTo>
                  <a:pt x="35393" y="1230459"/>
                </a:lnTo>
                <a:lnTo>
                  <a:pt x="26133" y="1276564"/>
                </a:lnTo>
                <a:lnTo>
                  <a:pt x="18238" y="1323147"/>
                </a:lnTo>
                <a:lnTo>
                  <a:pt x="11730" y="1370184"/>
                </a:lnTo>
                <a:lnTo>
                  <a:pt x="6630" y="1417655"/>
                </a:lnTo>
                <a:lnTo>
                  <a:pt x="2961" y="1465539"/>
                </a:lnTo>
                <a:lnTo>
                  <a:pt x="743" y="1513813"/>
                </a:lnTo>
                <a:lnTo>
                  <a:pt x="0" y="1562455"/>
                </a:lnTo>
                <a:lnTo>
                  <a:pt x="743" y="1610958"/>
                </a:lnTo>
                <a:lnTo>
                  <a:pt x="2961" y="1659098"/>
                </a:lnTo>
                <a:lnTo>
                  <a:pt x="6630" y="1706852"/>
                </a:lnTo>
                <a:lnTo>
                  <a:pt x="11730" y="1754199"/>
                </a:lnTo>
                <a:lnTo>
                  <a:pt x="18238" y="1801117"/>
                </a:lnTo>
                <a:lnTo>
                  <a:pt x="26133" y="1847585"/>
                </a:lnTo>
                <a:lnTo>
                  <a:pt x="35393" y="1893581"/>
                </a:lnTo>
                <a:lnTo>
                  <a:pt x="45996" y="1939082"/>
                </a:lnTo>
                <a:lnTo>
                  <a:pt x="57922" y="1984068"/>
                </a:lnTo>
                <a:lnTo>
                  <a:pt x="71147" y="2028516"/>
                </a:lnTo>
                <a:lnTo>
                  <a:pt x="85652" y="2072405"/>
                </a:lnTo>
                <a:lnTo>
                  <a:pt x="101413" y="2115713"/>
                </a:lnTo>
                <a:lnTo>
                  <a:pt x="118409" y="2158417"/>
                </a:lnTo>
                <a:lnTo>
                  <a:pt x="136619" y="2200498"/>
                </a:lnTo>
                <a:lnTo>
                  <a:pt x="156021" y="2241931"/>
                </a:lnTo>
                <a:lnTo>
                  <a:pt x="176593" y="2282697"/>
                </a:lnTo>
                <a:lnTo>
                  <a:pt x="198314" y="2322772"/>
                </a:lnTo>
                <a:lnTo>
                  <a:pt x="221161" y="2362136"/>
                </a:lnTo>
                <a:lnTo>
                  <a:pt x="245114" y="2400767"/>
                </a:lnTo>
                <a:lnTo>
                  <a:pt x="270151" y="2438642"/>
                </a:lnTo>
                <a:lnTo>
                  <a:pt x="296249" y="2475740"/>
                </a:lnTo>
                <a:lnTo>
                  <a:pt x="323388" y="2512040"/>
                </a:lnTo>
                <a:lnTo>
                  <a:pt x="351545" y="2547519"/>
                </a:lnTo>
                <a:lnTo>
                  <a:pt x="380699" y="2582156"/>
                </a:lnTo>
                <a:lnTo>
                  <a:pt x="410829" y="2615928"/>
                </a:lnTo>
                <a:lnTo>
                  <a:pt x="441912" y="2648815"/>
                </a:lnTo>
                <a:lnTo>
                  <a:pt x="473927" y="2680795"/>
                </a:lnTo>
                <a:lnTo>
                  <a:pt x="506853" y="2711845"/>
                </a:lnTo>
                <a:lnTo>
                  <a:pt x="540667" y="2741944"/>
                </a:lnTo>
                <a:lnTo>
                  <a:pt x="575348" y="2771070"/>
                </a:lnTo>
                <a:lnTo>
                  <a:pt x="610874" y="2799201"/>
                </a:lnTo>
                <a:lnTo>
                  <a:pt x="647224" y="2826317"/>
                </a:lnTo>
                <a:lnTo>
                  <a:pt x="684376" y="2852394"/>
                </a:lnTo>
                <a:lnTo>
                  <a:pt x="722309" y="2877411"/>
                </a:lnTo>
                <a:lnTo>
                  <a:pt x="761000" y="2901346"/>
                </a:lnTo>
                <a:lnTo>
                  <a:pt x="800428" y="2924178"/>
                </a:lnTo>
                <a:lnTo>
                  <a:pt x="840571" y="2945885"/>
                </a:lnTo>
                <a:lnTo>
                  <a:pt x="881409" y="2966445"/>
                </a:lnTo>
                <a:lnTo>
                  <a:pt x="922918" y="2985836"/>
                </a:lnTo>
                <a:lnTo>
                  <a:pt x="965077" y="3004036"/>
                </a:lnTo>
                <a:lnTo>
                  <a:pt x="1007866" y="3021025"/>
                </a:lnTo>
                <a:lnTo>
                  <a:pt x="1051261" y="3036779"/>
                </a:lnTo>
                <a:lnTo>
                  <a:pt x="1095242" y="3051278"/>
                </a:lnTo>
                <a:lnTo>
                  <a:pt x="1139786" y="3064499"/>
                </a:lnTo>
                <a:lnTo>
                  <a:pt x="1184873" y="3076421"/>
                </a:lnTo>
                <a:lnTo>
                  <a:pt x="1230480" y="3087021"/>
                </a:lnTo>
                <a:lnTo>
                  <a:pt x="1276586" y="3096279"/>
                </a:lnTo>
                <a:lnTo>
                  <a:pt x="1323168" y="3104173"/>
                </a:lnTo>
                <a:lnTo>
                  <a:pt x="1370207" y="3110680"/>
                </a:lnTo>
                <a:lnTo>
                  <a:pt x="1417679" y="3115779"/>
                </a:lnTo>
                <a:lnTo>
                  <a:pt x="1465563" y="3119448"/>
                </a:lnTo>
                <a:lnTo>
                  <a:pt x="1513837" y="3121665"/>
                </a:lnTo>
                <a:lnTo>
                  <a:pt x="1562481" y="3122409"/>
                </a:lnTo>
                <a:lnTo>
                  <a:pt x="1611123" y="3121804"/>
                </a:lnTo>
                <a:lnTo>
                  <a:pt x="1659397" y="3119720"/>
                </a:lnTo>
                <a:lnTo>
                  <a:pt x="1707280" y="3116179"/>
                </a:lnTo>
                <a:lnTo>
                  <a:pt x="1754752" y="3111203"/>
                </a:lnTo>
                <a:lnTo>
                  <a:pt x="1801789" y="3104814"/>
                </a:lnTo>
                <a:lnTo>
                  <a:pt x="1848372" y="3097033"/>
                </a:lnTo>
                <a:lnTo>
                  <a:pt x="1894477" y="3087882"/>
                </a:lnTo>
                <a:lnTo>
                  <a:pt x="1940083" y="3077383"/>
                </a:lnTo>
                <a:lnTo>
                  <a:pt x="1985169" y="3065557"/>
                </a:lnTo>
                <a:lnTo>
                  <a:pt x="2029713" y="3052427"/>
                </a:lnTo>
                <a:lnTo>
                  <a:pt x="2073694" y="3038014"/>
                </a:lnTo>
                <a:lnTo>
                  <a:pt x="2117088" y="3022339"/>
                </a:lnTo>
                <a:lnTo>
                  <a:pt x="2159876" y="3005426"/>
                </a:lnTo>
                <a:lnTo>
                  <a:pt x="2202036" y="2987295"/>
                </a:lnTo>
                <a:lnTo>
                  <a:pt x="2243544" y="2967968"/>
                </a:lnTo>
                <a:lnTo>
                  <a:pt x="2284381" y="2947467"/>
                </a:lnTo>
                <a:lnTo>
                  <a:pt x="2324524" y="2925813"/>
                </a:lnTo>
                <a:lnTo>
                  <a:pt x="2363952" y="2903029"/>
                </a:lnTo>
                <a:lnTo>
                  <a:pt x="2402643" y="2879137"/>
                </a:lnTo>
                <a:lnTo>
                  <a:pt x="2440575" y="2854157"/>
                </a:lnTo>
                <a:lnTo>
                  <a:pt x="2477727" y="2828112"/>
                </a:lnTo>
                <a:lnTo>
                  <a:pt x="2514077" y="2801024"/>
                </a:lnTo>
                <a:lnTo>
                  <a:pt x="2549603" y="2772914"/>
                </a:lnTo>
                <a:lnTo>
                  <a:pt x="2584284" y="2743804"/>
                </a:lnTo>
                <a:lnTo>
                  <a:pt x="2618098" y="2713715"/>
                </a:lnTo>
                <a:lnTo>
                  <a:pt x="2651023" y="2682671"/>
                </a:lnTo>
                <a:lnTo>
                  <a:pt x="2683038" y="2650691"/>
                </a:lnTo>
                <a:lnTo>
                  <a:pt x="2714121" y="2617799"/>
                </a:lnTo>
                <a:lnTo>
                  <a:pt x="2744250" y="2584015"/>
                </a:lnTo>
                <a:lnTo>
                  <a:pt x="2773404" y="2549363"/>
                </a:lnTo>
                <a:lnTo>
                  <a:pt x="2801562" y="2513862"/>
                </a:lnTo>
                <a:lnTo>
                  <a:pt x="2828700" y="2477536"/>
                </a:lnTo>
                <a:lnTo>
                  <a:pt x="2854798" y="2440406"/>
                </a:lnTo>
                <a:lnTo>
                  <a:pt x="2879835" y="2402493"/>
                </a:lnTo>
                <a:lnTo>
                  <a:pt x="2903788" y="2363820"/>
                </a:lnTo>
                <a:lnTo>
                  <a:pt x="2926635" y="2324408"/>
                </a:lnTo>
                <a:lnTo>
                  <a:pt x="2948356" y="2284279"/>
                </a:lnTo>
                <a:lnTo>
                  <a:pt x="2968928" y="2243454"/>
                </a:lnTo>
                <a:lnTo>
                  <a:pt x="2988329" y="2201956"/>
                </a:lnTo>
                <a:lnTo>
                  <a:pt x="3006539" y="2159807"/>
                </a:lnTo>
                <a:lnTo>
                  <a:pt x="3023536" y="2117027"/>
                </a:lnTo>
                <a:lnTo>
                  <a:pt x="3039297" y="2073639"/>
                </a:lnTo>
                <a:lnTo>
                  <a:pt x="3053801" y="2029665"/>
                </a:lnTo>
                <a:lnTo>
                  <a:pt x="3067027" y="1985126"/>
                </a:lnTo>
                <a:lnTo>
                  <a:pt x="3078952" y="1940044"/>
                </a:lnTo>
                <a:lnTo>
                  <a:pt x="3089556" y="1894441"/>
                </a:lnTo>
                <a:lnTo>
                  <a:pt x="3098816" y="1848339"/>
                </a:lnTo>
                <a:lnTo>
                  <a:pt x="3106711" y="1801759"/>
                </a:lnTo>
                <a:lnTo>
                  <a:pt x="3113219" y="1754723"/>
                </a:lnTo>
                <a:lnTo>
                  <a:pt x="3118318" y="1707253"/>
                </a:lnTo>
                <a:lnTo>
                  <a:pt x="3121987" y="1659370"/>
                </a:lnTo>
                <a:lnTo>
                  <a:pt x="3124205" y="1611097"/>
                </a:lnTo>
                <a:lnTo>
                  <a:pt x="3124949" y="1562455"/>
                </a:lnTo>
                <a:lnTo>
                  <a:pt x="3124159" y="1512747"/>
                </a:lnTo>
                <a:lnTo>
                  <a:pt x="3121800" y="1463239"/>
                </a:lnTo>
                <a:lnTo>
                  <a:pt x="3117886" y="1413968"/>
                </a:lnTo>
                <a:lnTo>
                  <a:pt x="3112431" y="1364965"/>
                </a:lnTo>
                <a:lnTo>
                  <a:pt x="3105449" y="1316264"/>
                </a:lnTo>
                <a:lnTo>
                  <a:pt x="3096956" y="1267899"/>
                </a:lnTo>
                <a:lnTo>
                  <a:pt x="3086964" y="1219904"/>
                </a:lnTo>
                <a:lnTo>
                  <a:pt x="3075490" y="1172312"/>
                </a:lnTo>
                <a:lnTo>
                  <a:pt x="3062547" y="1125157"/>
                </a:lnTo>
                <a:lnTo>
                  <a:pt x="3048150" y="1078473"/>
                </a:lnTo>
                <a:lnTo>
                  <a:pt x="3032312" y="1032292"/>
                </a:lnTo>
                <a:lnTo>
                  <a:pt x="3015049" y="986649"/>
                </a:lnTo>
                <a:lnTo>
                  <a:pt x="2996375" y="941577"/>
                </a:lnTo>
                <a:lnTo>
                  <a:pt x="2976304" y="897109"/>
                </a:lnTo>
                <a:lnTo>
                  <a:pt x="2954851" y="853280"/>
                </a:lnTo>
                <a:lnTo>
                  <a:pt x="2932030" y="810123"/>
                </a:lnTo>
                <a:lnTo>
                  <a:pt x="2907855" y="767672"/>
                </a:lnTo>
                <a:lnTo>
                  <a:pt x="2882341" y="725960"/>
                </a:lnTo>
                <a:lnTo>
                  <a:pt x="2855503" y="685020"/>
                </a:lnTo>
                <a:lnTo>
                  <a:pt x="2827354" y="644887"/>
                </a:lnTo>
                <a:lnTo>
                  <a:pt x="2797908" y="605594"/>
                </a:lnTo>
                <a:lnTo>
                  <a:pt x="2767182" y="567174"/>
                </a:lnTo>
                <a:lnTo>
                  <a:pt x="2735188" y="529661"/>
                </a:lnTo>
                <a:lnTo>
                  <a:pt x="2701942" y="493089"/>
                </a:lnTo>
                <a:lnTo>
                  <a:pt x="2667457" y="457492"/>
                </a:lnTo>
                <a:lnTo>
                  <a:pt x="2631859" y="423007"/>
                </a:lnTo>
                <a:lnTo>
                  <a:pt x="2595287" y="389760"/>
                </a:lnTo>
                <a:lnTo>
                  <a:pt x="2557774" y="357766"/>
                </a:lnTo>
                <a:lnTo>
                  <a:pt x="2519354" y="327040"/>
                </a:lnTo>
                <a:lnTo>
                  <a:pt x="2480060" y="297595"/>
                </a:lnTo>
                <a:lnTo>
                  <a:pt x="2439926" y="269446"/>
                </a:lnTo>
                <a:lnTo>
                  <a:pt x="2398986" y="242607"/>
                </a:lnTo>
                <a:lnTo>
                  <a:pt x="2357273" y="217093"/>
                </a:lnTo>
                <a:lnTo>
                  <a:pt x="2314821" y="192918"/>
                </a:lnTo>
                <a:lnTo>
                  <a:pt x="2271664" y="170097"/>
                </a:lnTo>
                <a:lnTo>
                  <a:pt x="2227834" y="148644"/>
                </a:lnTo>
                <a:lnTo>
                  <a:pt x="2183366" y="128573"/>
                </a:lnTo>
                <a:lnTo>
                  <a:pt x="2138293" y="109899"/>
                </a:lnTo>
                <a:lnTo>
                  <a:pt x="2092649" y="92636"/>
                </a:lnTo>
                <a:lnTo>
                  <a:pt x="2046468" y="76799"/>
                </a:lnTo>
                <a:lnTo>
                  <a:pt x="1999782" y="62401"/>
                </a:lnTo>
                <a:lnTo>
                  <a:pt x="1952626" y="49458"/>
                </a:lnTo>
                <a:lnTo>
                  <a:pt x="1905034" y="37984"/>
                </a:lnTo>
                <a:lnTo>
                  <a:pt x="1857038" y="27993"/>
                </a:lnTo>
                <a:lnTo>
                  <a:pt x="1808673" y="19499"/>
                </a:lnTo>
                <a:lnTo>
                  <a:pt x="1759972" y="12518"/>
                </a:lnTo>
                <a:lnTo>
                  <a:pt x="1710968" y="7063"/>
                </a:lnTo>
                <a:lnTo>
                  <a:pt x="1661696" y="3148"/>
                </a:lnTo>
                <a:lnTo>
                  <a:pt x="1612189" y="789"/>
                </a:lnTo>
                <a:lnTo>
                  <a:pt x="156248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198" dirty="0"/>
          </a:p>
        </p:txBody>
      </p:sp>
      <p:sp>
        <p:nvSpPr>
          <p:cNvPr id="3" name="object 3"/>
          <p:cNvSpPr/>
          <p:nvPr/>
        </p:nvSpPr>
        <p:spPr>
          <a:xfrm>
            <a:off x="4943991" y="2536287"/>
            <a:ext cx="2150911" cy="2173377"/>
          </a:xfrm>
          <a:custGeom>
            <a:avLst/>
            <a:gdLst/>
            <a:ahLst/>
            <a:cxnLst/>
            <a:rect l="l" t="t" r="r" b="b"/>
            <a:pathLst>
              <a:path w="4017645" h="4017645">
                <a:moveTo>
                  <a:pt x="2007489" y="0"/>
                </a:moveTo>
                <a:lnTo>
                  <a:pt x="1959470" y="457"/>
                </a:lnTo>
                <a:lnTo>
                  <a:pt x="1911725" y="2040"/>
                </a:lnTo>
                <a:lnTo>
                  <a:pt x="1864267" y="4734"/>
                </a:lnTo>
                <a:lnTo>
                  <a:pt x="1817108" y="8528"/>
                </a:lnTo>
                <a:lnTo>
                  <a:pt x="1770262" y="13409"/>
                </a:lnTo>
                <a:lnTo>
                  <a:pt x="1723740" y="19364"/>
                </a:lnTo>
                <a:lnTo>
                  <a:pt x="1677556" y="26380"/>
                </a:lnTo>
                <a:lnTo>
                  <a:pt x="1631721" y="34445"/>
                </a:lnTo>
                <a:lnTo>
                  <a:pt x="1586250" y="43546"/>
                </a:lnTo>
                <a:lnTo>
                  <a:pt x="1541153" y="53671"/>
                </a:lnTo>
                <a:lnTo>
                  <a:pt x="1496445" y="64807"/>
                </a:lnTo>
                <a:lnTo>
                  <a:pt x="1452137" y="76941"/>
                </a:lnTo>
                <a:lnTo>
                  <a:pt x="1408243" y="90060"/>
                </a:lnTo>
                <a:lnTo>
                  <a:pt x="1364774" y="104153"/>
                </a:lnTo>
                <a:lnTo>
                  <a:pt x="1321744" y="119205"/>
                </a:lnTo>
                <a:lnTo>
                  <a:pt x="1279165" y="135206"/>
                </a:lnTo>
                <a:lnTo>
                  <a:pt x="1237050" y="152141"/>
                </a:lnTo>
                <a:lnTo>
                  <a:pt x="1195412" y="169999"/>
                </a:lnTo>
                <a:lnTo>
                  <a:pt x="1154263" y="188766"/>
                </a:lnTo>
                <a:lnTo>
                  <a:pt x="1113615" y="208430"/>
                </a:lnTo>
                <a:lnTo>
                  <a:pt x="1073482" y="228979"/>
                </a:lnTo>
                <a:lnTo>
                  <a:pt x="1033876" y="250400"/>
                </a:lnTo>
                <a:lnTo>
                  <a:pt x="994810" y="272679"/>
                </a:lnTo>
                <a:lnTo>
                  <a:pt x="956297" y="295805"/>
                </a:lnTo>
                <a:lnTo>
                  <a:pt x="918348" y="319765"/>
                </a:lnTo>
                <a:lnTo>
                  <a:pt x="880977" y="344546"/>
                </a:lnTo>
                <a:lnTo>
                  <a:pt x="844196" y="370136"/>
                </a:lnTo>
                <a:lnTo>
                  <a:pt x="808018" y="396521"/>
                </a:lnTo>
                <a:lnTo>
                  <a:pt x="772456" y="423690"/>
                </a:lnTo>
                <a:lnTo>
                  <a:pt x="737523" y="451629"/>
                </a:lnTo>
                <a:lnTo>
                  <a:pt x="703230" y="480326"/>
                </a:lnTo>
                <a:lnTo>
                  <a:pt x="669591" y="509769"/>
                </a:lnTo>
                <a:lnTo>
                  <a:pt x="636618" y="539944"/>
                </a:lnTo>
                <a:lnTo>
                  <a:pt x="604323" y="570839"/>
                </a:lnTo>
                <a:lnTo>
                  <a:pt x="572721" y="602441"/>
                </a:lnTo>
                <a:lnTo>
                  <a:pt x="541822" y="634738"/>
                </a:lnTo>
                <a:lnTo>
                  <a:pt x="511641" y="667717"/>
                </a:lnTo>
                <a:lnTo>
                  <a:pt x="482189" y="701365"/>
                </a:lnTo>
                <a:lnTo>
                  <a:pt x="453479" y="735671"/>
                </a:lnTo>
                <a:lnTo>
                  <a:pt x="425524" y="770620"/>
                </a:lnTo>
                <a:lnTo>
                  <a:pt x="398336" y="806201"/>
                </a:lnTo>
                <a:lnTo>
                  <a:pt x="371928" y="842400"/>
                </a:lnTo>
                <a:lnTo>
                  <a:pt x="346313" y="879206"/>
                </a:lnTo>
                <a:lnTo>
                  <a:pt x="321503" y="916605"/>
                </a:lnTo>
                <a:lnTo>
                  <a:pt x="297512" y="954585"/>
                </a:lnTo>
                <a:lnTo>
                  <a:pt x="274351" y="993133"/>
                </a:lnTo>
                <a:lnTo>
                  <a:pt x="252033" y="1032237"/>
                </a:lnTo>
                <a:lnTo>
                  <a:pt x="230571" y="1071883"/>
                </a:lnTo>
                <a:lnTo>
                  <a:pt x="209978" y="1112060"/>
                </a:lnTo>
                <a:lnTo>
                  <a:pt x="190266" y="1152755"/>
                </a:lnTo>
                <a:lnTo>
                  <a:pt x="171448" y="1193954"/>
                </a:lnTo>
                <a:lnTo>
                  <a:pt x="153537" y="1235646"/>
                </a:lnTo>
                <a:lnTo>
                  <a:pt x="136544" y="1277818"/>
                </a:lnTo>
                <a:lnTo>
                  <a:pt x="120484" y="1320456"/>
                </a:lnTo>
                <a:lnTo>
                  <a:pt x="105368" y="1363549"/>
                </a:lnTo>
                <a:lnTo>
                  <a:pt x="91209" y="1407084"/>
                </a:lnTo>
                <a:lnTo>
                  <a:pt x="78020" y="1451047"/>
                </a:lnTo>
                <a:lnTo>
                  <a:pt x="65814" y="1495427"/>
                </a:lnTo>
                <a:lnTo>
                  <a:pt x="54602" y="1540211"/>
                </a:lnTo>
                <a:lnTo>
                  <a:pt x="44398" y="1585386"/>
                </a:lnTo>
                <a:lnTo>
                  <a:pt x="35215" y="1630940"/>
                </a:lnTo>
                <a:lnTo>
                  <a:pt x="27065" y="1676859"/>
                </a:lnTo>
                <a:lnTo>
                  <a:pt x="19960" y="1723132"/>
                </a:lnTo>
                <a:lnTo>
                  <a:pt x="13914" y="1769745"/>
                </a:lnTo>
                <a:lnTo>
                  <a:pt x="8938" y="1816686"/>
                </a:lnTo>
                <a:lnTo>
                  <a:pt x="5047" y="1863942"/>
                </a:lnTo>
                <a:lnTo>
                  <a:pt x="2251" y="1911501"/>
                </a:lnTo>
                <a:lnTo>
                  <a:pt x="564" y="1959350"/>
                </a:lnTo>
                <a:lnTo>
                  <a:pt x="0" y="2007476"/>
                </a:lnTo>
                <a:lnTo>
                  <a:pt x="458" y="2055602"/>
                </a:lnTo>
                <a:lnTo>
                  <a:pt x="2041" y="2103451"/>
                </a:lnTo>
                <a:lnTo>
                  <a:pt x="4736" y="2151010"/>
                </a:lnTo>
                <a:lnTo>
                  <a:pt x="8530" y="2198266"/>
                </a:lnTo>
                <a:lnTo>
                  <a:pt x="13412" y="2245208"/>
                </a:lnTo>
                <a:lnTo>
                  <a:pt x="19367" y="2291822"/>
                </a:lnTo>
                <a:lnTo>
                  <a:pt x="26384" y="2338095"/>
                </a:lnTo>
                <a:lnTo>
                  <a:pt x="34449" y="2384016"/>
                </a:lnTo>
                <a:lnTo>
                  <a:pt x="43551" y="2429571"/>
                </a:lnTo>
                <a:lnTo>
                  <a:pt x="53676" y="2474748"/>
                </a:lnTo>
                <a:lnTo>
                  <a:pt x="64812" y="2519534"/>
                </a:lnTo>
                <a:lnTo>
                  <a:pt x="76946" y="2563918"/>
                </a:lnTo>
                <a:lnTo>
                  <a:pt x="90066" y="2607885"/>
                </a:lnTo>
                <a:lnTo>
                  <a:pt x="104159" y="2651424"/>
                </a:lnTo>
                <a:lnTo>
                  <a:pt x="119212" y="2694521"/>
                </a:lnTo>
                <a:lnTo>
                  <a:pt x="135213" y="2737165"/>
                </a:lnTo>
                <a:lnTo>
                  <a:pt x="152148" y="2779343"/>
                </a:lnTo>
                <a:lnTo>
                  <a:pt x="170006" y="2821042"/>
                </a:lnTo>
                <a:lnTo>
                  <a:pt x="188774" y="2862249"/>
                </a:lnTo>
                <a:lnTo>
                  <a:pt x="208439" y="2902952"/>
                </a:lnTo>
                <a:lnTo>
                  <a:pt x="228988" y="2943139"/>
                </a:lnTo>
                <a:lnTo>
                  <a:pt x="250408" y="2982796"/>
                </a:lnTo>
                <a:lnTo>
                  <a:pt x="272688" y="3021911"/>
                </a:lnTo>
                <a:lnTo>
                  <a:pt x="295815" y="3060472"/>
                </a:lnTo>
                <a:lnTo>
                  <a:pt x="319775" y="3098466"/>
                </a:lnTo>
                <a:lnTo>
                  <a:pt x="344556" y="3135879"/>
                </a:lnTo>
                <a:lnTo>
                  <a:pt x="370146" y="3172701"/>
                </a:lnTo>
                <a:lnTo>
                  <a:pt x="396531" y="3208918"/>
                </a:lnTo>
                <a:lnTo>
                  <a:pt x="423700" y="3244517"/>
                </a:lnTo>
                <a:lnTo>
                  <a:pt x="451640" y="3279486"/>
                </a:lnTo>
                <a:lnTo>
                  <a:pt x="480337" y="3313813"/>
                </a:lnTo>
                <a:lnTo>
                  <a:pt x="509779" y="3347484"/>
                </a:lnTo>
                <a:lnTo>
                  <a:pt x="539955" y="3380487"/>
                </a:lnTo>
                <a:lnTo>
                  <a:pt x="570850" y="3412809"/>
                </a:lnTo>
                <a:lnTo>
                  <a:pt x="602452" y="3444439"/>
                </a:lnTo>
                <a:lnTo>
                  <a:pt x="634749" y="3475363"/>
                </a:lnTo>
                <a:lnTo>
                  <a:pt x="667728" y="3505568"/>
                </a:lnTo>
                <a:lnTo>
                  <a:pt x="701377" y="3535043"/>
                </a:lnTo>
                <a:lnTo>
                  <a:pt x="735682" y="3563774"/>
                </a:lnTo>
                <a:lnTo>
                  <a:pt x="770632" y="3591748"/>
                </a:lnTo>
                <a:lnTo>
                  <a:pt x="806212" y="3618954"/>
                </a:lnTo>
                <a:lnTo>
                  <a:pt x="842412" y="3645379"/>
                </a:lnTo>
                <a:lnTo>
                  <a:pt x="879218" y="3671010"/>
                </a:lnTo>
                <a:lnTo>
                  <a:pt x="916617" y="3695834"/>
                </a:lnTo>
                <a:lnTo>
                  <a:pt x="954597" y="3719839"/>
                </a:lnTo>
                <a:lnTo>
                  <a:pt x="993145" y="3743013"/>
                </a:lnTo>
                <a:lnTo>
                  <a:pt x="1032249" y="3765342"/>
                </a:lnTo>
                <a:lnTo>
                  <a:pt x="1071896" y="3786814"/>
                </a:lnTo>
                <a:lnTo>
                  <a:pt x="1112073" y="3807416"/>
                </a:lnTo>
                <a:lnTo>
                  <a:pt x="1152767" y="3827137"/>
                </a:lnTo>
                <a:lnTo>
                  <a:pt x="1193967" y="3845962"/>
                </a:lnTo>
                <a:lnTo>
                  <a:pt x="1235659" y="3863880"/>
                </a:lnTo>
                <a:lnTo>
                  <a:pt x="1277830" y="3880879"/>
                </a:lnTo>
                <a:lnTo>
                  <a:pt x="1320469" y="3896944"/>
                </a:lnTo>
                <a:lnTo>
                  <a:pt x="1363562" y="3912065"/>
                </a:lnTo>
                <a:lnTo>
                  <a:pt x="1407096" y="3926228"/>
                </a:lnTo>
                <a:lnTo>
                  <a:pt x="1451060" y="3939420"/>
                </a:lnTo>
                <a:lnTo>
                  <a:pt x="1495440" y="3951629"/>
                </a:lnTo>
                <a:lnTo>
                  <a:pt x="1540224" y="3962843"/>
                </a:lnTo>
                <a:lnTo>
                  <a:pt x="1585399" y="3973049"/>
                </a:lnTo>
                <a:lnTo>
                  <a:pt x="1630952" y="3982234"/>
                </a:lnTo>
                <a:lnTo>
                  <a:pt x="1676872" y="3990385"/>
                </a:lnTo>
                <a:lnTo>
                  <a:pt x="1723144" y="3997491"/>
                </a:lnTo>
                <a:lnTo>
                  <a:pt x="1769757" y="4003538"/>
                </a:lnTo>
                <a:lnTo>
                  <a:pt x="1816698" y="4008514"/>
                </a:lnTo>
                <a:lnTo>
                  <a:pt x="1863955" y="4012406"/>
                </a:lnTo>
                <a:lnTo>
                  <a:pt x="1911514" y="4015201"/>
                </a:lnTo>
                <a:lnTo>
                  <a:pt x="1959362" y="4016888"/>
                </a:lnTo>
                <a:lnTo>
                  <a:pt x="2007489" y="4017453"/>
                </a:lnTo>
                <a:lnTo>
                  <a:pt x="2055615" y="4016888"/>
                </a:lnTo>
                <a:lnTo>
                  <a:pt x="2103464" y="4015201"/>
                </a:lnTo>
                <a:lnTo>
                  <a:pt x="2151023" y="4012406"/>
                </a:lnTo>
                <a:lnTo>
                  <a:pt x="2198279" y="4008514"/>
                </a:lnTo>
                <a:lnTo>
                  <a:pt x="2245221" y="4003538"/>
                </a:lnTo>
                <a:lnTo>
                  <a:pt x="2291834" y="3997491"/>
                </a:lnTo>
                <a:lnTo>
                  <a:pt x="2338108" y="3990385"/>
                </a:lnTo>
                <a:lnTo>
                  <a:pt x="2384028" y="3982234"/>
                </a:lnTo>
                <a:lnTo>
                  <a:pt x="2429584" y="3973049"/>
                </a:lnTo>
                <a:lnTo>
                  <a:pt x="2474761" y="3962843"/>
                </a:lnTo>
                <a:lnTo>
                  <a:pt x="2519547" y="3951629"/>
                </a:lnTo>
                <a:lnTo>
                  <a:pt x="2563930" y="3939420"/>
                </a:lnTo>
                <a:lnTo>
                  <a:pt x="2607898" y="3926228"/>
                </a:lnTo>
                <a:lnTo>
                  <a:pt x="2651436" y="3912065"/>
                </a:lnTo>
                <a:lnTo>
                  <a:pt x="2694534" y="3896944"/>
                </a:lnTo>
                <a:lnTo>
                  <a:pt x="2737178" y="3880879"/>
                </a:lnTo>
                <a:lnTo>
                  <a:pt x="2779356" y="3863880"/>
                </a:lnTo>
                <a:lnTo>
                  <a:pt x="2821055" y="3845962"/>
                </a:lnTo>
                <a:lnTo>
                  <a:pt x="2862262" y="3827137"/>
                </a:lnTo>
                <a:lnTo>
                  <a:pt x="2902965" y="3807416"/>
                </a:lnTo>
                <a:lnTo>
                  <a:pt x="2943152" y="3786814"/>
                </a:lnTo>
                <a:lnTo>
                  <a:pt x="2982809" y="3765342"/>
                </a:lnTo>
                <a:lnTo>
                  <a:pt x="3021924" y="3743013"/>
                </a:lnTo>
                <a:lnTo>
                  <a:pt x="3060485" y="3719839"/>
                </a:lnTo>
                <a:lnTo>
                  <a:pt x="3098479" y="3695834"/>
                </a:lnTo>
                <a:lnTo>
                  <a:pt x="3135893" y="3671010"/>
                </a:lnTo>
                <a:lnTo>
                  <a:pt x="3172714" y="3645379"/>
                </a:lnTo>
                <a:lnTo>
                  <a:pt x="3208931" y="3618954"/>
                </a:lnTo>
                <a:lnTo>
                  <a:pt x="3244530" y="3591748"/>
                </a:lnTo>
                <a:lnTo>
                  <a:pt x="3279499" y="3563774"/>
                </a:lnTo>
                <a:lnTo>
                  <a:pt x="3313826" y="3535043"/>
                </a:lnTo>
                <a:lnTo>
                  <a:pt x="3347497" y="3505568"/>
                </a:lnTo>
                <a:lnTo>
                  <a:pt x="3380500" y="3475363"/>
                </a:lnTo>
                <a:lnTo>
                  <a:pt x="3412823" y="3444439"/>
                </a:lnTo>
                <a:lnTo>
                  <a:pt x="3444452" y="3412809"/>
                </a:lnTo>
                <a:lnTo>
                  <a:pt x="3475376" y="3380487"/>
                </a:lnTo>
                <a:lnTo>
                  <a:pt x="3505581" y="3347484"/>
                </a:lnTo>
                <a:lnTo>
                  <a:pt x="3535056" y="3313813"/>
                </a:lnTo>
                <a:lnTo>
                  <a:pt x="3563787" y="3279486"/>
                </a:lnTo>
                <a:lnTo>
                  <a:pt x="3591762" y="3244517"/>
                </a:lnTo>
                <a:lnTo>
                  <a:pt x="3618968" y="3208918"/>
                </a:lnTo>
                <a:lnTo>
                  <a:pt x="3645393" y="3172701"/>
                </a:lnTo>
                <a:lnTo>
                  <a:pt x="3671024" y="3135879"/>
                </a:lnTo>
                <a:lnTo>
                  <a:pt x="3695848" y="3098466"/>
                </a:lnTo>
                <a:lnTo>
                  <a:pt x="3719853" y="3060472"/>
                </a:lnTo>
                <a:lnTo>
                  <a:pt x="3743026" y="3021911"/>
                </a:lnTo>
                <a:lnTo>
                  <a:pt x="3765355" y="2982796"/>
                </a:lnTo>
                <a:lnTo>
                  <a:pt x="3786827" y="2943139"/>
                </a:lnTo>
                <a:lnTo>
                  <a:pt x="3807430" y="2902952"/>
                </a:lnTo>
                <a:lnTo>
                  <a:pt x="3827150" y="2862249"/>
                </a:lnTo>
                <a:lnTo>
                  <a:pt x="3845976" y="2821042"/>
                </a:lnTo>
                <a:lnTo>
                  <a:pt x="3863894" y="2779343"/>
                </a:lnTo>
                <a:lnTo>
                  <a:pt x="3880892" y="2737165"/>
                </a:lnTo>
                <a:lnTo>
                  <a:pt x="3896958" y="2694521"/>
                </a:lnTo>
                <a:lnTo>
                  <a:pt x="3912079" y="2651424"/>
                </a:lnTo>
                <a:lnTo>
                  <a:pt x="3926242" y="2607885"/>
                </a:lnTo>
                <a:lnTo>
                  <a:pt x="3939434" y="2563918"/>
                </a:lnTo>
                <a:lnTo>
                  <a:pt x="3951643" y="2519534"/>
                </a:lnTo>
                <a:lnTo>
                  <a:pt x="3962857" y="2474748"/>
                </a:lnTo>
                <a:lnTo>
                  <a:pt x="3973063" y="2429571"/>
                </a:lnTo>
                <a:lnTo>
                  <a:pt x="3982248" y="2384016"/>
                </a:lnTo>
                <a:lnTo>
                  <a:pt x="3990399" y="2338095"/>
                </a:lnTo>
                <a:lnTo>
                  <a:pt x="3997505" y="2291822"/>
                </a:lnTo>
                <a:lnTo>
                  <a:pt x="4003552" y="2245208"/>
                </a:lnTo>
                <a:lnTo>
                  <a:pt x="4008528" y="2198266"/>
                </a:lnTo>
                <a:lnTo>
                  <a:pt x="4012420" y="2151010"/>
                </a:lnTo>
                <a:lnTo>
                  <a:pt x="4015215" y="2103451"/>
                </a:lnTo>
                <a:lnTo>
                  <a:pt x="4016902" y="2055602"/>
                </a:lnTo>
                <a:lnTo>
                  <a:pt x="4017467" y="2007476"/>
                </a:lnTo>
                <a:lnTo>
                  <a:pt x="4016853" y="1957623"/>
                </a:lnTo>
                <a:lnTo>
                  <a:pt x="4015016" y="1907923"/>
                </a:lnTo>
                <a:lnTo>
                  <a:pt x="4011965" y="1858395"/>
                </a:lnTo>
                <a:lnTo>
                  <a:pt x="4007706" y="1809059"/>
                </a:lnTo>
                <a:lnTo>
                  <a:pt x="4002248" y="1759935"/>
                </a:lnTo>
                <a:lnTo>
                  <a:pt x="3995599" y="1711044"/>
                </a:lnTo>
                <a:lnTo>
                  <a:pt x="3987766" y="1662406"/>
                </a:lnTo>
                <a:lnTo>
                  <a:pt x="3978757" y="1614040"/>
                </a:lnTo>
                <a:lnTo>
                  <a:pt x="3968579" y="1565968"/>
                </a:lnTo>
                <a:lnTo>
                  <a:pt x="3957242" y="1518209"/>
                </a:lnTo>
                <a:lnTo>
                  <a:pt x="3944751" y="1470782"/>
                </a:lnTo>
                <a:lnTo>
                  <a:pt x="3931116" y="1423710"/>
                </a:lnTo>
                <a:lnTo>
                  <a:pt x="3916344" y="1377011"/>
                </a:lnTo>
                <a:lnTo>
                  <a:pt x="3900442" y="1330705"/>
                </a:lnTo>
                <a:lnTo>
                  <a:pt x="3883419" y="1284814"/>
                </a:lnTo>
                <a:lnTo>
                  <a:pt x="3865283" y="1239356"/>
                </a:lnTo>
                <a:lnTo>
                  <a:pt x="3846040" y="1194352"/>
                </a:lnTo>
                <a:lnTo>
                  <a:pt x="3825699" y="1149823"/>
                </a:lnTo>
                <a:lnTo>
                  <a:pt x="3804268" y="1105788"/>
                </a:lnTo>
                <a:lnTo>
                  <a:pt x="3781754" y="1062268"/>
                </a:lnTo>
                <a:lnTo>
                  <a:pt x="3758165" y="1019282"/>
                </a:lnTo>
                <a:lnTo>
                  <a:pt x="3733510" y="976852"/>
                </a:lnTo>
                <a:lnTo>
                  <a:pt x="3707795" y="934996"/>
                </a:lnTo>
                <a:lnTo>
                  <a:pt x="3681028" y="893735"/>
                </a:lnTo>
                <a:lnTo>
                  <a:pt x="3653218" y="853089"/>
                </a:lnTo>
                <a:lnTo>
                  <a:pt x="3624372" y="813079"/>
                </a:lnTo>
                <a:lnTo>
                  <a:pt x="3594498" y="773724"/>
                </a:lnTo>
                <a:lnTo>
                  <a:pt x="3563603" y="735045"/>
                </a:lnTo>
                <a:lnTo>
                  <a:pt x="3531696" y="697062"/>
                </a:lnTo>
                <a:lnTo>
                  <a:pt x="3498784" y="659795"/>
                </a:lnTo>
                <a:lnTo>
                  <a:pt x="3464876" y="623264"/>
                </a:lnTo>
                <a:lnTo>
                  <a:pt x="3429977" y="587489"/>
                </a:lnTo>
                <a:lnTo>
                  <a:pt x="3394194" y="552811"/>
                </a:lnTo>
                <a:lnTo>
                  <a:pt x="3357641" y="519094"/>
                </a:lnTo>
                <a:lnTo>
                  <a:pt x="3320339" y="486348"/>
                </a:lnTo>
                <a:lnTo>
                  <a:pt x="3282309" y="454581"/>
                </a:lnTo>
                <a:lnTo>
                  <a:pt x="3243573" y="423803"/>
                </a:lnTo>
                <a:lnTo>
                  <a:pt x="3204150" y="394023"/>
                </a:lnTo>
                <a:lnTo>
                  <a:pt x="3164064" y="365250"/>
                </a:lnTo>
                <a:lnTo>
                  <a:pt x="3123333" y="337493"/>
                </a:lnTo>
                <a:lnTo>
                  <a:pt x="3081981" y="310762"/>
                </a:lnTo>
                <a:lnTo>
                  <a:pt x="3040026" y="285065"/>
                </a:lnTo>
                <a:lnTo>
                  <a:pt x="2997492" y="260412"/>
                </a:lnTo>
                <a:lnTo>
                  <a:pt x="2954398" y="236812"/>
                </a:lnTo>
                <a:lnTo>
                  <a:pt x="2910765" y="214273"/>
                </a:lnTo>
                <a:lnTo>
                  <a:pt x="2866616" y="192806"/>
                </a:lnTo>
                <a:lnTo>
                  <a:pt x="2821970" y="172419"/>
                </a:lnTo>
                <a:lnTo>
                  <a:pt x="2776850" y="153122"/>
                </a:lnTo>
                <a:lnTo>
                  <a:pt x="2731275" y="134923"/>
                </a:lnTo>
                <a:lnTo>
                  <a:pt x="2685267" y="117832"/>
                </a:lnTo>
                <a:lnTo>
                  <a:pt x="2638848" y="101858"/>
                </a:lnTo>
                <a:lnTo>
                  <a:pt x="2592037" y="87010"/>
                </a:lnTo>
                <a:lnTo>
                  <a:pt x="2544857" y="73297"/>
                </a:lnTo>
                <a:lnTo>
                  <a:pt x="2497328" y="60728"/>
                </a:lnTo>
                <a:lnTo>
                  <a:pt x="2449471" y="49314"/>
                </a:lnTo>
                <a:lnTo>
                  <a:pt x="2401308" y="39061"/>
                </a:lnTo>
                <a:lnTo>
                  <a:pt x="2352859" y="29981"/>
                </a:lnTo>
                <a:lnTo>
                  <a:pt x="2304145" y="22082"/>
                </a:lnTo>
                <a:lnTo>
                  <a:pt x="2255188" y="15372"/>
                </a:lnTo>
                <a:lnTo>
                  <a:pt x="2206009" y="9863"/>
                </a:lnTo>
                <a:lnTo>
                  <a:pt x="2156628" y="5561"/>
                </a:lnTo>
                <a:lnTo>
                  <a:pt x="2107067" y="2477"/>
                </a:lnTo>
                <a:lnTo>
                  <a:pt x="2057347" y="621"/>
                </a:lnTo>
                <a:lnTo>
                  <a:pt x="200748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198"/>
          </a:p>
        </p:txBody>
      </p:sp>
      <p:sp>
        <p:nvSpPr>
          <p:cNvPr id="4" name="object 4"/>
          <p:cNvSpPr/>
          <p:nvPr/>
        </p:nvSpPr>
        <p:spPr>
          <a:xfrm>
            <a:off x="8755822" y="2739953"/>
            <a:ext cx="1889544" cy="1889544"/>
          </a:xfrm>
          <a:custGeom>
            <a:avLst/>
            <a:gdLst/>
            <a:ahLst/>
            <a:cxnLst/>
            <a:rect l="l" t="t" r="r" b="b"/>
            <a:pathLst>
              <a:path w="2837815" h="2837815">
                <a:moveTo>
                  <a:pt x="1419987" y="0"/>
                </a:moveTo>
                <a:lnTo>
                  <a:pt x="1372118" y="789"/>
                </a:lnTo>
                <a:lnTo>
                  <a:pt x="1324648" y="3140"/>
                </a:lnTo>
                <a:lnTo>
                  <a:pt x="1277603" y="7029"/>
                </a:lnTo>
                <a:lnTo>
                  <a:pt x="1231007" y="12430"/>
                </a:lnTo>
                <a:lnTo>
                  <a:pt x="1184885" y="19319"/>
                </a:lnTo>
                <a:lnTo>
                  <a:pt x="1139261" y="27671"/>
                </a:lnTo>
                <a:lnTo>
                  <a:pt x="1094160" y="37462"/>
                </a:lnTo>
                <a:lnTo>
                  <a:pt x="1049608" y="48666"/>
                </a:lnTo>
                <a:lnTo>
                  <a:pt x="1005628" y="61259"/>
                </a:lnTo>
                <a:lnTo>
                  <a:pt x="962245" y="75216"/>
                </a:lnTo>
                <a:lnTo>
                  <a:pt x="919485" y="90513"/>
                </a:lnTo>
                <a:lnTo>
                  <a:pt x="877372" y="107124"/>
                </a:lnTo>
                <a:lnTo>
                  <a:pt x="835930" y="125026"/>
                </a:lnTo>
                <a:lnTo>
                  <a:pt x="795184" y="144192"/>
                </a:lnTo>
                <a:lnTo>
                  <a:pt x="755160" y="164599"/>
                </a:lnTo>
                <a:lnTo>
                  <a:pt x="715881" y="186222"/>
                </a:lnTo>
                <a:lnTo>
                  <a:pt x="677374" y="209036"/>
                </a:lnTo>
                <a:lnTo>
                  <a:pt x="639661" y="233016"/>
                </a:lnTo>
                <a:lnTo>
                  <a:pt x="602768" y="258138"/>
                </a:lnTo>
                <a:lnTo>
                  <a:pt x="566721" y="284377"/>
                </a:lnTo>
                <a:lnTo>
                  <a:pt x="531542" y="311708"/>
                </a:lnTo>
                <a:lnTo>
                  <a:pt x="497258" y="340106"/>
                </a:lnTo>
                <a:lnTo>
                  <a:pt x="463893" y="369547"/>
                </a:lnTo>
                <a:lnTo>
                  <a:pt x="431472" y="400005"/>
                </a:lnTo>
                <a:lnTo>
                  <a:pt x="400019" y="431457"/>
                </a:lnTo>
                <a:lnTo>
                  <a:pt x="369559" y="463877"/>
                </a:lnTo>
                <a:lnTo>
                  <a:pt x="340118" y="497241"/>
                </a:lnTo>
                <a:lnTo>
                  <a:pt x="311719" y="531525"/>
                </a:lnTo>
                <a:lnTo>
                  <a:pt x="284387" y="566702"/>
                </a:lnTo>
                <a:lnTo>
                  <a:pt x="258147" y="602749"/>
                </a:lnTo>
                <a:lnTo>
                  <a:pt x="233025" y="639640"/>
                </a:lnTo>
                <a:lnTo>
                  <a:pt x="209044" y="677352"/>
                </a:lnTo>
                <a:lnTo>
                  <a:pt x="186229" y="715859"/>
                </a:lnTo>
                <a:lnTo>
                  <a:pt x="164605" y="755136"/>
                </a:lnTo>
                <a:lnTo>
                  <a:pt x="144197" y="795159"/>
                </a:lnTo>
                <a:lnTo>
                  <a:pt x="125030" y="835904"/>
                </a:lnTo>
                <a:lnTo>
                  <a:pt x="107128" y="877345"/>
                </a:lnTo>
                <a:lnTo>
                  <a:pt x="90516" y="919457"/>
                </a:lnTo>
                <a:lnTo>
                  <a:pt x="75219" y="962216"/>
                </a:lnTo>
                <a:lnTo>
                  <a:pt x="61261" y="1005598"/>
                </a:lnTo>
                <a:lnTo>
                  <a:pt x="48668" y="1049577"/>
                </a:lnTo>
                <a:lnTo>
                  <a:pt x="37463" y="1094128"/>
                </a:lnTo>
                <a:lnTo>
                  <a:pt x="27672" y="1139228"/>
                </a:lnTo>
                <a:lnTo>
                  <a:pt x="19320" y="1184851"/>
                </a:lnTo>
                <a:lnTo>
                  <a:pt x="12430" y="1230972"/>
                </a:lnTo>
                <a:lnTo>
                  <a:pt x="7029" y="1277568"/>
                </a:lnTo>
                <a:lnTo>
                  <a:pt x="3140" y="1324612"/>
                </a:lnTo>
                <a:lnTo>
                  <a:pt x="789" y="1372080"/>
                </a:lnTo>
                <a:lnTo>
                  <a:pt x="0" y="1419948"/>
                </a:lnTo>
                <a:lnTo>
                  <a:pt x="796" y="1467817"/>
                </a:lnTo>
                <a:lnTo>
                  <a:pt x="3165" y="1515285"/>
                </a:lnTo>
                <a:lnTo>
                  <a:pt x="7029" y="1561897"/>
                </a:lnTo>
                <a:lnTo>
                  <a:pt x="12430" y="1608360"/>
                </a:lnTo>
                <a:lnTo>
                  <a:pt x="19320" y="1654355"/>
                </a:lnTo>
                <a:lnTo>
                  <a:pt x="27672" y="1699858"/>
                </a:lnTo>
                <a:lnTo>
                  <a:pt x="37463" y="1744842"/>
                </a:lnTo>
                <a:lnTo>
                  <a:pt x="48668" y="1789284"/>
                </a:lnTo>
                <a:lnTo>
                  <a:pt x="61261" y="1833158"/>
                </a:lnTo>
                <a:lnTo>
                  <a:pt x="75219" y="1876440"/>
                </a:lnTo>
                <a:lnTo>
                  <a:pt x="90516" y="1919105"/>
                </a:lnTo>
                <a:lnTo>
                  <a:pt x="107128" y="1961128"/>
                </a:lnTo>
                <a:lnTo>
                  <a:pt x="125030" y="2002483"/>
                </a:lnTo>
                <a:lnTo>
                  <a:pt x="144197" y="2043147"/>
                </a:lnTo>
                <a:lnTo>
                  <a:pt x="164605" y="2083095"/>
                </a:lnTo>
                <a:lnTo>
                  <a:pt x="186229" y="2122301"/>
                </a:lnTo>
                <a:lnTo>
                  <a:pt x="209044" y="2160740"/>
                </a:lnTo>
                <a:lnTo>
                  <a:pt x="233025" y="2198388"/>
                </a:lnTo>
                <a:lnTo>
                  <a:pt x="258147" y="2235221"/>
                </a:lnTo>
                <a:lnTo>
                  <a:pt x="284387" y="2271212"/>
                </a:lnTo>
                <a:lnTo>
                  <a:pt x="311719" y="2306337"/>
                </a:lnTo>
                <a:lnTo>
                  <a:pt x="340118" y="2340572"/>
                </a:lnTo>
                <a:lnTo>
                  <a:pt x="369559" y="2373891"/>
                </a:lnTo>
                <a:lnTo>
                  <a:pt x="400019" y="2406270"/>
                </a:lnTo>
                <a:lnTo>
                  <a:pt x="431472" y="2437684"/>
                </a:lnTo>
                <a:lnTo>
                  <a:pt x="463893" y="2468107"/>
                </a:lnTo>
                <a:lnTo>
                  <a:pt x="497258" y="2497516"/>
                </a:lnTo>
                <a:lnTo>
                  <a:pt x="531542" y="2525884"/>
                </a:lnTo>
                <a:lnTo>
                  <a:pt x="566721" y="2553188"/>
                </a:lnTo>
                <a:lnTo>
                  <a:pt x="602768" y="2579403"/>
                </a:lnTo>
                <a:lnTo>
                  <a:pt x="639661" y="2604503"/>
                </a:lnTo>
                <a:lnTo>
                  <a:pt x="677374" y="2628463"/>
                </a:lnTo>
                <a:lnTo>
                  <a:pt x="715881" y="2651260"/>
                </a:lnTo>
                <a:lnTo>
                  <a:pt x="755160" y="2672868"/>
                </a:lnTo>
                <a:lnTo>
                  <a:pt x="795184" y="2693261"/>
                </a:lnTo>
                <a:lnTo>
                  <a:pt x="835930" y="2712416"/>
                </a:lnTo>
                <a:lnTo>
                  <a:pt x="877372" y="2730308"/>
                </a:lnTo>
                <a:lnTo>
                  <a:pt x="919485" y="2746911"/>
                </a:lnTo>
                <a:lnTo>
                  <a:pt x="962245" y="2762200"/>
                </a:lnTo>
                <a:lnTo>
                  <a:pt x="1005628" y="2776152"/>
                </a:lnTo>
                <a:lnTo>
                  <a:pt x="1049608" y="2788740"/>
                </a:lnTo>
                <a:lnTo>
                  <a:pt x="1094160" y="2799941"/>
                </a:lnTo>
                <a:lnTo>
                  <a:pt x="1139261" y="2809729"/>
                </a:lnTo>
                <a:lnTo>
                  <a:pt x="1184885" y="2818079"/>
                </a:lnTo>
                <a:lnTo>
                  <a:pt x="1231007" y="2824966"/>
                </a:lnTo>
                <a:lnTo>
                  <a:pt x="1277603" y="2830367"/>
                </a:lnTo>
                <a:lnTo>
                  <a:pt x="1324648" y="2834255"/>
                </a:lnTo>
                <a:lnTo>
                  <a:pt x="1372118" y="2836606"/>
                </a:lnTo>
                <a:lnTo>
                  <a:pt x="1419987" y="2837395"/>
                </a:lnTo>
                <a:lnTo>
                  <a:pt x="1467703" y="2836756"/>
                </a:lnTo>
                <a:lnTo>
                  <a:pt x="1515026" y="2834549"/>
                </a:lnTo>
                <a:lnTo>
                  <a:pt x="1561931" y="2830798"/>
                </a:lnTo>
                <a:lnTo>
                  <a:pt x="1608393" y="2825529"/>
                </a:lnTo>
                <a:lnTo>
                  <a:pt x="1654387" y="2818766"/>
                </a:lnTo>
                <a:lnTo>
                  <a:pt x="1699889" y="2810535"/>
                </a:lnTo>
                <a:lnTo>
                  <a:pt x="1744872" y="2800860"/>
                </a:lnTo>
                <a:lnTo>
                  <a:pt x="1789313" y="2789765"/>
                </a:lnTo>
                <a:lnTo>
                  <a:pt x="1833187" y="2777277"/>
                </a:lnTo>
                <a:lnTo>
                  <a:pt x="1876468" y="2763419"/>
                </a:lnTo>
                <a:lnTo>
                  <a:pt x="1919133" y="2748217"/>
                </a:lnTo>
                <a:lnTo>
                  <a:pt x="1961155" y="2731696"/>
                </a:lnTo>
                <a:lnTo>
                  <a:pt x="2002511" y="2713879"/>
                </a:lnTo>
                <a:lnTo>
                  <a:pt x="2043174" y="2694793"/>
                </a:lnTo>
                <a:lnTo>
                  <a:pt x="2083122" y="2674462"/>
                </a:lnTo>
                <a:lnTo>
                  <a:pt x="2122328" y="2652911"/>
                </a:lnTo>
                <a:lnTo>
                  <a:pt x="2160767" y="2630164"/>
                </a:lnTo>
                <a:lnTo>
                  <a:pt x="2198415" y="2606247"/>
                </a:lnTo>
                <a:lnTo>
                  <a:pt x="2235248" y="2581185"/>
                </a:lnTo>
                <a:lnTo>
                  <a:pt x="2271239" y="2555001"/>
                </a:lnTo>
                <a:lnTo>
                  <a:pt x="2306365" y="2527722"/>
                </a:lnTo>
                <a:lnTo>
                  <a:pt x="2340600" y="2499373"/>
                </a:lnTo>
                <a:lnTo>
                  <a:pt x="2373919" y="2469977"/>
                </a:lnTo>
                <a:lnTo>
                  <a:pt x="2406299" y="2439559"/>
                </a:lnTo>
                <a:lnTo>
                  <a:pt x="2437712" y="2408146"/>
                </a:lnTo>
                <a:lnTo>
                  <a:pt x="2468136" y="2375761"/>
                </a:lnTo>
                <a:lnTo>
                  <a:pt x="2497545" y="2342429"/>
                </a:lnTo>
                <a:lnTo>
                  <a:pt x="2525914" y="2308175"/>
                </a:lnTo>
                <a:lnTo>
                  <a:pt x="2553219" y="2273025"/>
                </a:lnTo>
                <a:lnTo>
                  <a:pt x="2579434" y="2237003"/>
                </a:lnTo>
                <a:lnTo>
                  <a:pt x="2604534" y="2200133"/>
                </a:lnTo>
                <a:lnTo>
                  <a:pt x="2628495" y="2162441"/>
                </a:lnTo>
                <a:lnTo>
                  <a:pt x="2651293" y="2123951"/>
                </a:lnTo>
                <a:lnTo>
                  <a:pt x="2672901" y="2084689"/>
                </a:lnTo>
                <a:lnTo>
                  <a:pt x="2693295" y="2044679"/>
                </a:lnTo>
                <a:lnTo>
                  <a:pt x="2712450" y="2003946"/>
                </a:lnTo>
                <a:lnTo>
                  <a:pt x="2730342" y="1962516"/>
                </a:lnTo>
                <a:lnTo>
                  <a:pt x="2746946" y="1920412"/>
                </a:lnTo>
                <a:lnTo>
                  <a:pt x="2762236" y="1877659"/>
                </a:lnTo>
                <a:lnTo>
                  <a:pt x="2776188" y="1834284"/>
                </a:lnTo>
                <a:lnTo>
                  <a:pt x="2788777" y="1790309"/>
                </a:lnTo>
                <a:lnTo>
                  <a:pt x="2799977" y="1745761"/>
                </a:lnTo>
                <a:lnTo>
                  <a:pt x="2809766" y="1700664"/>
                </a:lnTo>
                <a:lnTo>
                  <a:pt x="2818116" y="1655043"/>
                </a:lnTo>
                <a:lnTo>
                  <a:pt x="2825004" y="1608923"/>
                </a:lnTo>
                <a:lnTo>
                  <a:pt x="2830405" y="1562329"/>
                </a:lnTo>
                <a:lnTo>
                  <a:pt x="2834308" y="1514991"/>
                </a:lnTo>
                <a:lnTo>
                  <a:pt x="2836647" y="1467666"/>
                </a:lnTo>
                <a:lnTo>
                  <a:pt x="2837434" y="1419948"/>
                </a:lnTo>
                <a:lnTo>
                  <a:pt x="2836586" y="1370802"/>
                </a:lnTo>
                <a:lnTo>
                  <a:pt x="2834054" y="1321866"/>
                </a:lnTo>
                <a:lnTo>
                  <a:pt x="2829856" y="1273182"/>
                </a:lnTo>
                <a:lnTo>
                  <a:pt x="2824008" y="1224791"/>
                </a:lnTo>
                <a:lnTo>
                  <a:pt x="2816528" y="1176732"/>
                </a:lnTo>
                <a:lnTo>
                  <a:pt x="2807432" y="1129047"/>
                </a:lnTo>
                <a:lnTo>
                  <a:pt x="2796739" y="1081776"/>
                </a:lnTo>
                <a:lnTo>
                  <a:pt x="2784466" y="1034960"/>
                </a:lnTo>
                <a:lnTo>
                  <a:pt x="2770629" y="988640"/>
                </a:lnTo>
                <a:lnTo>
                  <a:pt x="2755245" y="942857"/>
                </a:lnTo>
                <a:lnTo>
                  <a:pt x="2738333" y="897650"/>
                </a:lnTo>
                <a:lnTo>
                  <a:pt x="2719909" y="853061"/>
                </a:lnTo>
                <a:lnTo>
                  <a:pt x="2699991" y="809130"/>
                </a:lnTo>
                <a:lnTo>
                  <a:pt x="2678595" y="765899"/>
                </a:lnTo>
                <a:lnTo>
                  <a:pt x="2655739" y="723407"/>
                </a:lnTo>
                <a:lnTo>
                  <a:pt x="2631441" y="681696"/>
                </a:lnTo>
                <a:lnTo>
                  <a:pt x="2605716" y="640805"/>
                </a:lnTo>
                <a:lnTo>
                  <a:pt x="2578584" y="600777"/>
                </a:lnTo>
                <a:lnTo>
                  <a:pt x="2550060" y="561651"/>
                </a:lnTo>
                <a:lnTo>
                  <a:pt x="2520162" y="523468"/>
                </a:lnTo>
                <a:lnTo>
                  <a:pt x="2488908" y="486269"/>
                </a:lnTo>
                <a:lnTo>
                  <a:pt x="2456314" y="450094"/>
                </a:lnTo>
                <a:lnTo>
                  <a:pt x="2422398" y="414985"/>
                </a:lnTo>
                <a:lnTo>
                  <a:pt x="2385690" y="379565"/>
                </a:lnTo>
                <a:lnTo>
                  <a:pt x="2347846" y="345590"/>
                </a:lnTo>
                <a:lnTo>
                  <a:pt x="2308911" y="313081"/>
                </a:lnTo>
                <a:lnTo>
                  <a:pt x="2268928" y="282057"/>
                </a:lnTo>
                <a:lnTo>
                  <a:pt x="2227941" y="252537"/>
                </a:lnTo>
                <a:lnTo>
                  <a:pt x="2185994" y="224541"/>
                </a:lnTo>
                <a:lnTo>
                  <a:pt x="2143131" y="198090"/>
                </a:lnTo>
                <a:lnTo>
                  <a:pt x="2099394" y="173202"/>
                </a:lnTo>
                <a:lnTo>
                  <a:pt x="2054829" y="149897"/>
                </a:lnTo>
                <a:lnTo>
                  <a:pt x="2009479" y="128196"/>
                </a:lnTo>
                <a:lnTo>
                  <a:pt x="1963388" y="108118"/>
                </a:lnTo>
                <a:lnTo>
                  <a:pt x="1916599" y="89682"/>
                </a:lnTo>
                <a:lnTo>
                  <a:pt x="1869157" y="72908"/>
                </a:lnTo>
                <a:lnTo>
                  <a:pt x="1821104" y="57817"/>
                </a:lnTo>
                <a:lnTo>
                  <a:pt x="1772486" y="44427"/>
                </a:lnTo>
                <a:lnTo>
                  <a:pt x="1723345" y="32758"/>
                </a:lnTo>
                <a:lnTo>
                  <a:pt x="1673726" y="22831"/>
                </a:lnTo>
                <a:lnTo>
                  <a:pt x="1623672" y="14664"/>
                </a:lnTo>
                <a:lnTo>
                  <a:pt x="1573228" y="8278"/>
                </a:lnTo>
                <a:lnTo>
                  <a:pt x="1522436" y="3692"/>
                </a:lnTo>
                <a:lnTo>
                  <a:pt x="1471341" y="926"/>
                </a:lnTo>
                <a:lnTo>
                  <a:pt x="141998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198"/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1269596" y="167415"/>
            <a:ext cx="9299921" cy="532186"/>
          </a:xfrm>
          <a:prstGeom prst="rect">
            <a:avLst/>
          </a:prstGeom>
        </p:spPr>
        <p:txBody>
          <a:bodyPr vert="horz" wrap="square" lIns="0" tIns="8879" rIns="0" bIns="0" rtlCol="0" anchor="ctr">
            <a:spAutoFit/>
          </a:bodyPr>
          <a:lstStyle/>
          <a:p>
            <a:pPr marL="2822922">
              <a:lnSpc>
                <a:spcPct val="100000"/>
              </a:lnSpc>
              <a:spcBef>
                <a:spcPts val="70"/>
              </a:spcBef>
            </a:pPr>
            <a:r>
              <a:rPr lang="ru-RU" spc="50" dirty="0"/>
              <a:t>Планы на 3 года</a:t>
            </a:r>
            <a:endParaRPr spc="50" dirty="0"/>
          </a:p>
        </p:txBody>
      </p:sp>
      <p:sp>
        <p:nvSpPr>
          <p:cNvPr id="31" name="object 31"/>
          <p:cNvSpPr/>
          <p:nvPr/>
        </p:nvSpPr>
        <p:spPr>
          <a:xfrm rot="21196959">
            <a:off x="28385" y="3842092"/>
            <a:ext cx="1965925" cy="800655"/>
          </a:xfrm>
          <a:custGeom>
            <a:avLst/>
            <a:gdLst/>
            <a:ahLst/>
            <a:cxnLst/>
            <a:rect l="l" t="t" r="r" b="b"/>
            <a:pathLst>
              <a:path w="2048510" h="913764">
                <a:moveTo>
                  <a:pt x="2048268" y="43840"/>
                </a:moveTo>
                <a:lnTo>
                  <a:pt x="2029663" y="0"/>
                </a:lnTo>
                <a:lnTo>
                  <a:pt x="0" y="861542"/>
                </a:lnTo>
                <a:lnTo>
                  <a:pt x="0" y="913282"/>
                </a:lnTo>
                <a:lnTo>
                  <a:pt x="2048268" y="438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198" dirty="0"/>
          </a:p>
        </p:txBody>
      </p:sp>
      <p:sp>
        <p:nvSpPr>
          <p:cNvPr id="32" name="object 32"/>
          <p:cNvSpPr/>
          <p:nvPr/>
        </p:nvSpPr>
        <p:spPr>
          <a:xfrm rot="20327228">
            <a:off x="2967830" y="3251081"/>
            <a:ext cx="2449355" cy="1110632"/>
          </a:xfrm>
          <a:custGeom>
            <a:avLst/>
            <a:gdLst/>
            <a:ahLst/>
            <a:cxnLst/>
            <a:rect l="l" t="t" r="r" b="b"/>
            <a:pathLst>
              <a:path w="2633979" h="896620">
                <a:moveTo>
                  <a:pt x="2633802" y="850988"/>
                </a:moveTo>
                <a:lnTo>
                  <a:pt x="14719" y="0"/>
                </a:lnTo>
                <a:lnTo>
                  <a:pt x="0" y="45300"/>
                </a:lnTo>
                <a:lnTo>
                  <a:pt x="2619083" y="896289"/>
                </a:lnTo>
                <a:lnTo>
                  <a:pt x="2633802" y="850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198"/>
          </a:p>
        </p:txBody>
      </p:sp>
      <p:sp>
        <p:nvSpPr>
          <p:cNvPr id="33" name="object 33"/>
          <p:cNvSpPr/>
          <p:nvPr/>
        </p:nvSpPr>
        <p:spPr>
          <a:xfrm rot="2015438">
            <a:off x="7138983" y="3059612"/>
            <a:ext cx="1664252" cy="1147840"/>
          </a:xfrm>
          <a:custGeom>
            <a:avLst/>
            <a:gdLst/>
            <a:ahLst/>
            <a:cxnLst/>
            <a:rect l="l" t="t" r="r" b="b"/>
            <a:pathLst>
              <a:path w="2199005" h="1398904">
                <a:moveTo>
                  <a:pt x="2198522" y="40386"/>
                </a:moveTo>
                <a:lnTo>
                  <a:pt x="2173249" y="0"/>
                </a:lnTo>
                <a:lnTo>
                  <a:pt x="0" y="1358011"/>
                </a:lnTo>
                <a:lnTo>
                  <a:pt x="25234" y="1398397"/>
                </a:lnTo>
                <a:lnTo>
                  <a:pt x="2198522" y="4038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198"/>
          </a:p>
        </p:txBody>
      </p:sp>
      <p:sp>
        <p:nvSpPr>
          <p:cNvPr id="34" name="object 34"/>
          <p:cNvSpPr/>
          <p:nvPr/>
        </p:nvSpPr>
        <p:spPr>
          <a:xfrm rot="17129494">
            <a:off x="10423908" y="2320110"/>
            <a:ext cx="1823987" cy="1508387"/>
          </a:xfrm>
          <a:custGeom>
            <a:avLst/>
            <a:gdLst/>
            <a:ahLst/>
            <a:cxnLst/>
            <a:rect l="l" t="t" r="r" b="b"/>
            <a:pathLst>
              <a:path w="2420619" h="1734184">
                <a:moveTo>
                  <a:pt x="2420239" y="1675599"/>
                </a:moveTo>
                <a:lnTo>
                  <a:pt x="27305" y="0"/>
                </a:lnTo>
                <a:lnTo>
                  <a:pt x="0" y="39014"/>
                </a:lnTo>
                <a:lnTo>
                  <a:pt x="2420239" y="1733727"/>
                </a:lnTo>
                <a:lnTo>
                  <a:pt x="2420239" y="167559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198"/>
          </a:p>
        </p:txBody>
      </p:sp>
      <p:sp>
        <p:nvSpPr>
          <p:cNvPr id="35" name="TextBox 34"/>
          <p:cNvSpPr txBox="1"/>
          <p:nvPr/>
        </p:nvSpPr>
        <p:spPr>
          <a:xfrm>
            <a:off x="1812586" y="3085330"/>
            <a:ext cx="1152867" cy="1198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9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/>
            <a:r>
              <a:rPr lang="ru-RU" sz="2131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r>
              <a:rPr lang="ru-RU" sz="359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40016" y="3059764"/>
            <a:ext cx="1132413" cy="973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9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r>
              <a:rPr lang="ru-RU" sz="2131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76450" y="3174554"/>
            <a:ext cx="794424" cy="973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9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r>
              <a:rPr lang="ru-RU" sz="2131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53248" y="4902450"/>
            <a:ext cx="427154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cs typeface="Times New Roman" panose="02020603050405020304" pitchFamily="18" charset="0"/>
              </a:rPr>
              <a:t>Понимание потребностей целевой аудитории.</a:t>
            </a:r>
            <a:endParaRPr lang="ru-RU" sz="16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b="1" i="0" dirty="0">
                <a:solidFill>
                  <a:srgbClr val="FFFFFF"/>
                </a:solidFill>
                <a:effectLst/>
              </a:rPr>
              <a:t>Проектирование архитектуры программы</a:t>
            </a:r>
            <a:r>
              <a:rPr lang="ru-RU" b="1" dirty="0">
                <a:solidFill>
                  <a:srgbClr val="FFFFFF"/>
                </a:solidFill>
              </a:rPr>
              <a:t>.</a:t>
            </a:r>
            <a:endParaRPr lang="en-US" b="1" dirty="0">
              <a:solidFill>
                <a:srgbClr val="FFFFFF"/>
              </a:solidFill>
            </a:endParaRPr>
          </a:p>
          <a:p>
            <a:pPr algn="ctr"/>
            <a:r>
              <a:rPr lang="en-US" b="1" i="0" dirty="0">
                <a:solidFill>
                  <a:srgbClr val="FFFFFF"/>
                </a:solidFill>
                <a:effectLst/>
              </a:rPr>
              <a:t> </a:t>
            </a:r>
            <a:r>
              <a:rPr lang="ru-RU" b="1" i="0" dirty="0">
                <a:solidFill>
                  <a:srgbClr val="FFFFFF"/>
                </a:solidFill>
                <a:effectLst/>
              </a:rPr>
              <a:t>Создание </a:t>
            </a:r>
            <a:r>
              <a:rPr lang="en-US" b="1" i="0" dirty="0">
                <a:solidFill>
                  <a:srgbClr val="FFFFFF"/>
                </a:solidFill>
                <a:effectLst/>
              </a:rPr>
              <a:t>MVP</a:t>
            </a:r>
            <a:r>
              <a:rPr lang="ru-RU" b="1" i="0" dirty="0">
                <a:solidFill>
                  <a:srgbClr val="FFFFFF"/>
                </a:solidFill>
                <a:effectLst/>
              </a:rPr>
              <a:t> для тестирования основных функций</a:t>
            </a:r>
            <a:r>
              <a:rPr lang="ru-RU" sz="1400" b="1" i="0" dirty="0">
                <a:solidFill>
                  <a:srgbClr val="FFFFFF"/>
                </a:solidFill>
                <a:effectLst/>
              </a:rPr>
              <a:t>.</a:t>
            </a:r>
            <a:endParaRPr lang="ru-RU" sz="11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3441024" y="1196556"/>
            <a:ext cx="53487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FFFFFF"/>
                </a:solidFill>
                <a:effectLst/>
              </a:rPr>
              <a:t>Реализация пользовательского интерфейса, разработка функциональности для создания. </a:t>
            </a:r>
            <a:endParaRPr lang="en-US" b="1" i="0" dirty="0">
              <a:solidFill>
                <a:srgbClr val="FFFFFF"/>
              </a:solidFill>
              <a:effectLst/>
            </a:endParaRPr>
          </a:p>
          <a:p>
            <a:pPr algn="ctr"/>
            <a:r>
              <a:rPr lang="ru-RU" b="1" dirty="0">
                <a:solidFill>
                  <a:srgbClr val="FFFFFF"/>
                </a:solidFill>
              </a:rPr>
              <a:t>И</a:t>
            </a:r>
            <a:r>
              <a:rPr lang="ru-RU" b="1" i="0" dirty="0">
                <a:solidFill>
                  <a:srgbClr val="FFFFFF"/>
                </a:solidFill>
                <a:effectLst/>
              </a:rPr>
              <a:t>справление ошибок и оптимизация производительности.</a:t>
            </a:r>
            <a:endParaRPr lang="ru-RU" sz="14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7543800" y="5154070"/>
            <a:ext cx="44884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ru-RU" b="1" dirty="0">
                <a:cs typeface="Times New Roman" panose="02020603050405020304" pitchFamily="18" charset="0"/>
              </a:rPr>
              <a:t>Повышение стабильности бизнеса.</a:t>
            </a:r>
          </a:p>
          <a:p>
            <a:pPr algn="ctr"/>
            <a:r>
              <a:rPr lang="ru-RU" b="1" dirty="0"/>
              <a:t>О</a:t>
            </a:r>
            <a:r>
              <a:rPr lang="ru-RU" b="1" i="0" dirty="0">
                <a:effectLst/>
              </a:rPr>
              <a:t>беспечение технической поддержки. Реклама в СМИ, участие в выставках</a:t>
            </a:r>
            <a:endParaRPr lang="ru-RU" b="1" dirty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70846C-63C5-23AC-6381-065A9FC8F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8877" y="0"/>
            <a:ext cx="3673124" cy="480291"/>
          </a:xfrm>
        </p:spPr>
        <p:txBody>
          <a:bodyPr>
            <a:normAutofit fontScale="90000"/>
          </a:bodyPr>
          <a:lstStyle/>
          <a:p>
            <a:r>
              <a:rPr lang="ru-RU" dirty="0"/>
              <a:t>команда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621280-CFDF-58F4-452A-259857E0C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4714929"/>
            <a:ext cx="3509818" cy="214307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Основатель</a:t>
            </a:r>
            <a:r>
              <a:rPr lang="ru-RU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проекта </a:t>
            </a:r>
            <a:r>
              <a:rPr lang="ru-RU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- отвечает за планирование, организацию и контроль выполнения проекта, координирует работу команды и обеспечивает достижение поставленных целей в рамках установленного бюджета и сроков.</a:t>
            </a:r>
            <a:br>
              <a:rPr lang="ru-RU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</a:br>
            <a:endParaRPr lang="ru-RU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ru-RU" sz="2300" b="1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Кузнецов Александр Александрович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FA58CF2-F885-661F-7509-44C9C2F675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17"/>
            <a:ext cx="3142058" cy="47149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2C47CCB-F569-8167-EA4B-174FDDC5E03A}"/>
              </a:ext>
            </a:extLst>
          </p:cNvPr>
          <p:cNvSpPr txBox="1"/>
          <p:nvPr/>
        </p:nvSpPr>
        <p:spPr>
          <a:xfrm>
            <a:off x="3519149" y="152400"/>
            <a:ext cx="484575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FFFFFF"/>
                </a:solidFill>
                <a:latin typeface="Roboto" panose="02000000000000000000" pitchFamily="2" charset="0"/>
              </a:rPr>
              <a:t>Дизайнер интерфейса</a:t>
            </a:r>
            <a:r>
              <a:rPr lang="ru-RU" sz="1400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sz="1400" dirty="0">
                <a:solidFill>
                  <a:srgbClr val="FFFFFF"/>
                </a:solidFill>
                <a:latin typeface="Roboto" panose="02000000000000000000" pitchFamily="2" charset="0"/>
              </a:rPr>
              <a:t>- разрабатывает интерфейс и пользовательский опыт, обеспечивает удобство и привлекательность продукта.</a:t>
            </a:r>
            <a:br>
              <a:rPr lang="ru-RU" sz="14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</a:br>
            <a:br>
              <a:rPr lang="ru-RU" sz="1400" dirty="0">
                <a:solidFill>
                  <a:srgbClr val="FFFFFF"/>
                </a:solidFill>
                <a:latin typeface="Roboto" panose="02000000000000000000" pitchFamily="2" charset="0"/>
              </a:rPr>
            </a:br>
            <a:r>
              <a:rPr lang="ru-RU" sz="1400" b="1" dirty="0" err="1">
                <a:solidFill>
                  <a:srgbClr val="FFFFFF"/>
                </a:solidFill>
                <a:latin typeface="Roboto" panose="02000000000000000000" pitchFamily="2" charset="0"/>
              </a:rPr>
              <a:t>Ваногель</a:t>
            </a:r>
            <a:r>
              <a:rPr lang="ru-RU" sz="1400" b="1" dirty="0">
                <a:solidFill>
                  <a:srgbClr val="FFFFFF"/>
                </a:solidFill>
                <a:latin typeface="Roboto" panose="02000000000000000000" pitchFamily="2" charset="0"/>
              </a:rPr>
              <a:t> Диана Максимовна</a:t>
            </a:r>
            <a:endParaRPr lang="ru-RU" sz="1400" b="1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86DF26E-EDB9-D336-E7C4-DB0F28988D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047" y="1830544"/>
            <a:ext cx="4524661" cy="487505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77A8FFD-73D6-9E65-654D-F5C22F751C42}"/>
              </a:ext>
            </a:extLst>
          </p:cNvPr>
          <p:cNvSpPr txBox="1"/>
          <p:nvPr/>
        </p:nvSpPr>
        <p:spPr>
          <a:xfrm>
            <a:off x="8364906" y="4847836"/>
            <a:ext cx="367312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FFFFFF"/>
                </a:solidFill>
                <a:latin typeface="Roboto" panose="02000000000000000000" pitchFamily="2" charset="0"/>
              </a:rPr>
              <a:t>Менеджер по работе с клиентами </a:t>
            </a:r>
            <a:r>
              <a:rPr lang="ru-RU" sz="1400" dirty="0">
                <a:solidFill>
                  <a:srgbClr val="FFFFFF"/>
                </a:solidFill>
                <a:latin typeface="Roboto" panose="02000000000000000000" pitchFamily="2" charset="0"/>
              </a:rPr>
              <a:t>-  поддерживает пользователей,  решает проблем,  собирает и обрабатывает обратную связь.</a:t>
            </a:r>
          </a:p>
          <a:p>
            <a:endParaRPr lang="ru-RU" sz="1400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r>
              <a:rPr lang="ru-RU" sz="1400" b="1" dirty="0">
                <a:solidFill>
                  <a:srgbClr val="FFFFFF"/>
                </a:solidFill>
                <a:latin typeface="Roboto" panose="02000000000000000000" pitchFamily="2" charset="0"/>
              </a:rPr>
              <a:t>Григорьева Дарина Николаевна</a:t>
            </a:r>
            <a:endParaRPr lang="ru-RU" sz="1400" b="1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C88780E-6B69-70CB-3B23-5C962C344A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697" y="423254"/>
            <a:ext cx="3312906" cy="442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209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6B743-971F-EBD5-F0E6-2ED9DC207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1491" y="0"/>
            <a:ext cx="3380509" cy="471055"/>
          </a:xfrm>
        </p:spPr>
        <p:txBody>
          <a:bodyPr>
            <a:normAutofit fontScale="90000"/>
          </a:bodyPr>
          <a:lstStyle/>
          <a:p>
            <a:r>
              <a:rPr lang="ru-RU" dirty="0"/>
              <a:t>Команда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DCB55B-E0CE-E8FD-2C16-61D4D50D1A30}"/>
              </a:ext>
            </a:extLst>
          </p:cNvPr>
          <p:cNvSpPr txBox="1"/>
          <p:nvPr/>
        </p:nvSpPr>
        <p:spPr>
          <a:xfrm>
            <a:off x="4201958" y="325286"/>
            <a:ext cx="3945943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ru-RU" sz="1400" b="1" dirty="0">
                <a:solidFill>
                  <a:srgbClr val="FFFFFF"/>
                </a:solidFill>
                <a:latin typeface="Roboto" panose="02000000000000000000" pitchFamily="2" charset="0"/>
              </a:rPr>
              <a:t>Технический директор </a:t>
            </a:r>
            <a:r>
              <a:rPr lang="ru-RU" sz="1400" dirty="0">
                <a:solidFill>
                  <a:srgbClr val="FFFFFF"/>
                </a:solidFill>
                <a:latin typeface="Roboto" panose="02000000000000000000" pitchFamily="2" charset="0"/>
              </a:rPr>
              <a:t>- разрабатывает и внедряет продукт, управляет командой разработчиков.</a:t>
            </a:r>
          </a:p>
          <a:p>
            <a:pPr fontAlgn="ctr"/>
            <a:endParaRPr lang="ru-RU" sz="1400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pPr fontAlgn="ctr"/>
            <a:endParaRPr lang="ru-RU" sz="1400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pPr algn="l" rtl="0" fontAlgn="ctr"/>
            <a:r>
              <a:rPr lang="ru-RU" sz="1400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Агафонов Владимир Игоревич</a:t>
            </a:r>
            <a:br>
              <a:rPr lang="ru-RU" sz="1400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</a:br>
            <a:endParaRPr lang="ru-RU" sz="1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6345FB-4F1B-3953-4531-10C5584F09D5}"/>
              </a:ext>
            </a:extLst>
          </p:cNvPr>
          <p:cNvSpPr txBox="1"/>
          <p:nvPr/>
        </p:nvSpPr>
        <p:spPr>
          <a:xfrm>
            <a:off x="110836" y="5042118"/>
            <a:ext cx="393326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Пиар-менеджер</a:t>
            </a:r>
            <a:r>
              <a:rPr lang="ru-RU" sz="14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sz="1400" dirty="0">
                <a:solidFill>
                  <a:srgbClr val="FFFFFF"/>
                </a:solidFill>
                <a:latin typeface="Roboto" panose="02000000000000000000" pitchFamily="2" charset="0"/>
              </a:rPr>
              <a:t>- разрабатывает маркетинговую стратегию,  продвигает продукт,  </a:t>
            </a:r>
            <a:r>
              <a:rPr lang="ru-RU" sz="1400" dirty="0" err="1">
                <a:solidFill>
                  <a:srgbClr val="FFFFFF"/>
                </a:solidFill>
                <a:latin typeface="Roboto" panose="02000000000000000000" pitchFamily="2" charset="0"/>
              </a:rPr>
              <a:t>привлекаеи</a:t>
            </a:r>
            <a:r>
              <a:rPr lang="ru-RU" sz="1400" dirty="0">
                <a:solidFill>
                  <a:srgbClr val="FFFFFF"/>
                </a:solidFill>
                <a:latin typeface="Roboto" panose="02000000000000000000" pitchFamily="2" charset="0"/>
              </a:rPr>
              <a:t> пользователей,  управляет продажами.</a:t>
            </a:r>
          </a:p>
          <a:p>
            <a:br>
              <a:rPr lang="ru-RU" sz="14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</a:br>
            <a:r>
              <a:rPr lang="ru-RU" sz="1400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Иванова Вероника Викторовна</a:t>
            </a:r>
            <a:endParaRPr lang="ru-RU" sz="14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1325DA5-3873-9FED-F438-4D2034365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4" t="5118" r="22899"/>
          <a:stretch/>
        </p:blipFill>
        <p:spPr>
          <a:xfrm>
            <a:off x="0" y="392882"/>
            <a:ext cx="4106079" cy="458932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E4D6B3D-AED6-2811-28B6-109C21377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043" y="544945"/>
            <a:ext cx="4156364" cy="415636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4B008F7-5E84-7044-D0C7-81DB27C9EE2C}"/>
              </a:ext>
            </a:extLst>
          </p:cNvPr>
          <p:cNvSpPr txBox="1"/>
          <p:nvPr/>
        </p:nvSpPr>
        <p:spPr>
          <a:xfrm>
            <a:off x="8090539" y="5042118"/>
            <a:ext cx="4101462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Технический администратор </a:t>
            </a:r>
            <a:r>
              <a:rPr lang="ru-RU" sz="140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- отвечает за установку, настройку и обслуживание компьютерной и сетевой инфраструктуры проекта, обеспечивает безопасность и надежность работы систем.</a:t>
            </a:r>
            <a:br>
              <a:rPr lang="ru-RU" sz="140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</a:br>
            <a:br>
              <a:rPr lang="ru-RU" sz="140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</a:br>
            <a:r>
              <a:rPr lang="ru-RU" sz="1400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Филиппов Максим Сергеевич</a:t>
            </a:r>
            <a:endParaRPr lang="ru-RU" sz="14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6C5C0A-96C3-621C-E9D6-E7D8B157A5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958" y="1939642"/>
            <a:ext cx="3628506" cy="483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821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D4DC88-4812-2095-2E7F-A390556A3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239" y="0"/>
            <a:ext cx="10353761" cy="1326321"/>
          </a:xfrm>
        </p:spPr>
        <p:txBody>
          <a:bodyPr/>
          <a:lstStyle/>
          <a:p>
            <a:r>
              <a:rPr lang="ru-RU" dirty="0"/>
              <a:t>Запрос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A41B5F-1D9D-B562-9FC9-CDA0ED604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43564"/>
            <a:ext cx="10353762" cy="369513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Чтобы перейти к фазе реализации, необходимы квалифицированные программисты, способные разработать достаточно сложное приложение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A4007D-211C-BF51-26DE-2BA0073D8DC6}"/>
              </a:ext>
            </a:extLst>
          </p:cNvPr>
          <p:cNvSpPr txBox="1"/>
          <p:nvPr/>
        </p:nvSpPr>
        <p:spPr>
          <a:xfrm>
            <a:off x="3114675" y="2146719"/>
            <a:ext cx="90773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000" dirty="0"/>
              <a:t>Чтобы приступить к разработке проекта, необходимы инвестиции, способные удовлетворить потребности программистов и всех участников разработки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B25C7A7-50C0-2A3F-F2C3-8B946196BC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6" t="14170" r="22835" b="14490"/>
          <a:stretch/>
        </p:blipFill>
        <p:spPr>
          <a:xfrm rot="20325709">
            <a:off x="2541547" y="2901900"/>
            <a:ext cx="6131569" cy="437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390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561365-4283-8560-231D-846C971A6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2399" y="161927"/>
            <a:ext cx="12201006" cy="904874"/>
          </a:xfrm>
        </p:spPr>
        <p:txBody>
          <a:bodyPr/>
          <a:lstStyle/>
          <a:p>
            <a:r>
              <a:rPr lang="ru-RU" spc="70" dirty="0"/>
              <a:t>СПАСИБО ЗА ВНИМАНИЕ!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D3BBC1-FCAA-B955-3FF6-C3EDD498C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1800" y="914400"/>
            <a:ext cx="9220200" cy="5943600"/>
          </a:xfrm>
        </p:spPr>
        <p:txBody>
          <a:bodyPr>
            <a:normAutofit/>
          </a:bodyPr>
          <a:lstStyle/>
          <a:p>
            <a:pPr marL="0" marR="5080" indent="0" algn="r">
              <a:lnSpc>
                <a:spcPts val="1950"/>
              </a:lnSpc>
              <a:spcBef>
                <a:spcPts val="505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приглашаем вас стать частью нашего проекта! </a:t>
            </a:r>
          </a:p>
          <a:p>
            <a:pPr marL="0" marR="5080" indent="0" algn="r">
              <a:lnSpc>
                <a:spcPts val="1950"/>
              </a:lnSpc>
              <a:spcBef>
                <a:spcPts val="505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Инвестируя в наш проект, мы сможем создать уникальный продукт, который навсегда изменит понятия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3D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моделирования и взаимосвязанных с ним сфер деятельности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русскоговорящем пространстве.</a:t>
            </a:r>
          </a:p>
          <a:p>
            <a:pPr marL="0" marR="5080" indent="0" algn="r">
              <a:lnSpc>
                <a:spcPts val="1950"/>
              </a:lnSpc>
              <a:spcBef>
                <a:spcPts val="505"/>
              </a:spcBef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5080" indent="0" algn="r">
              <a:lnSpc>
                <a:spcPts val="1950"/>
              </a:lnSpc>
              <a:spcBef>
                <a:spcPts val="505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проекта или обсуждения возможности сотрудничества, можно обращаться к лидеру проекта:</a:t>
            </a:r>
          </a:p>
          <a:p>
            <a:pPr marL="0" marR="5080" indent="0" algn="r">
              <a:lnSpc>
                <a:spcPts val="1950"/>
              </a:lnSpc>
              <a:spcBef>
                <a:spcPts val="505"/>
              </a:spcBef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5080" indent="0" algn="r">
              <a:lnSpc>
                <a:spcPts val="1950"/>
              </a:lnSpc>
              <a:spcBef>
                <a:spcPts val="505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Кузнецов Александр</a:t>
            </a:r>
          </a:p>
          <a:p>
            <a:pPr marL="0" marR="5080" indent="0" algn="r">
              <a:lnSpc>
                <a:spcPts val="1950"/>
              </a:lnSpc>
              <a:spcBef>
                <a:spcPts val="505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+ 79697200685</a:t>
            </a:r>
          </a:p>
          <a:p>
            <a:pPr marL="0" marR="5080" indent="0" algn="r">
              <a:lnSpc>
                <a:spcPts val="1950"/>
              </a:lnSpc>
              <a:spcBef>
                <a:spcPts val="505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почта: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kuznecovsamsung13@gmail.com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5080" indent="0" algn="r">
              <a:lnSpc>
                <a:spcPts val="1950"/>
              </a:lnSpc>
              <a:spcBef>
                <a:spcPts val="505"/>
              </a:spcBef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5080" indent="0" algn="r">
              <a:lnSpc>
                <a:spcPts val="1950"/>
              </a:lnSpc>
              <a:spcBef>
                <a:spcPts val="505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нетерпением ждём возможности обсудить с вами детали и ответить на все ваши вопросы. Давайте вместе сделаем 3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моделирование в России доступнее и эффективнее!</a:t>
            </a:r>
          </a:p>
          <a:p>
            <a:pPr marL="0" marR="5080" indent="0" algn="r">
              <a:lnSpc>
                <a:spcPts val="1950"/>
              </a:lnSpc>
              <a:spcBef>
                <a:spcPts val="505"/>
              </a:spcBef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5080" indent="0" algn="r">
              <a:lnSpc>
                <a:spcPts val="1950"/>
              </a:lnSpc>
              <a:spcBef>
                <a:spcPts val="505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уважением, команда проекта «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3Doma: 3D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по-русски»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/>
          </a:p>
        </p:txBody>
      </p:sp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B954522A-9DFE-C682-DC90-5D38D1965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2581275"/>
            <a:ext cx="4429125" cy="442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0663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TM04033921[[fn=Дамаск]]</Template>
  <TotalTime>176</TotalTime>
  <Words>614</Words>
  <Application>Microsoft Office PowerPoint</Application>
  <PresentationFormat>Широкоэкранный</PresentationFormat>
  <Paragraphs>103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Bookman Old Style</vt:lpstr>
      <vt:lpstr>Roboto</vt:lpstr>
      <vt:lpstr>Rockwell</vt:lpstr>
      <vt:lpstr>Times New Roman</vt:lpstr>
      <vt:lpstr>Damask</vt:lpstr>
      <vt:lpstr>Презентация PowerPoint</vt:lpstr>
      <vt:lpstr>ЦА и их трудности</vt:lpstr>
      <vt:lpstr>Решение проблемы</vt:lpstr>
      <vt:lpstr>Рынок и конкуренты</vt:lpstr>
      <vt:lpstr>Презентация PowerPoint</vt:lpstr>
      <vt:lpstr>Бизнес модель</vt:lpstr>
      <vt:lpstr>Unit economics</vt:lpstr>
      <vt:lpstr>Планы на 3 года</vt:lpstr>
      <vt:lpstr>команда</vt:lpstr>
      <vt:lpstr>Команда</vt:lpstr>
      <vt:lpstr>Запрос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123</dc:creator>
  <cp:lastModifiedBy>123</cp:lastModifiedBy>
  <cp:revision>21</cp:revision>
  <dcterms:created xsi:type="dcterms:W3CDTF">2024-10-04T13:37:00Z</dcterms:created>
  <dcterms:modified xsi:type="dcterms:W3CDTF">2024-12-03T17:25:36Z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0342F0F0D41143E39C3A16EE05512088_13</vt:lpwstr>
  </property>
  <property fmtid="{D5CDD505-2E9C-101B-9397-08002B2CF9AE}" pid="3" name="KSOProductBuildVer">
    <vt:lpwstr>1049-12.2.0.18283</vt:lpwstr>
  </property>
</Properties>
</file>