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3"/>
    <p:sldId id="257" r:id="rId4"/>
    <p:sldId id="258" r:id="rId5"/>
    <p:sldId id="259" r:id="rId6"/>
    <p:sldId id="260" r:id="rId7"/>
    <p:sldId id="261" r:id="rId8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ilroy"/>
        <a:ea typeface="Gilroy"/>
        <a:cs typeface="Gilroy"/>
        <a:sym typeface="Gilroy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ilroy"/>
        <a:ea typeface="Gilroy"/>
        <a:cs typeface="Gilroy"/>
        <a:sym typeface="Gilroy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ilroy"/>
        <a:ea typeface="Gilroy"/>
        <a:cs typeface="Gilroy"/>
        <a:sym typeface="Gilroy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ilroy"/>
        <a:ea typeface="Gilroy"/>
        <a:cs typeface="Gilroy"/>
        <a:sym typeface="Gilroy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ilroy"/>
        <a:ea typeface="Gilroy"/>
        <a:cs typeface="Gilroy"/>
        <a:sym typeface="Gilroy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ilroy"/>
        <a:ea typeface="Gilroy"/>
        <a:cs typeface="Gilroy"/>
        <a:sym typeface="Gilroy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ilroy"/>
        <a:ea typeface="Gilroy"/>
        <a:cs typeface="Gilroy"/>
        <a:sym typeface="Gilroy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ilroy"/>
        <a:ea typeface="Gilroy"/>
        <a:cs typeface="Gilroy"/>
        <a:sym typeface="Gilroy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ilroy"/>
        <a:ea typeface="Gilroy"/>
        <a:cs typeface="Gilroy"/>
        <a:sym typeface="Gilroy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179" name="Shape 17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/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400">
        <a:latin typeface="+mn-lt"/>
        <a:ea typeface="+mn-ea"/>
        <a:cs typeface="+mn-cs"/>
        <a:sym typeface="Arial" panose="020B0604020202020204"/>
      </a:defRPr>
    </a:lvl1pPr>
    <a:lvl2pPr indent="228600" latinLnBrk="0">
      <a:defRPr sz="1400">
        <a:latin typeface="+mn-lt"/>
        <a:ea typeface="+mn-ea"/>
        <a:cs typeface="+mn-cs"/>
        <a:sym typeface="Arial" panose="020B0604020202020204"/>
      </a:defRPr>
    </a:lvl2pPr>
    <a:lvl3pPr indent="457200" latinLnBrk="0">
      <a:defRPr sz="1400">
        <a:latin typeface="+mn-lt"/>
        <a:ea typeface="+mn-ea"/>
        <a:cs typeface="+mn-cs"/>
        <a:sym typeface="Arial" panose="020B0604020202020204"/>
      </a:defRPr>
    </a:lvl3pPr>
    <a:lvl4pPr indent="685800" latinLnBrk="0">
      <a:defRPr sz="1400">
        <a:latin typeface="+mn-lt"/>
        <a:ea typeface="+mn-ea"/>
        <a:cs typeface="+mn-cs"/>
        <a:sym typeface="Arial" panose="020B0604020202020204"/>
      </a:defRPr>
    </a:lvl4pPr>
    <a:lvl5pPr indent="914400" latinLnBrk="0">
      <a:defRPr sz="1400">
        <a:latin typeface="+mn-lt"/>
        <a:ea typeface="+mn-ea"/>
        <a:cs typeface="+mn-cs"/>
        <a:sym typeface="Arial" panose="020B0604020202020204"/>
      </a:defRPr>
    </a:lvl5pPr>
    <a:lvl6pPr indent="1143000" latinLnBrk="0">
      <a:defRPr sz="1400">
        <a:latin typeface="+mn-lt"/>
        <a:ea typeface="+mn-ea"/>
        <a:cs typeface="+mn-cs"/>
        <a:sym typeface="Arial" panose="020B0604020202020204"/>
      </a:defRPr>
    </a:lvl6pPr>
    <a:lvl7pPr indent="1371600" latinLnBrk="0">
      <a:defRPr sz="1400">
        <a:latin typeface="+mn-lt"/>
        <a:ea typeface="+mn-ea"/>
        <a:cs typeface="+mn-cs"/>
        <a:sym typeface="Arial" panose="020B0604020202020204"/>
      </a:defRPr>
    </a:lvl7pPr>
    <a:lvl8pPr indent="1600200" latinLnBrk="0">
      <a:defRPr sz="1400">
        <a:latin typeface="+mn-lt"/>
        <a:ea typeface="+mn-ea"/>
        <a:cs typeface="+mn-cs"/>
        <a:sym typeface="Arial" panose="020B0604020202020204"/>
      </a:defRPr>
    </a:lvl8pPr>
    <a:lvl9pPr indent="1828800" latinLnBrk="0">
      <a:defRPr sz="1400">
        <a:latin typeface="+mn-lt"/>
        <a:ea typeface="+mn-ea"/>
        <a:cs typeface="+mn-cs"/>
        <a:sym typeface="Arial" panose="020B0604020202020204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Текст заголовка"/>
          <p:cNvSpPr txBox="1"/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defTabSz="914400">
              <a:defRPr>
                <a:latin typeface="Calibri Light" panose="020F0302020204030204"/>
                <a:ea typeface="Calibri Light" panose="020F0302020204030204"/>
                <a:cs typeface="Calibri Light" panose="020F0302020204030204"/>
                <a:sym typeface="Calibri Light" panose="020F0302020204030204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98" name="Уровень текста 1…"/>
          <p:cNvSpPr txBox="1"/>
          <p:nvPr>
            <p:ph type="body"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defTabSz="914400">
              <a:defRPr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723900" indent="-266700" defTabSz="914400">
              <a:defRPr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234440" indent="-320040" defTabSz="914400">
              <a:defRPr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727200" indent="-355600" defTabSz="914400">
              <a:defRPr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184400" indent="-355600" defTabSz="914400">
              <a:defRPr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99" name="Номер слайда"/>
          <p:cNvSpPr txBox="1"/>
          <p:nvPr>
            <p:ph type="sldNum" sz="quarter" idx="2"/>
          </p:nvPr>
        </p:nvSpPr>
        <p:spPr>
          <a:xfrm>
            <a:off x="11080144" y="6406785"/>
            <a:ext cx="273657" cy="264255"/>
          </a:xfrm>
          <a:prstGeom prst="rect">
            <a:avLst/>
          </a:prstGeom>
        </p:spPr>
        <p:txBody>
          <a:bodyPr lIns="45719" tIns="45719" rIns="45719" bIns="45719"/>
          <a:lstStyle>
            <a:lvl1pPr defTabSz="914400">
              <a:defRPr sz="1200" b="0">
                <a:solidFill>
                  <a:srgbClr val="888888"/>
                </a:solidFill>
                <a:latin typeface="+mn-lt"/>
                <a:ea typeface="+mn-ea"/>
                <a:cs typeface="+mn-cs"/>
                <a:sym typeface="Arial" panose="020B0604020202020204"/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Текст заголовка"/>
          <p:cNvSpPr txBox="1"/>
          <p:nvPr>
            <p:ph type="title" hasCustomPrompt="1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 defTabSz="914400">
              <a:defRPr sz="6000">
                <a:latin typeface="Calibri Light" panose="020F0302020204030204"/>
                <a:ea typeface="Calibri Light" panose="020F0302020204030204"/>
                <a:cs typeface="Calibri Light" panose="020F0302020204030204"/>
                <a:sym typeface="Calibri Light" panose="020F0302020204030204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107" name="Уровень текста 1…"/>
          <p:cNvSpPr txBox="1"/>
          <p:nvPr>
            <p:ph type="body" sz="quarter" idx="1" hasCustomPrompt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914400">
              <a:buSzTx/>
              <a:buFontTx/>
              <a:buNone/>
              <a:defRPr sz="2400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indent="457200" defTabSz="914400">
              <a:buSzTx/>
              <a:buFontTx/>
              <a:buNone/>
              <a:defRPr sz="2400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indent="914400" defTabSz="914400">
              <a:buSzTx/>
              <a:buFontTx/>
              <a:buNone/>
              <a:defRPr sz="2400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indent="1371600" defTabSz="914400">
              <a:buSzTx/>
              <a:buFontTx/>
              <a:buNone/>
              <a:defRPr sz="2400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indent="1828800" defTabSz="914400">
              <a:buSzTx/>
              <a:buFontTx/>
              <a:buNone/>
              <a:defRPr sz="2400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08" name="Номер слайда"/>
          <p:cNvSpPr txBox="1"/>
          <p:nvPr>
            <p:ph type="sldNum" sz="quarter" idx="2"/>
          </p:nvPr>
        </p:nvSpPr>
        <p:spPr>
          <a:xfrm>
            <a:off x="11080144" y="6406785"/>
            <a:ext cx="273657" cy="264255"/>
          </a:xfrm>
          <a:prstGeom prst="rect">
            <a:avLst/>
          </a:prstGeom>
        </p:spPr>
        <p:txBody>
          <a:bodyPr lIns="45719" tIns="45719" rIns="45719" bIns="45719"/>
          <a:lstStyle>
            <a:lvl1pPr defTabSz="914400">
              <a:defRPr sz="1200" b="0">
                <a:solidFill>
                  <a:srgbClr val="888888"/>
                </a:solidFill>
                <a:latin typeface="+mn-lt"/>
                <a:ea typeface="+mn-ea"/>
                <a:cs typeface="+mn-cs"/>
                <a:sym typeface="Arial" panose="020B0604020202020204"/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Текст заголовка"/>
          <p:cNvSpPr txBox="1"/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defTabSz="914400">
              <a:defRPr>
                <a:latin typeface="Calibri Light" panose="020F0302020204030204"/>
                <a:ea typeface="Calibri Light" panose="020F0302020204030204"/>
                <a:cs typeface="Calibri Light" panose="020F0302020204030204"/>
                <a:sym typeface="Calibri Light" panose="020F0302020204030204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116" name="Уровень текста 1…"/>
          <p:cNvSpPr txBox="1"/>
          <p:nvPr>
            <p:ph type="body"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defTabSz="914400">
              <a:defRPr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723900" indent="-266700" defTabSz="914400">
              <a:defRPr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234440" indent="-320040" defTabSz="914400">
              <a:defRPr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727200" indent="-355600" defTabSz="914400">
              <a:defRPr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184400" indent="-355600" defTabSz="914400">
              <a:defRPr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17" name="Номер слайда"/>
          <p:cNvSpPr txBox="1"/>
          <p:nvPr>
            <p:ph type="sldNum" sz="quarter" idx="2"/>
          </p:nvPr>
        </p:nvSpPr>
        <p:spPr>
          <a:xfrm>
            <a:off x="11080144" y="6406785"/>
            <a:ext cx="273657" cy="264255"/>
          </a:xfrm>
          <a:prstGeom prst="rect">
            <a:avLst/>
          </a:prstGeom>
        </p:spPr>
        <p:txBody>
          <a:bodyPr lIns="45719" tIns="45719" rIns="45719" bIns="45719"/>
          <a:lstStyle>
            <a:lvl1pPr defTabSz="914400">
              <a:defRPr sz="1200" b="0">
                <a:solidFill>
                  <a:srgbClr val="888888"/>
                </a:solidFill>
                <a:latin typeface="+mn-lt"/>
                <a:ea typeface="+mn-ea"/>
                <a:cs typeface="+mn-cs"/>
                <a:sym typeface="Arial" panose="020B0604020202020204"/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Текст заголовка"/>
          <p:cNvSpPr txBox="1"/>
          <p:nvPr>
            <p:ph type="title" hasCustomPrompt="1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>
            <a:normAutofit/>
          </a:bodyPr>
          <a:lstStyle>
            <a:lvl1pPr defTabSz="914400">
              <a:defRPr>
                <a:latin typeface="Calibri Light" panose="020F0302020204030204"/>
                <a:ea typeface="Calibri Light" panose="020F0302020204030204"/>
                <a:cs typeface="Calibri Light" panose="020F0302020204030204"/>
                <a:sym typeface="Calibri Light" panose="020F0302020204030204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125" name="Уровень текста 1…"/>
          <p:cNvSpPr txBox="1"/>
          <p:nvPr>
            <p:ph type="body" sz="quarter" idx="1" hasCustomPrompt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defTabSz="914400">
              <a:buSzTx/>
              <a:buFontTx/>
              <a:buNone/>
              <a:defRPr sz="2400" b="1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indent="457200" defTabSz="914400">
              <a:buSzTx/>
              <a:buFontTx/>
              <a:buNone/>
              <a:defRPr sz="2400" b="1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indent="914400" defTabSz="914400">
              <a:buSzTx/>
              <a:buFontTx/>
              <a:buNone/>
              <a:defRPr sz="2400" b="1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indent="1371600" defTabSz="914400">
              <a:buSzTx/>
              <a:buFontTx/>
              <a:buNone/>
              <a:defRPr sz="2400" b="1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indent="1828800" defTabSz="914400">
              <a:buSzTx/>
              <a:buFontTx/>
              <a:buNone/>
              <a:defRPr sz="2400" b="1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26" name="Текст 4"/>
          <p:cNvSpPr/>
          <p:nvPr>
            <p:ph type="body" sz="quarter" idx="21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indent="0" defTabSz="914400">
              <a:buSzTx/>
              <a:buFontTx/>
              <a:buNone/>
              <a:defRPr sz="2400" b="1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</a:p>
        </p:txBody>
      </p:sp>
      <p:sp>
        <p:nvSpPr>
          <p:cNvPr id="127" name="Номер слайда"/>
          <p:cNvSpPr txBox="1"/>
          <p:nvPr>
            <p:ph type="sldNum" sz="quarter" idx="2"/>
          </p:nvPr>
        </p:nvSpPr>
        <p:spPr>
          <a:xfrm>
            <a:off x="11080144" y="6406785"/>
            <a:ext cx="273657" cy="264255"/>
          </a:xfrm>
          <a:prstGeom prst="rect">
            <a:avLst/>
          </a:prstGeom>
        </p:spPr>
        <p:txBody>
          <a:bodyPr lIns="45719" tIns="45719" rIns="45719" bIns="45719"/>
          <a:lstStyle>
            <a:lvl1pPr defTabSz="914400">
              <a:defRPr sz="1200" b="0">
                <a:solidFill>
                  <a:srgbClr val="888888"/>
                </a:solidFill>
                <a:latin typeface="+mn-lt"/>
                <a:ea typeface="+mn-ea"/>
                <a:cs typeface="+mn-cs"/>
                <a:sym typeface="Arial" panose="020B0604020202020204"/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Текст заголовка"/>
          <p:cNvSpPr txBox="1"/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defTabSz="914400">
              <a:defRPr>
                <a:latin typeface="Calibri Light" panose="020F0302020204030204"/>
                <a:ea typeface="Calibri Light" panose="020F0302020204030204"/>
                <a:cs typeface="Calibri Light" panose="020F0302020204030204"/>
                <a:sym typeface="Calibri Light" panose="020F0302020204030204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135" name="Номер слайда"/>
          <p:cNvSpPr txBox="1"/>
          <p:nvPr>
            <p:ph type="sldNum" sz="quarter" idx="2"/>
          </p:nvPr>
        </p:nvSpPr>
        <p:spPr>
          <a:xfrm>
            <a:off x="11080144" y="6406785"/>
            <a:ext cx="273657" cy="264255"/>
          </a:xfrm>
          <a:prstGeom prst="rect">
            <a:avLst/>
          </a:prstGeom>
        </p:spPr>
        <p:txBody>
          <a:bodyPr lIns="45719" tIns="45719" rIns="45719" bIns="45719"/>
          <a:lstStyle>
            <a:lvl1pPr defTabSz="914400">
              <a:defRPr sz="1200" b="0">
                <a:solidFill>
                  <a:srgbClr val="888888"/>
                </a:solidFill>
                <a:latin typeface="+mn-lt"/>
                <a:ea typeface="+mn-ea"/>
                <a:cs typeface="+mn-cs"/>
                <a:sym typeface="Arial" panose="020B0604020202020204"/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Номер слайда"/>
          <p:cNvSpPr txBox="1"/>
          <p:nvPr>
            <p:ph type="sldNum" sz="quarter" idx="2"/>
          </p:nvPr>
        </p:nvSpPr>
        <p:spPr>
          <a:xfrm>
            <a:off x="11080144" y="6406785"/>
            <a:ext cx="273657" cy="264255"/>
          </a:xfrm>
          <a:prstGeom prst="rect">
            <a:avLst/>
          </a:prstGeom>
        </p:spPr>
        <p:txBody>
          <a:bodyPr lIns="45719" tIns="45719" rIns="45719" bIns="45719"/>
          <a:lstStyle>
            <a:lvl1pPr defTabSz="914400">
              <a:defRPr sz="1200" b="0">
                <a:solidFill>
                  <a:srgbClr val="888888"/>
                </a:solidFill>
                <a:latin typeface="+mn-lt"/>
                <a:ea typeface="+mn-ea"/>
                <a:cs typeface="+mn-cs"/>
                <a:sym typeface="Arial" panose="020B0604020202020204"/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Текст заголовка"/>
          <p:cNvSpPr txBox="1"/>
          <p:nvPr>
            <p:ph type="title" hasCustomPrompt="1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>
            <a:normAutofit/>
          </a:bodyPr>
          <a:lstStyle>
            <a:lvl1pPr defTabSz="914400">
              <a:defRPr sz="3200">
                <a:latin typeface="Calibri Light" panose="020F0302020204030204"/>
                <a:ea typeface="Calibri Light" panose="020F0302020204030204"/>
                <a:cs typeface="Calibri Light" panose="020F0302020204030204"/>
                <a:sym typeface="Calibri Light" panose="020F0302020204030204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150" name="Уровень текста 1…"/>
          <p:cNvSpPr txBox="1"/>
          <p:nvPr>
            <p:ph type="body" sz="half" idx="1" hasCustomPrompt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defTabSz="914400">
              <a:defRPr sz="3200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718185" indent="-260985" defTabSz="914400">
              <a:defRPr sz="3200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219200" indent="-304800" defTabSz="914400">
              <a:defRPr sz="3200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737360" indent="-365760" defTabSz="914400">
              <a:defRPr sz="3200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194560" indent="-365760" defTabSz="914400">
              <a:defRPr sz="3200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51" name="Текст 3"/>
          <p:cNvSpPr/>
          <p:nvPr>
            <p:ph type="body" sz="quarter" idx="21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defTabSz="914400">
              <a:buSzTx/>
              <a:buFontTx/>
              <a:buNone/>
              <a:defRPr sz="1600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</a:p>
        </p:txBody>
      </p:sp>
      <p:sp>
        <p:nvSpPr>
          <p:cNvPr id="152" name="Номер слайда"/>
          <p:cNvSpPr txBox="1"/>
          <p:nvPr>
            <p:ph type="sldNum" sz="quarter" idx="2"/>
          </p:nvPr>
        </p:nvSpPr>
        <p:spPr>
          <a:xfrm>
            <a:off x="11080144" y="6406785"/>
            <a:ext cx="273657" cy="264255"/>
          </a:xfrm>
          <a:prstGeom prst="rect">
            <a:avLst/>
          </a:prstGeom>
        </p:spPr>
        <p:txBody>
          <a:bodyPr lIns="45719" tIns="45719" rIns="45719" bIns="45719"/>
          <a:lstStyle>
            <a:lvl1pPr defTabSz="914400">
              <a:defRPr sz="1200" b="0">
                <a:solidFill>
                  <a:srgbClr val="888888"/>
                </a:solidFill>
                <a:latin typeface="+mn-lt"/>
                <a:ea typeface="+mn-ea"/>
                <a:cs typeface="+mn-cs"/>
                <a:sym typeface="Arial" panose="020B0604020202020204"/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Текст заголовка"/>
          <p:cNvSpPr txBox="1"/>
          <p:nvPr>
            <p:ph type="title" hasCustomPrompt="1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>
            <a:normAutofit/>
          </a:bodyPr>
          <a:lstStyle>
            <a:lvl1pPr defTabSz="914400">
              <a:defRPr sz="3200">
                <a:latin typeface="Calibri Light" panose="020F0302020204030204"/>
                <a:ea typeface="Calibri Light" panose="020F0302020204030204"/>
                <a:cs typeface="Calibri Light" panose="020F0302020204030204"/>
                <a:sym typeface="Calibri Light" panose="020F0302020204030204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160" name="Рисунок 2"/>
          <p:cNvSpPr/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/>
          <a:lstStyle/>
          <a:p/>
        </p:txBody>
      </p:sp>
      <p:sp>
        <p:nvSpPr>
          <p:cNvPr id="161" name="Уровень текста 1…"/>
          <p:cNvSpPr txBox="1"/>
          <p:nvPr>
            <p:ph type="body" sz="quarter" idx="1" hasCustomPrompt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914400">
              <a:buSzTx/>
              <a:buFontTx/>
              <a:buNone/>
              <a:defRPr sz="1600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indent="457200" defTabSz="914400">
              <a:buSzTx/>
              <a:buFontTx/>
              <a:buNone/>
              <a:defRPr sz="1600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indent="914400" defTabSz="914400">
              <a:buSzTx/>
              <a:buFontTx/>
              <a:buNone/>
              <a:defRPr sz="1600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indent="1371600" defTabSz="914400">
              <a:buSzTx/>
              <a:buFontTx/>
              <a:buNone/>
              <a:defRPr sz="1600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indent="1828800" defTabSz="914400">
              <a:buSzTx/>
              <a:buFontTx/>
              <a:buNone/>
              <a:defRPr sz="1600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62" name="Номер слайда"/>
          <p:cNvSpPr txBox="1"/>
          <p:nvPr>
            <p:ph type="sldNum" sz="quarter" idx="2"/>
          </p:nvPr>
        </p:nvSpPr>
        <p:spPr>
          <a:xfrm>
            <a:off x="11080144" y="6406785"/>
            <a:ext cx="273657" cy="264255"/>
          </a:xfrm>
          <a:prstGeom prst="rect">
            <a:avLst/>
          </a:prstGeom>
        </p:spPr>
        <p:txBody>
          <a:bodyPr lIns="45719" tIns="45719" rIns="45719" bIns="45719"/>
          <a:lstStyle>
            <a:lvl1pPr defTabSz="914400">
              <a:defRPr sz="1200" b="0">
                <a:solidFill>
                  <a:srgbClr val="888888"/>
                </a:solidFill>
                <a:latin typeface="+mn-lt"/>
                <a:ea typeface="+mn-ea"/>
                <a:cs typeface="+mn-cs"/>
                <a:sym typeface="Arial" panose="020B0604020202020204"/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1_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Уровень текста 1…"/>
          <p:cNvSpPr txBox="1"/>
          <p:nvPr>
            <p:ph type="body" sz="quarter" idx="1" hasCustomPrompt="1"/>
          </p:nvPr>
        </p:nvSpPr>
        <p:spPr>
          <a:xfrm>
            <a:off x="600670" y="5929931"/>
            <a:ext cx="10985505" cy="318492"/>
          </a:xfrm>
          <a:prstGeom prst="rect">
            <a:avLst/>
          </a:prstGeom>
        </p:spPr>
        <p:txBody>
          <a:bodyPr lIns="45718" tIns="45718" rIns="45718" bIns="45718">
            <a:normAutofit/>
          </a:bodyPr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800" b="1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533400" indent="-228600" defTabSz="412750">
              <a:lnSpc>
                <a:spcPct val="100000"/>
              </a:lnSpc>
              <a:spcBef>
                <a:spcPts val="0"/>
              </a:spcBef>
              <a:buFontTx/>
              <a:defRPr sz="1800" b="1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838200" indent="-228600" defTabSz="412750">
              <a:lnSpc>
                <a:spcPct val="100000"/>
              </a:lnSpc>
              <a:spcBef>
                <a:spcPts val="0"/>
              </a:spcBef>
              <a:buFontTx/>
              <a:defRPr sz="1800" b="1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143000" indent="-228600" defTabSz="412750">
              <a:lnSpc>
                <a:spcPct val="100000"/>
              </a:lnSpc>
              <a:spcBef>
                <a:spcPts val="0"/>
              </a:spcBef>
              <a:buFontTx/>
              <a:defRPr sz="1800" b="1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1447800" indent="-228600" defTabSz="412750">
              <a:lnSpc>
                <a:spcPct val="100000"/>
              </a:lnSpc>
              <a:spcBef>
                <a:spcPts val="0"/>
              </a:spcBef>
              <a:buFontTx/>
              <a:defRPr sz="1800" b="1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70" name="Текст заголовка"/>
          <p:cNvSpPr txBox="1"/>
          <p:nvPr>
            <p:ph type="title" hasCustomPrompt="1"/>
          </p:nvPr>
        </p:nvSpPr>
        <p:spPr>
          <a:xfrm>
            <a:off x="603248" y="1287496"/>
            <a:ext cx="10985505" cy="2324102"/>
          </a:xfrm>
          <a:prstGeom prst="rect">
            <a:avLst/>
          </a:prstGeom>
        </p:spPr>
        <p:txBody>
          <a:bodyPr anchor="b">
            <a:normAutofit/>
          </a:bodyPr>
          <a:lstStyle>
            <a:lvl1pPr defTabSz="914400">
              <a:defRPr sz="5800" spc="-116">
                <a:latin typeface="+mn-lt"/>
                <a:ea typeface="+mn-ea"/>
                <a:cs typeface="+mn-cs"/>
                <a:sym typeface="Arial" panose="020B0604020202020204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171" name="Уровень текста 1…"/>
          <p:cNvSpPr txBox="1"/>
          <p:nvPr>
            <p:ph type="body" sz="quarter" idx="21"/>
          </p:nvPr>
        </p:nvSpPr>
        <p:spPr>
          <a:xfrm>
            <a:off x="600672" y="3611595"/>
            <a:ext cx="10985501" cy="95250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defTabSz="41275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2700" b="1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</a:p>
        </p:txBody>
      </p:sp>
      <p:sp>
        <p:nvSpPr>
          <p:cNvPr id="172" name="Номер слайда"/>
          <p:cNvSpPr txBox="1"/>
          <p:nvPr>
            <p:ph type="sldNum" sz="quarter" idx="2"/>
          </p:nvPr>
        </p:nvSpPr>
        <p:spPr>
          <a:xfrm>
            <a:off x="11108397" y="6416992"/>
            <a:ext cx="245404" cy="243841"/>
          </a:xfrm>
          <a:prstGeom prst="rect">
            <a:avLst/>
          </a:prstGeom>
        </p:spPr>
        <p:txBody>
          <a:bodyPr lIns="45719" tIns="45719" rIns="45719" bIns="45719"/>
          <a:lstStyle>
            <a:lvl1pPr>
              <a:defRPr sz="1000" b="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  <p:sp>
        <p:nvSpPr>
          <p:cNvPr id="33" name="Текст заголовка"/>
          <p:cNvSpPr txBox="1"/>
          <p:nvPr>
            <p:ph type="title" hasCustomPrompt="1"/>
          </p:nvPr>
        </p:nvSpPr>
        <p:spPr>
          <a:xfrm>
            <a:off x="202173" y="318640"/>
            <a:ext cx="10514926" cy="799972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600" cap="all">
                <a:solidFill>
                  <a:schemeClr val="accent1"/>
                </a:solidFill>
                <a:latin typeface="+mn-lt"/>
                <a:ea typeface="+mn-ea"/>
                <a:cs typeface="+mn-cs"/>
                <a:sym typeface="Arial" panose="020B0604020202020204"/>
              </a:defRPr>
            </a:lvl1pPr>
          </a:lstStyle>
          <a:p>
            <a:r>
              <a:t>Текст заголовка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  <p:sp>
        <p:nvSpPr>
          <p:cNvPr id="48" name="Уровень текста 1…"/>
          <p:cNvSpPr txBox="1"/>
          <p:nvPr>
            <p:ph type="body" sz="quarter" idx="1" hasCustomPrompt="1"/>
          </p:nvPr>
        </p:nvSpPr>
        <p:spPr>
          <a:xfrm>
            <a:off x="600670" y="5929931"/>
            <a:ext cx="10985505" cy="318492"/>
          </a:xfrm>
          <a:prstGeom prst="rect">
            <a:avLst/>
          </a:prstGeom>
        </p:spPr>
        <p:txBody>
          <a:bodyPr lIns="45718" tIns="45718" rIns="45718" bIns="45718">
            <a:normAutofit/>
          </a:bodyPr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800" b="1"/>
            </a:lvl1pPr>
            <a:lvl2pPr marL="533400" indent="-228600" defTabSz="412750">
              <a:lnSpc>
                <a:spcPct val="100000"/>
              </a:lnSpc>
              <a:spcBef>
                <a:spcPts val="0"/>
              </a:spcBef>
              <a:buFontTx/>
              <a:defRPr sz="1800" b="1"/>
            </a:lvl2pPr>
            <a:lvl3pPr marL="838200" indent="-228600" defTabSz="412750">
              <a:lnSpc>
                <a:spcPct val="100000"/>
              </a:lnSpc>
              <a:spcBef>
                <a:spcPts val="0"/>
              </a:spcBef>
              <a:buFontTx/>
              <a:defRPr sz="1800" b="1"/>
            </a:lvl3pPr>
            <a:lvl4pPr marL="1143000" indent="-228600" defTabSz="412750">
              <a:lnSpc>
                <a:spcPct val="100000"/>
              </a:lnSpc>
              <a:spcBef>
                <a:spcPts val="0"/>
              </a:spcBef>
              <a:buFontTx/>
              <a:defRPr sz="1800" b="1"/>
            </a:lvl4pPr>
            <a:lvl5pPr marL="1447800" indent="-228600" defTabSz="412750">
              <a:lnSpc>
                <a:spcPct val="100000"/>
              </a:lnSpc>
              <a:spcBef>
                <a:spcPts val="0"/>
              </a:spcBef>
              <a:buFontTx/>
              <a:defRPr sz="1800" b="1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9" name="Текст заголовка"/>
          <p:cNvSpPr txBox="1"/>
          <p:nvPr>
            <p:ph type="title" hasCustomPrompt="1"/>
          </p:nvPr>
        </p:nvSpPr>
        <p:spPr>
          <a:xfrm>
            <a:off x="603248" y="1287496"/>
            <a:ext cx="10985505" cy="2324102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5800" spc="-116">
                <a:latin typeface="+mn-lt"/>
                <a:ea typeface="+mn-ea"/>
                <a:cs typeface="+mn-cs"/>
                <a:sym typeface="Arial" panose="020B0604020202020204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50" name="Уровень текста 1…"/>
          <p:cNvSpPr txBox="1"/>
          <p:nvPr>
            <p:ph type="body" sz="quarter" idx="21"/>
          </p:nvPr>
        </p:nvSpPr>
        <p:spPr>
          <a:xfrm>
            <a:off x="600672" y="3611595"/>
            <a:ext cx="10985501" cy="95250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defTabSz="41275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2700" b="1"/>
            </a:pP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  <p:sp>
        <p:nvSpPr>
          <p:cNvPr id="65" name="Текст заголовка"/>
          <p:cNvSpPr txBox="1"/>
          <p:nvPr>
            <p:ph type="title" hasCustomPrompt="1"/>
          </p:nvPr>
        </p:nvSpPr>
        <p:spPr>
          <a:xfrm>
            <a:off x="202173" y="318640"/>
            <a:ext cx="10514926" cy="799972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600" cap="all">
                <a:solidFill>
                  <a:schemeClr val="accent1"/>
                </a:solidFill>
                <a:latin typeface="+mn-lt"/>
                <a:ea typeface="+mn-ea"/>
                <a:cs typeface="+mn-cs"/>
                <a:sym typeface="Arial" panose="020B0604020202020204"/>
              </a:defRPr>
            </a:lvl1pPr>
          </a:lstStyle>
          <a:p>
            <a:r>
              <a:t>Текст заголовка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  <p:sp>
        <p:nvSpPr>
          <p:cNvPr id="80" name="Текст заголовка"/>
          <p:cNvSpPr txBox="1"/>
          <p:nvPr>
            <p:ph type="title" hasCustomPrompt="1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6000">
                <a:latin typeface="+mn-lt"/>
                <a:ea typeface="+mn-ea"/>
                <a:cs typeface="+mn-cs"/>
                <a:sym typeface="Arial" panose="020B0604020202020204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81" name="Уровень текста 1…"/>
          <p:cNvSpPr txBox="1"/>
          <p:nvPr>
            <p:ph type="body" sz="quarter" idx="1" hasCustomPrompt="1"/>
          </p:nvPr>
        </p:nvSpPr>
        <p:spPr>
          <a:xfrm>
            <a:off x="1524000" y="3602037"/>
            <a:ext cx="9144000" cy="165576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SzTx/>
              <a:buFontTx/>
              <a:buNone/>
              <a:defRPr sz="2400"/>
            </a:lvl1pPr>
            <a:lvl2pPr marL="0" indent="0" algn="ctr">
              <a:buSzTx/>
              <a:buFontTx/>
              <a:buNone/>
              <a:defRPr sz="2400"/>
            </a:lvl2pPr>
            <a:lvl3pPr marL="0" indent="0" algn="ctr">
              <a:buSzTx/>
              <a:buFontTx/>
              <a:buNone/>
              <a:defRPr sz="2400"/>
            </a:lvl3pPr>
            <a:lvl4pPr marL="0" indent="0" algn="ctr">
              <a:buSzTx/>
              <a:buFontTx/>
              <a:buNone/>
              <a:defRPr sz="2400"/>
            </a:lvl4pPr>
            <a:lvl5pPr marL="0" indent="0" algn="ctr">
              <a:buSzTx/>
              <a:buFontTx/>
              <a:buNone/>
              <a:defRPr sz="24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Текст заголовка"/>
          <p:cNvSpPr txBox="1"/>
          <p:nvPr>
            <p:ph type="title" hasCustomPrompt="1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>
              <a:defRPr sz="6000">
                <a:latin typeface="Calibri Light" panose="020F0302020204030204"/>
                <a:ea typeface="Calibri Light" panose="020F0302020204030204"/>
                <a:cs typeface="Calibri Light" panose="020F0302020204030204"/>
                <a:sym typeface="Calibri Light" panose="020F0302020204030204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89" name="Уровень текста 1…"/>
          <p:cNvSpPr txBox="1"/>
          <p:nvPr>
            <p:ph type="body" sz="quarter" idx="1" hasCustomPrompt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>
              <a:buSzTx/>
              <a:buFontTx/>
              <a:buNone/>
              <a:defRPr sz="2400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indent="457200" algn="ctr" defTabSz="914400">
              <a:buSzTx/>
              <a:buFontTx/>
              <a:buNone/>
              <a:defRPr sz="2400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indent="914400" algn="ctr" defTabSz="914400">
              <a:buSzTx/>
              <a:buFontTx/>
              <a:buNone/>
              <a:defRPr sz="2400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indent="1371600" algn="ctr" defTabSz="914400">
              <a:buSzTx/>
              <a:buFontTx/>
              <a:buNone/>
              <a:defRPr sz="2400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indent="1828800" algn="ctr" defTabSz="914400">
              <a:buSzTx/>
              <a:buFontTx/>
              <a:buNone/>
              <a:defRPr sz="2400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90" name="Номер слайда"/>
          <p:cNvSpPr txBox="1"/>
          <p:nvPr>
            <p:ph type="sldNum" sz="quarter" idx="2"/>
          </p:nvPr>
        </p:nvSpPr>
        <p:spPr>
          <a:xfrm>
            <a:off x="11080144" y="6406785"/>
            <a:ext cx="273657" cy="264255"/>
          </a:xfrm>
          <a:prstGeom prst="rect">
            <a:avLst/>
          </a:prstGeom>
        </p:spPr>
        <p:txBody>
          <a:bodyPr lIns="45719" tIns="45719" rIns="45719" bIns="45719"/>
          <a:lstStyle>
            <a:lvl1pPr defTabSz="914400">
              <a:defRPr sz="1200" b="0">
                <a:solidFill>
                  <a:srgbClr val="888888"/>
                </a:solidFill>
                <a:latin typeface="+mn-lt"/>
                <a:ea typeface="+mn-ea"/>
                <a:cs typeface="+mn-cs"/>
                <a:sym typeface="Arial" panose="020B0604020202020204"/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4" Type="http://schemas.openxmlformats.org/officeDocument/2006/relationships/theme" Target="../theme/theme1.xml"/><Relationship Id="rId23" Type="http://schemas.openxmlformats.org/officeDocument/2006/relationships/image" Target="../media/image5.png"/><Relationship Id="rId22" Type="http://schemas.openxmlformats.org/officeDocument/2006/relationships/image" Target="../media/image4.png"/><Relationship Id="rId21" Type="http://schemas.openxmlformats.org/officeDocument/2006/relationships/image" Target="../media/image3.png"/><Relationship Id="rId20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9" Type="http://schemas.openxmlformats.org/officeDocument/2006/relationships/image" Target="../media/image1.png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6"/>
          <p:cNvGrpSpPr/>
          <p:nvPr/>
        </p:nvGrpSpPr>
        <p:grpSpPr>
          <a:xfrm>
            <a:off x="-15876" y="6554569"/>
            <a:ext cx="12236451" cy="327003"/>
            <a:chOff x="0" y="0"/>
            <a:chExt cx="12236450" cy="327002"/>
          </a:xfrm>
        </p:grpSpPr>
        <p:sp>
          <p:nvSpPr>
            <p:cNvPr id="2" name="Прямоугольник"/>
            <p:cNvSpPr/>
            <p:nvPr/>
          </p:nvSpPr>
          <p:spPr>
            <a:xfrm>
              <a:off x="-1" y="-1"/>
              <a:ext cx="1503364" cy="327004"/>
            </a:xfrm>
            <a:prstGeom prst="rect">
              <a:avLst/>
            </a:prstGeom>
            <a:blipFill rotWithShape="1">
              <a:blip r:embed="rId19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738505">
                <a:defRPr sz="1200">
                  <a:solidFill>
                    <a:srgbClr val="5E5E5E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defRPr>
              </a:pPr>
            </a:p>
          </p:txBody>
        </p:sp>
        <p:sp>
          <p:nvSpPr>
            <p:cNvPr id="3" name="Прямоугольник"/>
            <p:cNvSpPr/>
            <p:nvPr/>
          </p:nvSpPr>
          <p:spPr>
            <a:xfrm>
              <a:off x="1497012" y="-1"/>
              <a:ext cx="1501776" cy="327004"/>
            </a:xfrm>
            <a:prstGeom prst="rect">
              <a:avLst/>
            </a:prstGeom>
            <a:blipFill rotWithShape="1">
              <a:blip r:embed="rId20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738505">
                <a:defRPr sz="1200">
                  <a:solidFill>
                    <a:srgbClr val="5E5E5E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defRPr>
              </a:pPr>
            </a:p>
          </p:txBody>
        </p:sp>
        <p:sp>
          <p:nvSpPr>
            <p:cNvPr id="4" name="Прямоугольник"/>
            <p:cNvSpPr/>
            <p:nvPr/>
          </p:nvSpPr>
          <p:spPr>
            <a:xfrm>
              <a:off x="2984500" y="-1"/>
              <a:ext cx="1501775" cy="327004"/>
            </a:xfrm>
            <a:prstGeom prst="rect">
              <a:avLst/>
            </a:prstGeom>
            <a:blipFill rotWithShape="1">
              <a:blip r:embed="rId21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738505">
                <a:defRPr sz="1200">
                  <a:solidFill>
                    <a:srgbClr val="5E5E5E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defRPr>
              </a:pPr>
            </a:p>
          </p:txBody>
        </p:sp>
        <p:sp>
          <p:nvSpPr>
            <p:cNvPr id="5" name="Прямоугольник"/>
            <p:cNvSpPr/>
            <p:nvPr/>
          </p:nvSpPr>
          <p:spPr>
            <a:xfrm>
              <a:off x="4465637" y="-1"/>
              <a:ext cx="1503363" cy="327004"/>
            </a:xfrm>
            <a:prstGeom prst="rect">
              <a:avLst/>
            </a:prstGeom>
            <a:blipFill rotWithShape="1">
              <a:blip r:embed="rId22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738505">
                <a:defRPr sz="1200">
                  <a:solidFill>
                    <a:srgbClr val="5E5E5E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defRPr>
              </a:pPr>
            </a:p>
          </p:txBody>
        </p:sp>
        <p:sp>
          <p:nvSpPr>
            <p:cNvPr id="6" name="Прямоугольник"/>
            <p:cNvSpPr/>
            <p:nvPr/>
          </p:nvSpPr>
          <p:spPr>
            <a:xfrm>
              <a:off x="5967412" y="-1"/>
              <a:ext cx="1501776" cy="327004"/>
            </a:xfrm>
            <a:prstGeom prst="rect">
              <a:avLst/>
            </a:prstGeom>
            <a:blipFill rotWithShape="1">
              <a:blip r:embed="rId21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738505">
                <a:defRPr sz="1200">
                  <a:solidFill>
                    <a:srgbClr val="5E5E5E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defRPr>
              </a:pPr>
            </a:p>
          </p:txBody>
        </p:sp>
        <p:sp>
          <p:nvSpPr>
            <p:cNvPr id="7" name="Прямоугольник"/>
            <p:cNvSpPr/>
            <p:nvPr/>
          </p:nvSpPr>
          <p:spPr>
            <a:xfrm>
              <a:off x="7435850" y="-1"/>
              <a:ext cx="1501775" cy="327004"/>
            </a:xfrm>
            <a:prstGeom prst="rect">
              <a:avLst/>
            </a:prstGeom>
            <a:blipFill rotWithShape="1">
              <a:blip r:embed="rId23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738505">
                <a:defRPr sz="1200">
                  <a:solidFill>
                    <a:srgbClr val="5E5E5E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defRPr>
              </a:pPr>
            </a:p>
          </p:txBody>
        </p:sp>
        <p:sp>
          <p:nvSpPr>
            <p:cNvPr id="8" name="Прямоугольник"/>
            <p:cNvSpPr/>
            <p:nvPr/>
          </p:nvSpPr>
          <p:spPr>
            <a:xfrm>
              <a:off x="8936038" y="-1"/>
              <a:ext cx="1503363" cy="327004"/>
            </a:xfrm>
            <a:prstGeom prst="rect">
              <a:avLst/>
            </a:prstGeom>
            <a:blipFill rotWithShape="1">
              <a:blip r:embed="rId19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738505">
                <a:defRPr sz="1200">
                  <a:solidFill>
                    <a:srgbClr val="5E5E5E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defRPr>
              </a:pPr>
            </a:p>
          </p:txBody>
        </p:sp>
        <p:sp>
          <p:nvSpPr>
            <p:cNvPr id="9" name="Прямоугольник"/>
            <p:cNvSpPr/>
            <p:nvPr/>
          </p:nvSpPr>
          <p:spPr>
            <a:xfrm>
              <a:off x="10250488" y="-1"/>
              <a:ext cx="1503363" cy="327004"/>
            </a:xfrm>
            <a:prstGeom prst="rect">
              <a:avLst/>
            </a:prstGeom>
            <a:blipFill rotWithShape="1">
              <a:blip r:embed="rId22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738505">
                <a:defRPr sz="1200">
                  <a:solidFill>
                    <a:srgbClr val="5E5E5E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defRPr>
              </a:pPr>
            </a:p>
          </p:txBody>
        </p:sp>
        <p:sp>
          <p:nvSpPr>
            <p:cNvPr id="10" name="Прямоугольник"/>
            <p:cNvSpPr/>
            <p:nvPr/>
          </p:nvSpPr>
          <p:spPr>
            <a:xfrm>
              <a:off x="11747500" y="-1"/>
              <a:ext cx="488950" cy="327004"/>
            </a:xfrm>
            <a:prstGeom prst="rect">
              <a:avLst/>
            </a:prstGeom>
            <a:blipFill rotWithShape="1">
              <a:blip r:embed="rId19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738505">
                <a:defRPr sz="1200">
                  <a:solidFill>
                    <a:srgbClr val="5E5E5E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defRPr>
              </a:pPr>
            </a:p>
          </p:txBody>
        </p:sp>
      </p:grpSp>
      <p:sp>
        <p:nvSpPr>
          <p:cNvPr id="12" name="Прямоугольник"/>
          <p:cNvSpPr/>
          <p:nvPr/>
        </p:nvSpPr>
        <p:spPr>
          <a:xfrm>
            <a:off x="11496717" y="-7698"/>
            <a:ext cx="696872" cy="1760417"/>
          </a:xfrm>
          <a:prstGeom prst="rect">
            <a:avLst/>
          </a:prstGeom>
          <a:blipFill>
            <a:blip r:embed="rId21"/>
            <a:stretch>
              <a:fillRect/>
            </a:stretch>
          </a:blipFill>
          <a:ln w="12700">
            <a:miter lim="400000"/>
          </a:ln>
        </p:spPr>
        <p:txBody>
          <a:bodyPr lIns="45719" rIns="45719" anchor="ctr"/>
          <a:lstStyle/>
          <a:p>
            <a:pPr algn="ctr" defTabSz="738505">
              <a:defRPr sz="1200">
                <a:solidFill>
                  <a:srgbClr val="5E5E5E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</a:p>
        </p:txBody>
      </p:sp>
      <p:sp>
        <p:nvSpPr>
          <p:cNvPr id="13" name="Прямоугольник"/>
          <p:cNvSpPr/>
          <p:nvPr/>
        </p:nvSpPr>
        <p:spPr>
          <a:xfrm>
            <a:off x="11496717" y="1751130"/>
            <a:ext cx="696872" cy="1760414"/>
          </a:xfrm>
          <a:prstGeom prst="rect">
            <a:avLst/>
          </a:prstGeom>
          <a:blipFill>
            <a:blip r:embed="rId19"/>
            <a:stretch>
              <a:fillRect/>
            </a:stretch>
          </a:blipFill>
          <a:ln w="12700">
            <a:miter lim="400000"/>
          </a:ln>
        </p:spPr>
        <p:txBody>
          <a:bodyPr lIns="45719" rIns="45719" anchor="ctr"/>
          <a:lstStyle/>
          <a:p>
            <a:pPr algn="ctr" defTabSz="738505">
              <a:defRPr sz="1200">
                <a:solidFill>
                  <a:srgbClr val="5E5E5E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</a:p>
        </p:txBody>
      </p:sp>
      <p:sp>
        <p:nvSpPr>
          <p:cNvPr id="14" name="Прямоугольник"/>
          <p:cNvSpPr/>
          <p:nvPr/>
        </p:nvSpPr>
        <p:spPr>
          <a:xfrm>
            <a:off x="11496717" y="3505194"/>
            <a:ext cx="696872" cy="1760416"/>
          </a:xfrm>
          <a:prstGeom prst="rect">
            <a:avLst/>
          </a:prstGeom>
          <a:blipFill>
            <a:blip r:embed="rId23"/>
            <a:stretch>
              <a:fillRect/>
            </a:stretch>
          </a:blipFill>
          <a:ln w="12700">
            <a:miter lim="400000"/>
          </a:ln>
        </p:spPr>
        <p:txBody>
          <a:bodyPr lIns="45719" rIns="45719" anchor="ctr"/>
          <a:lstStyle/>
          <a:p>
            <a:pPr algn="ctr" defTabSz="738505">
              <a:defRPr sz="1200">
                <a:solidFill>
                  <a:srgbClr val="5E5E5E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</a:p>
        </p:txBody>
      </p:sp>
      <p:sp>
        <p:nvSpPr>
          <p:cNvPr id="15" name="Прямоугольник"/>
          <p:cNvSpPr/>
          <p:nvPr/>
        </p:nvSpPr>
        <p:spPr>
          <a:xfrm>
            <a:off x="11496717" y="5264020"/>
            <a:ext cx="696872" cy="1290548"/>
          </a:xfrm>
          <a:prstGeom prst="rect">
            <a:avLst/>
          </a:prstGeom>
          <a:blipFill>
            <a:blip r:embed="rId21"/>
            <a:stretch>
              <a:fillRect/>
            </a:stretch>
          </a:blipFill>
          <a:ln w="12700">
            <a:miter lim="400000"/>
          </a:ln>
        </p:spPr>
        <p:txBody>
          <a:bodyPr lIns="45719" rIns="45719" anchor="ctr"/>
          <a:lstStyle/>
          <a:p>
            <a:pPr algn="ctr" defTabSz="738505">
              <a:defRPr sz="1200">
                <a:solidFill>
                  <a:srgbClr val="5E5E5E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</a:p>
        </p:txBody>
      </p:sp>
      <p:sp>
        <p:nvSpPr>
          <p:cNvPr id="16" name="Номер слайда"/>
          <p:cNvSpPr txBox="1"/>
          <p:nvPr>
            <p:ph type="sldNum" sz="quarter" idx="2"/>
          </p:nvPr>
        </p:nvSpPr>
        <p:spPr>
          <a:xfrm>
            <a:off x="11429723" y="6564401"/>
            <a:ext cx="301903" cy="307335"/>
          </a:xfrm>
          <a:prstGeom prst="rect">
            <a:avLst/>
          </a:prstGeom>
          <a:ln w="12700">
            <a:miter lim="400000"/>
          </a:ln>
        </p:spPr>
        <p:txBody>
          <a:bodyPr wrap="none" lIns="45717" tIns="45717" rIns="45717" bIns="45717" anchor="ctr">
            <a:spAutoFit/>
          </a:bodyPr>
          <a:lstStyle>
            <a:lvl1pPr algn="r" defTabSz="554355">
              <a:defRPr b="1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  <p:sp>
        <p:nvSpPr>
          <p:cNvPr id="17" name="Текст заголовка"/>
          <p:cNvSpPr txBox="1"/>
          <p:nvPr>
            <p:ph type="title"/>
          </p:nvPr>
        </p:nvSpPr>
        <p:spPr>
          <a:xfrm>
            <a:off x="609600" y="92074"/>
            <a:ext cx="10972800" cy="1508126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/>
          <a:lstStyle/>
          <a:p>
            <a:r>
              <a:t>Текст заголовка</a:t>
            </a:r>
          </a:p>
        </p:txBody>
      </p:sp>
      <p:sp>
        <p:nvSpPr>
          <p:cNvPr id="18" name="Уровень текста 1…"/>
          <p:cNvSpPr txBox="1"/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</p:spPr>
        <p:txBody>
          <a:bodyPr lIns="45719" rIns="45719"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solidFill>
            <a:srgbClr val="000000"/>
          </a:solidFill>
          <a:uFillTx/>
          <a:latin typeface="Gilroy-Black"/>
          <a:ea typeface="Gilroy-Black"/>
          <a:cs typeface="Gilroy-Black"/>
          <a:sym typeface="Gilroy-Black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solidFill>
            <a:srgbClr val="000000"/>
          </a:solidFill>
          <a:uFillTx/>
          <a:latin typeface="Gilroy-Black"/>
          <a:ea typeface="Gilroy-Black"/>
          <a:cs typeface="Gilroy-Black"/>
          <a:sym typeface="Gilroy-Black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solidFill>
            <a:srgbClr val="000000"/>
          </a:solidFill>
          <a:uFillTx/>
          <a:latin typeface="Gilroy-Black"/>
          <a:ea typeface="Gilroy-Black"/>
          <a:cs typeface="Gilroy-Black"/>
          <a:sym typeface="Gilroy-Black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solidFill>
            <a:srgbClr val="000000"/>
          </a:solidFill>
          <a:uFillTx/>
          <a:latin typeface="Gilroy-Black"/>
          <a:ea typeface="Gilroy-Black"/>
          <a:cs typeface="Gilroy-Black"/>
          <a:sym typeface="Gilroy-Black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solidFill>
            <a:srgbClr val="000000"/>
          </a:solidFill>
          <a:uFillTx/>
          <a:latin typeface="Gilroy-Black"/>
          <a:ea typeface="Gilroy-Black"/>
          <a:cs typeface="Gilroy-Black"/>
          <a:sym typeface="Gilroy-Black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solidFill>
            <a:srgbClr val="000000"/>
          </a:solidFill>
          <a:uFillTx/>
          <a:latin typeface="Gilroy-Black"/>
          <a:ea typeface="Gilroy-Black"/>
          <a:cs typeface="Gilroy-Black"/>
          <a:sym typeface="Gilroy-Black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solidFill>
            <a:srgbClr val="000000"/>
          </a:solidFill>
          <a:uFillTx/>
          <a:latin typeface="Gilroy-Black"/>
          <a:ea typeface="Gilroy-Black"/>
          <a:cs typeface="Gilroy-Black"/>
          <a:sym typeface="Gilroy-Black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solidFill>
            <a:srgbClr val="000000"/>
          </a:solidFill>
          <a:uFillTx/>
          <a:latin typeface="Gilroy-Black"/>
          <a:ea typeface="Gilroy-Black"/>
          <a:cs typeface="Gilroy-Black"/>
          <a:sym typeface="Gilroy-Black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solidFill>
            <a:srgbClr val="000000"/>
          </a:solidFill>
          <a:uFillTx/>
          <a:latin typeface="Gilroy-Black"/>
          <a:ea typeface="Gilroy-Black"/>
          <a:cs typeface="Gilroy-Black"/>
          <a:sym typeface="Gilroy-Black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 panose="020B0604020202020204"/>
        <a:buChar char="•"/>
        <a:defRPr sz="2800" b="0" i="0" u="none" strike="noStrike" cap="none" spc="0" baseline="0">
          <a:solidFill>
            <a:srgbClr val="000000"/>
          </a:solidFill>
          <a:uFillTx/>
          <a:latin typeface="Gilroy"/>
          <a:ea typeface="Gilroy"/>
          <a:cs typeface="Gilroy"/>
          <a:sym typeface="Gilroy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 panose="020B0604020202020204"/>
        <a:buChar char="•"/>
        <a:defRPr sz="2800" b="0" i="0" u="none" strike="noStrike" cap="none" spc="0" baseline="0">
          <a:solidFill>
            <a:srgbClr val="000000"/>
          </a:solidFill>
          <a:uFillTx/>
          <a:latin typeface="Gilroy"/>
          <a:ea typeface="Gilroy"/>
          <a:cs typeface="Gilroy"/>
          <a:sym typeface="Gilroy"/>
        </a:defRPr>
      </a:lvl2pPr>
      <a:lvl3pPr marL="1234440" marR="0" indent="-32004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 panose="020B0604020202020204"/>
        <a:buChar char="•"/>
        <a:defRPr sz="2800" b="0" i="0" u="none" strike="noStrike" cap="none" spc="0" baseline="0">
          <a:solidFill>
            <a:srgbClr val="000000"/>
          </a:solidFill>
          <a:uFillTx/>
          <a:latin typeface="Gilroy"/>
          <a:ea typeface="Gilroy"/>
          <a:cs typeface="Gilroy"/>
          <a:sym typeface="Gilroy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 panose="020B0604020202020204"/>
        <a:buChar char="•"/>
        <a:defRPr sz="2800" b="0" i="0" u="none" strike="noStrike" cap="none" spc="0" baseline="0">
          <a:solidFill>
            <a:srgbClr val="000000"/>
          </a:solidFill>
          <a:uFillTx/>
          <a:latin typeface="Gilroy"/>
          <a:ea typeface="Gilroy"/>
          <a:cs typeface="Gilroy"/>
          <a:sym typeface="Gilroy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 panose="020B0604020202020204"/>
        <a:buChar char="•"/>
        <a:defRPr sz="2800" b="0" i="0" u="none" strike="noStrike" cap="none" spc="0" baseline="0">
          <a:solidFill>
            <a:srgbClr val="000000"/>
          </a:solidFill>
          <a:uFillTx/>
          <a:latin typeface="Gilroy"/>
          <a:ea typeface="Gilroy"/>
          <a:cs typeface="Gilroy"/>
          <a:sym typeface="Gilroy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 panose="020B0604020202020204"/>
        <a:buChar char="•"/>
        <a:defRPr sz="2800" b="0" i="0" u="none" strike="noStrike" cap="none" spc="0" baseline="0">
          <a:solidFill>
            <a:srgbClr val="000000"/>
          </a:solidFill>
          <a:uFillTx/>
          <a:latin typeface="Gilroy"/>
          <a:ea typeface="Gilroy"/>
          <a:cs typeface="Gilroy"/>
          <a:sym typeface="Gilroy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 panose="020B0604020202020204"/>
        <a:buChar char="•"/>
        <a:defRPr sz="2800" b="0" i="0" u="none" strike="noStrike" cap="none" spc="0" baseline="0">
          <a:solidFill>
            <a:srgbClr val="000000"/>
          </a:solidFill>
          <a:uFillTx/>
          <a:latin typeface="Gilroy"/>
          <a:ea typeface="Gilroy"/>
          <a:cs typeface="Gilroy"/>
          <a:sym typeface="Gilroy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 panose="020B0604020202020204"/>
        <a:buChar char="•"/>
        <a:defRPr sz="2800" b="0" i="0" u="none" strike="noStrike" cap="none" spc="0" baseline="0">
          <a:solidFill>
            <a:srgbClr val="000000"/>
          </a:solidFill>
          <a:uFillTx/>
          <a:latin typeface="Gilroy"/>
          <a:ea typeface="Gilroy"/>
          <a:cs typeface="Gilroy"/>
          <a:sym typeface="Gilroy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 panose="020B0604020202020204"/>
        <a:buChar char="•"/>
        <a:defRPr sz="2800" b="0" i="0" u="none" strike="noStrike" cap="none" spc="0" baseline="0">
          <a:solidFill>
            <a:srgbClr val="000000"/>
          </a:solidFill>
          <a:uFillTx/>
          <a:latin typeface="Gilroy"/>
          <a:ea typeface="Gilroy"/>
          <a:cs typeface="Gilroy"/>
          <a:sym typeface="Gilroy"/>
        </a:defRPr>
      </a:lvl9pPr>
    </p:bodyStyle>
    <p:otherStyle>
      <a:lvl1pPr marL="0" marR="0" indent="0" algn="r" defTabSz="55435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4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roy"/>
        </a:defRPr>
      </a:lvl1pPr>
      <a:lvl2pPr marL="0" marR="0" indent="457200" algn="r" defTabSz="55435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4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roy"/>
        </a:defRPr>
      </a:lvl2pPr>
      <a:lvl3pPr marL="0" marR="0" indent="914400" algn="r" defTabSz="55435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4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roy"/>
        </a:defRPr>
      </a:lvl3pPr>
      <a:lvl4pPr marL="0" marR="0" indent="1371600" algn="r" defTabSz="55435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4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roy"/>
        </a:defRPr>
      </a:lvl4pPr>
      <a:lvl5pPr marL="0" marR="0" indent="1828800" algn="r" defTabSz="55435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4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roy"/>
        </a:defRPr>
      </a:lvl5pPr>
      <a:lvl6pPr marL="0" marR="0" indent="2286000" algn="r" defTabSz="55435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4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roy"/>
        </a:defRPr>
      </a:lvl6pPr>
      <a:lvl7pPr marL="0" marR="0" indent="2743200" algn="r" defTabSz="55435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4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roy"/>
        </a:defRPr>
      </a:lvl7pPr>
      <a:lvl8pPr marL="0" marR="0" indent="3200400" algn="r" defTabSz="55435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4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roy"/>
        </a:defRPr>
      </a:lvl8pPr>
      <a:lvl9pPr marL="0" marR="0" indent="3657600" algn="r" defTabSz="55435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4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roy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8.xml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openxmlformats.org/officeDocument/2006/relationships/image" Target="../media/image13.jpeg"/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22.png"/><Relationship Id="rId8" Type="http://schemas.openxmlformats.org/officeDocument/2006/relationships/image" Target="../media/image21.png"/><Relationship Id="rId7" Type="http://schemas.openxmlformats.org/officeDocument/2006/relationships/image" Target="../media/image20.png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8" Type="http://schemas.openxmlformats.org/officeDocument/2006/relationships/slideLayout" Target="../slideLayouts/slideLayout8.xml"/><Relationship Id="rId47" Type="http://schemas.openxmlformats.org/officeDocument/2006/relationships/image" Target="../media/image59.jpeg"/><Relationship Id="rId46" Type="http://schemas.openxmlformats.org/officeDocument/2006/relationships/image" Target="../media/image13.jpeg"/><Relationship Id="rId45" Type="http://schemas.openxmlformats.org/officeDocument/2006/relationships/image" Target="../media/image58.png"/><Relationship Id="rId44" Type="http://schemas.openxmlformats.org/officeDocument/2006/relationships/image" Target="../media/image57.png"/><Relationship Id="rId43" Type="http://schemas.openxmlformats.org/officeDocument/2006/relationships/image" Target="../media/image56.png"/><Relationship Id="rId42" Type="http://schemas.openxmlformats.org/officeDocument/2006/relationships/image" Target="../media/image55.png"/><Relationship Id="rId41" Type="http://schemas.openxmlformats.org/officeDocument/2006/relationships/image" Target="../media/image54.png"/><Relationship Id="rId40" Type="http://schemas.openxmlformats.org/officeDocument/2006/relationships/image" Target="../media/image53.png"/><Relationship Id="rId4" Type="http://schemas.openxmlformats.org/officeDocument/2006/relationships/image" Target="../media/image17.png"/><Relationship Id="rId39" Type="http://schemas.openxmlformats.org/officeDocument/2006/relationships/image" Target="../media/image52.png"/><Relationship Id="rId38" Type="http://schemas.openxmlformats.org/officeDocument/2006/relationships/image" Target="../media/image51.png"/><Relationship Id="rId37" Type="http://schemas.openxmlformats.org/officeDocument/2006/relationships/image" Target="../media/image50.png"/><Relationship Id="rId36" Type="http://schemas.openxmlformats.org/officeDocument/2006/relationships/image" Target="../media/image49.png"/><Relationship Id="rId35" Type="http://schemas.openxmlformats.org/officeDocument/2006/relationships/image" Target="../media/image48.png"/><Relationship Id="rId34" Type="http://schemas.openxmlformats.org/officeDocument/2006/relationships/image" Target="../media/image47.png"/><Relationship Id="rId33" Type="http://schemas.openxmlformats.org/officeDocument/2006/relationships/image" Target="../media/image46.png"/><Relationship Id="rId32" Type="http://schemas.openxmlformats.org/officeDocument/2006/relationships/image" Target="../media/image45.png"/><Relationship Id="rId31" Type="http://schemas.openxmlformats.org/officeDocument/2006/relationships/image" Target="../media/image44.png"/><Relationship Id="rId30" Type="http://schemas.openxmlformats.org/officeDocument/2006/relationships/image" Target="../media/image43.png"/><Relationship Id="rId3" Type="http://schemas.openxmlformats.org/officeDocument/2006/relationships/image" Target="../media/image16.png"/><Relationship Id="rId29" Type="http://schemas.openxmlformats.org/officeDocument/2006/relationships/image" Target="../media/image42.png"/><Relationship Id="rId28" Type="http://schemas.openxmlformats.org/officeDocument/2006/relationships/image" Target="../media/image41.png"/><Relationship Id="rId27" Type="http://schemas.openxmlformats.org/officeDocument/2006/relationships/image" Target="../media/image40.png"/><Relationship Id="rId26" Type="http://schemas.openxmlformats.org/officeDocument/2006/relationships/image" Target="../media/image39.png"/><Relationship Id="rId25" Type="http://schemas.openxmlformats.org/officeDocument/2006/relationships/image" Target="../media/image38.png"/><Relationship Id="rId24" Type="http://schemas.openxmlformats.org/officeDocument/2006/relationships/image" Target="../media/image37.png"/><Relationship Id="rId23" Type="http://schemas.openxmlformats.org/officeDocument/2006/relationships/image" Target="../media/image36.png"/><Relationship Id="rId22" Type="http://schemas.openxmlformats.org/officeDocument/2006/relationships/image" Target="../media/image35.png"/><Relationship Id="rId21" Type="http://schemas.openxmlformats.org/officeDocument/2006/relationships/image" Target="../media/image34.png"/><Relationship Id="rId20" Type="http://schemas.openxmlformats.org/officeDocument/2006/relationships/image" Target="../media/image33.png"/><Relationship Id="rId2" Type="http://schemas.openxmlformats.org/officeDocument/2006/relationships/image" Target="../media/image15.png"/><Relationship Id="rId19" Type="http://schemas.openxmlformats.org/officeDocument/2006/relationships/image" Target="../media/image32.png"/><Relationship Id="rId18" Type="http://schemas.openxmlformats.org/officeDocument/2006/relationships/image" Target="../media/image31.png"/><Relationship Id="rId17" Type="http://schemas.openxmlformats.org/officeDocument/2006/relationships/image" Target="../media/image30.png"/><Relationship Id="rId16" Type="http://schemas.openxmlformats.org/officeDocument/2006/relationships/image" Target="../media/image29.png"/><Relationship Id="rId15" Type="http://schemas.openxmlformats.org/officeDocument/2006/relationships/image" Target="../media/image28.png"/><Relationship Id="rId14" Type="http://schemas.openxmlformats.org/officeDocument/2006/relationships/image" Target="../media/image27.png"/><Relationship Id="rId13" Type="http://schemas.openxmlformats.org/officeDocument/2006/relationships/image" Target="../media/image26.png"/><Relationship Id="rId12" Type="http://schemas.openxmlformats.org/officeDocument/2006/relationships/image" Target="../media/image25.png"/><Relationship Id="rId11" Type="http://schemas.openxmlformats.org/officeDocument/2006/relationships/image" Target="../media/image24.png"/><Relationship Id="rId10" Type="http://schemas.openxmlformats.org/officeDocument/2006/relationships/image" Target="../media/image23.png"/><Relationship Id="rId1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IMG_6814.png" descr="IMG_6814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59895" y="0"/>
            <a:ext cx="12251467" cy="6892442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82" name="Рисунок 4" descr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2359672" y="3455484"/>
            <a:ext cx="2437806" cy="3429001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83" name="Рисунок 2" descr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80" y="387243"/>
            <a:ext cx="2104736" cy="165850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184" name="TextBox 6"/>
          <p:cNvSpPr txBox="1"/>
          <p:nvPr/>
        </p:nvSpPr>
        <p:spPr>
          <a:xfrm>
            <a:off x="-77908" y="2888663"/>
            <a:ext cx="12385378" cy="850365"/>
          </a:xfrm>
          <a:prstGeom prst="rect">
            <a:avLst/>
          </a:prstGeom>
          <a:solidFill>
            <a:srgbClr val="FFC000"/>
          </a:solidFill>
          <a:ln w="12700">
            <a:miter lim="400000"/>
          </a:ln>
        </p:spPr>
        <p:txBody>
          <a:bodyPr lIns="45719" rIns="45719">
            <a:spAutoFit/>
          </a:bodyPr>
          <a:lstStyle>
            <a:lvl1pPr indent="7620" algn="ctr">
              <a:lnSpc>
                <a:spcPct val="90000"/>
              </a:lnSpc>
              <a:defRPr sz="6000" b="1">
                <a:solidFill>
                  <a:srgbClr val="FFFFFF"/>
                </a:solidFill>
                <a:latin typeface="Carlito" panose="020F0502020204030204"/>
                <a:ea typeface="Carlito" panose="020F0502020204030204"/>
                <a:cs typeface="Carlito" panose="020F0502020204030204"/>
                <a:sym typeface="Carlito" panose="020F0502020204030204"/>
              </a:defRPr>
            </a:lvl1pPr>
          </a:lstStyle>
          <a:p>
            <a:r>
              <a:t>«Code-to-Job»</a:t>
            </a:r>
          </a:p>
        </p:txBody>
      </p:sp>
      <p:pic>
        <p:nvPicPr>
          <p:cNvPr id="185" name="Рисунок 1" descr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2966" y="788998"/>
            <a:ext cx="2232249" cy="85499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186" name="Прямоугольник 10"/>
          <p:cNvSpPr/>
          <p:nvPr/>
        </p:nvSpPr>
        <p:spPr>
          <a:xfrm>
            <a:off x="4797476" y="-1"/>
            <a:ext cx="2478770" cy="2888665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Номер слайда 135"/>
          <p:cNvSpPr txBox="1"/>
          <p:nvPr>
            <p:ph type="sldNum" sz="quarter" idx="2"/>
          </p:nvPr>
        </p:nvSpPr>
        <p:spPr>
          <a:xfrm>
            <a:off x="11528607" y="6564401"/>
            <a:ext cx="203018" cy="30733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  <p:sp>
        <p:nvSpPr>
          <p:cNvPr id="189" name="Текст 2"/>
          <p:cNvSpPr txBox="1"/>
          <p:nvPr/>
        </p:nvSpPr>
        <p:spPr>
          <a:xfrm>
            <a:off x="263351" y="350880"/>
            <a:ext cx="11089234" cy="609879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 anchor="ctr">
            <a:spAutoFit/>
          </a:bodyPr>
          <a:lstStyle>
            <a:lvl1pPr>
              <a:defRPr sz="3600" b="1">
                <a:solidFill>
                  <a:schemeClr val="accent1"/>
                </a:solidFill>
                <a:latin typeface="+mn-lt"/>
                <a:ea typeface="+mn-ea"/>
                <a:cs typeface="+mn-cs"/>
                <a:sym typeface="Arial" panose="020B0604020202020204"/>
              </a:defRPr>
            </a:lvl1pPr>
          </a:lstStyle>
          <a:p>
            <a:r>
              <a:t>Цель и краткая суть проекта</a:t>
            </a:r>
          </a:p>
        </p:txBody>
      </p:sp>
      <p:sp>
        <p:nvSpPr>
          <p:cNvPr id="190" name="Цель: Создать платформу, где студенты учатся программировать, решая реальные технические задания (ТЗ) от действующих IT-компаний."/>
          <p:cNvSpPr txBox="1"/>
          <p:nvPr/>
        </p:nvSpPr>
        <p:spPr>
          <a:xfrm>
            <a:off x="270997" y="1329485"/>
            <a:ext cx="10646489" cy="701041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/>
          <a:p>
            <a:pPr>
              <a:defRPr sz="2000"/>
            </a:pPr>
            <a:r>
              <a:rPr b="1"/>
              <a:t>Цель</a:t>
            </a:r>
            <a:r>
              <a:t>: Создать платформу, где студенты учатся программировать, решая реальные технические задания (ТЗ) от действующих IT-компаний. </a:t>
            </a:r>
          </a:p>
        </p:txBody>
      </p:sp>
      <p:sp>
        <p:nvSpPr>
          <p:cNvPr id="191" name="Суть проекта: Компании публикуют свои тестовые задания, студенты решают их прямо в браузере в изолированной среде с автоматической проверкой кода, а лучшие решения попадают в портфолио и становятся видны HR. Платформа также рекомендует задачи под уровень"/>
          <p:cNvSpPr txBox="1"/>
          <p:nvPr/>
        </p:nvSpPr>
        <p:spPr>
          <a:xfrm>
            <a:off x="270997" y="2839263"/>
            <a:ext cx="10335709" cy="1920241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/>
          <a:p>
            <a:pPr>
              <a:defRPr sz="2000" b="1"/>
            </a:pPr>
            <a:r>
              <a:t>Суть проекта: </a:t>
            </a:r>
            <a:r>
              <a:rPr b="0"/>
              <a:t>Компании публикуют свои тестовые задания, студенты решают их прямо в браузере в изолированной среде с автоматической проверкой кода, а лучшие решения попадают в портфолио и становятся видны HR. Платформа также рекомендует задачи под уровень студента, а главное отличие от других сервисов в том, что здесь собраны не абстрактные алгоритмы, а именно те задачи, которые действительно дают на интервью в конкретных компаниях.</a:t>
            </a:r>
            <a:endParaRPr b="0"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Номер слайда 135"/>
          <p:cNvSpPr txBox="1"/>
          <p:nvPr>
            <p:ph type="sldNum" sz="quarter" idx="2"/>
          </p:nvPr>
        </p:nvSpPr>
        <p:spPr>
          <a:xfrm>
            <a:off x="11528607" y="6564401"/>
            <a:ext cx="203018" cy="30733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  <p:sp>
        <p:nvSpPr>
          <p:cNvPr id="194" name="Текст 2"/>
          <p:cNvSpPr txBox="1"/>
          <p:nvPr/>
        </p:nvSpPr>
        <p:spPr>
          <a:xfrm>
            <a:off x="263351" y="361179"/>
            <a:ext cx="11089234" cy="1143279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 anchor="ctr">
            <a:spAutoFit/>
          </a:bodyPr>
          <a:lstStyle/>
          <a:p>
            <a:pPr>
              <a:defRPr sz="3600" b="1">
                <a:solidFill>
                  <a:schemeClr val="accent1"/>
                </a:solidFill>
                <a:latin typeface="+mn-lt"/>
                <a:ea typeface="+mn-ea"/>
                <a:cs typeface="+mn-cs"/>
                <a:sym typeface="Arial" panose="020B0604020202020204"/>
              </a:defRPr>
            </a:pPr>
            <a:r>
              <a:t>Целевые потребительские сегменты</a:t>
            </a:r>
            <a:br/>
            <a:r>
              <a:t>Проблемы, которые решает проект</a:t>
            </a:r>
          </a:p>
        </p:txBody>
      </p:sp>
      <p:sp>
        <p:nvSpPr>
          <p:cNvPr id="195" name="Целевые потребительские сегменты:…"/>
          <p:cNvSpPr txBox="1"/>
          <p:nvPr/>
        </p:nvSpPr>
        <p:spPr>
          <a:xfrm>
            <a:off x="263959" y="1593295"/>
            <a:ext cx="10800385" cy="4663441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/>
          <a:p>
            <a:pPr>
              <a:defRPr sz="2000" b="1"/>
            </a:pPr>
            <a:r>
              <a:t>Целевые потребительские сегменты:</a:t>
            </a:r>
          </a:p>
          <a:p>
            <a:pPr>
              <a:defRPr sz="2000" b="1"/>
            </a:pPr>
          </a:p>
          <a:p>
            <a:pPr>
              <a:defRPr sz="2000"/>
            </a:pPr>
            <a:r>
              <a:t>1. Студенты и начинающие разработчики — те, кто хочет устроиться на работу, но не проходит собеседования из-за незнания реальных задач.</a:t>
            </a:r>
          </a:p>
          <a:p>
            <a:pPr>
              <a:defRPr sz="2000"/>
            </a:pPr>
            <a:r>
              <a:t>2. Компании (IT-отделы, HR, стартапы) — которым нужны разработчики, но они тратят много времени на отбор и получают неготовых кандидатов.</a:t>
            </a:r>
          </a:p>
          <a:p>
            <a:pPr>
              <a:defRPr sz="2000"/>
            </a:pPr>
          </a:p>
          <a:p>
            <a:pPr>
              <a:defRPr sz="2000"/>
            </a:pPr>
          </a:p>
          <a:p>
            <a:pPr>
              <a:defRPr sz="2000" b="1"/>
            </a:pPr>
            <a:r>
              <a:t>Проблемы, которые решает проект:</a:t>
            </a:r>
          </a:p>
          <a:p>
            <a:pPr>
              <a:defRPr sz="2000"/>
            </a:pPr>
          </a:p>
          <a:p>
            <a:pPr>
              <a:defRPr sz="2000"/>
            </a:pPr>
            <a:r>
              <a:t>Для студентов:</a:t>
            </a:r>
          </a:p>
          <a:p>
            <a:pPr>
              <a:defRPr sz="2000"/>
            </a:pPr>
          </a:p>
          <a:p>
            <a:pPr>
              <a:defRPr sz="2000"/>
            </a:pPr>
            <a:r>
              <a:t>· Непонятно, какие задачи реально дают на собеседованиях</a:t>
            </a:r>
          </a:p>
          <a:p>
            <a:pPr>
              <a:defRPr sz="2000"/>
            </a:pPr>
            <a:r>
              <a:t>· Есть теория, но нет практики на реальных кейсах</a:t>
            </a:r>
          </a:p>
          <a:p>
            <a:pPr>
              <a:defRPr sz="2000"/>
            </a:pPr>
            <a:r>
              <a:t>· Нет обратной связи и портфолио, которое видят работодатели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Номер слайда 135"/>
          <p:cNvSpPr txBox="1"/>
          <p:nvPr>
            <p:ph type="sldNum" sz="quarter" idx="2"/>
          </p:nvPr>
        </p:nvSpPr>
        <p:spPr>
          <a:xfrm>
            <a:off x="11528607" y="6564401"/>
            <a:ext cx="203018" cy="30733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  <p:sp>
        <p:nvSpPr>
          <p:cNvPr id="198" name="Текст 2"/>
          <p:cNvSpPr txBox="1"/>
          <p:nvPr/>
        </p:nvSpPr>
        <p:spPr>
          <a:xfrm>
            <a:off x="335359" y="361179"/>
            <a:ext cx="11089234" cy="1143279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 anchor="ctr">
            <a:spAutoFit/>
          </a:bodyPr>
          <a:lstStyle/>
          <a:p>
            <a:pPr>
              <a:defRPr sz="3600" b="1">
                <a:solidFill>
                  <a:schemeClr val="accent1"/>
                </a:solidFill>
                <a:latin typeface="+mn-lt"/>
                <a:ea typeface="+mn-ea"/>
                <a:cs typeface="+mn-cs"/>
                <a:sym typeface="Arial" panose="020B0604020202020204"/>
              </a:defRPr>
            </a:pPr>
            <a:r>
              <a:t>Финансовая модель</a:t>
            </a:r>
            <a:br/>
          </a:p>
        </p:txBody>
      </p:sp>
      <p:sp>
        <p:nvSpPr>
          <p:cNvPr id="199" name="TextBox 3"/>
          <p:cNvSpPr txBox="1"/>
          <p:nvPr/>
        </p:nvSpPr>
        <p:spPr>
          <a:xfrm>
            <a:off x="398516" y="1064649"/>
            <a:ext cx="8426078" cy="1630045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/>
          <a:p>
            <a:pPr>
              <a:defRPr sz="2000">
                <a:latin typeface="+mn-lt"/>
                <a:ea typeface="+mn-ea"/>
                <a:cs typeface="+mn-cs"/>
                <a:sym typeface="Arial" panose="020B0604020202020204"/>
              </a:defRPr>
            </a:pPr>
            <a:r>
              <a:rPr b="1"/>
              <a:t>Затраты на запуск</a:t>
            </a:r>
            <a:r>
              <a:t>: </a:t>
            </a:r>
            <a:r>
              <a:rPr lang="ru-RU"/>
              <a:t>300 000 руб.</a:t>
            </a:r>
            <a:endParaRPr lang="ru-RU"/>
          </a:p>
          <a:p>
            <a:pPr>
              <a:defRPr sz="2000">
                <a:latin typeface="+mn-lt"/>
                <a:ea typeface="+mn-ea"/>
                <a:cs typeface="+mn-cs"/>
                <a:sym typeface="Arial" panose="020B0604020202020204"/>
              </a:defRPr>
            </a:pPr>
            <a:r>
              <a:rPr lang="ru-RU"/>
              <a:t>Инфраструктура (серверы</a:t>
            </a:r>
            <a:r>
              <a:rPr lang="en-US" altLang="ru-RU"/>
              <a:t>, </a:t>
            </a:r>
            <a:r>
              <a:rPr lang="ru-RU" altLang="ru-RU"/>
              <a:t>хостинг, домен) 80 тыс. руб.</a:t>
            </a:r>
            <a:endParaRPr lang="ru-RU"/>
          </a:p>
          <a:p>
            <a:pPr>
              <a:defRPr sz="2000">
                <a:latin typeface="+mn-lt"/>
                <a:ea typeface="+mn-ea"/>
                <a:cs typeface="+mn-cs"/>
                <a:sym typeface="Arial" panose="020B0604020202020204"/>
              </a:defRPr>
            </a:pPr>
            <a:r>
              <a:rPr lang="ru-RU"/>
              <a:t>Инструменты разработки и сервисы 40 тыс. руб.</a:t>
            </a:r>
            <a:endParaRPr lang="ru-RU"/>
          </a:p>
          <a:p>
            <a:pPr>
              <a:defRPr sz="2000">
                <a:latin typeface="+mn-lt"/>
                <a:ea typeface="+mn-ea"/>
                <a:cs typeface="+mn-cs"/>
                <a:sym typeface="Arial" panose="020B0604020202020204"/>
              </a:defRPr>
            </a:pPr>
            <a:r>
              <a:t>Юридические расходы и лицензии: </a:t>
            </a:r>
            <a:r>
              <a:rPr lang="ru-RU"/>
              <a:t>80 тыс. руб.</a:t>
            </a:r>
            <a:endParaRPr lang="ru-RU"/>
          </a:p>
          <a:p>
            <a:pPr>
              <a:defRPr sz="2000">
                <a:latin typeface="+mn-lt"/>
                <a:ea typeface="+mn-ea"/>
                <a:cs typeface="+mn-cs"/>
                <a:sym typeface="Arial" panose="020B0604020202020204"/>
              </a:defRPr>
            </a:pPr>
            <a:r>
              <a:t>Маркетинг (2–3 HR-компании): </a:t>
            </a:r>
            <a:r>
              <a:rPr lang="ru-RU"/>
              <a:t>100 тыс.</a:t>
            </a:r>
            <a:r>
              <a:t> руб.</a:t>
            </a:r>
          </a:p>
        </p:txBody>
      </p:sp>
      <p:sp>
        <p:nvSpPr>
          <p:cNvPr id="200" name="Прогноз выручки (1-й год):…"/>
          <p:cNvSpPr txBox="1"/>
          <p:nvPr/>
        </p:nvSpPr>
        <p:spPr>
          <a:xfrm>
            <a:off x="415925" y="4437380"/>
            <a:ext cx="8501380" cy="1322070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/>
          <a:p>
            <a:pPr>
              <a:defRPr sz="2000" b="1"/>
            </a:pPr>
            <a:r>
              <a:t>Прогноз выручки (1-й год): </a:t>
            </a:r>
          </a:p>
          <a:p>
            <a:pPr>
              <a:defRPr sz="2000"/>
            </a:pPr>
            <a:r>
              <a:t>20 компаний (пакет 5 задач): </a:t>
            </a:r>
            <a:r>
              <a:rPr lang="ru-RU"/>
              <a:t>500</a:t>
            </a:r>
            <a:r>
              <a:t> </a:t>
            </a:r>
            <a:r>
              <a:rPr lang="ru-RU"/>
              <a:t>тыс.</a:t>
            </a:r>
            <a:r>
              <a:t> руб.</a:t>
            </a:r>
          </a:p>
          <a:p>
            <a:pPr>
              <a:defRPr sz="2000"/>
            </a:pPr>
            <a:r>
              <a:t>10 компаний (пакет 15 задач + аналитика): </a:t>
            </a:r>
            <a:r>
              <a:rPr lang="ru-RU"/>
              <a:t>600 тыс.</a:t>
            </a:r>
            <a:r>
              <a:t> руб.</a:t>
            </a:r>
          </a:p>
          <a:p>
            <a:pPr>
              <a:defRPr sz="2000"/>
            </a:pPr>
            <a:r>
              <a:t>Платные сертификации для студентов: </a:t>
            </a:r>
            <a:r>
              <a:rPr lang="ru-RU"/>
              <a:t>200</a:t>
            </a:r>
            <a:r>
              <a:t> </a:t>
            </a:r>
            <a:r>
              <a:rPr lang="ru-RU"/>
              <a:t>тыс.</a:t>
            </a:r>
            <a:r>
              <a:t> руб.</a:t>
            </a:r>
          </a:p>
        </p:txBody>
      </p:sp>
      <p:sp>
        <p:nvSpPr>
          <p:cNvPr id="201" name="Ежемесячные расходы:…"/>
          <p:cNvSpPr txBox="1"/>
          <p:nvPr/>
        </p:nvSpPr>
        <p:spPr>
          <a:xfrm>
            <a:off x="409466" y="3216334"/>
            <a:ext cx="7910604" cy="1014730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/>
          <a:p>
            <a:pPr>
              <a:defRPr sz="2000" b="1"/>
            </a:pPr>
            <a:r>
              <a:t>Ежемесячные расходы:</a:t>
            </a:r>
          </a:p>
          <a:p>
            <a:pPr>
              <a:defRPr sz="2000"/>
            </a:pPr>
            <a:r>
              <a:t>Переменные: </a:t>
            </a:r>
            <a:r>
              <a:rPr lang="ru-RU"/>
              <a:t>70</a:t>
            </a:r>
            <a:r>
              <a:t> тыс. руб. (облачные серверы под проверку кода, трафик, хостинг)</a:t>
            </a:r>
          </a:p>
        </p:txBody>
      </p:sp>
      <p:sp>
        <p:nvSpPr>
          <p:cNvPr id="202" name="Срок окупаемости: 14-16 месяцев"/>
          <p:cNvSpPr txBox="1"/>
          <p:nvPr/>
        </p:nvSpPr>
        <p:spPr>
          <a:xfrm>
            <a:off x="397482" y="2644960"/>
            <a:ext cx="4341526" cy="396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/>
          <a:p>
            <a:pPr>
              <a:defRPr sz="2000"/>
            </a:pPr>
            <a:r>
              <a:rPr b="1"/>
              <a:t>Срок окупаемости</a:t>
            </a:r>
            <a:r>
              <a:t>: 14-16 месяцев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Номер слайда 135"/>
          <p:cNvSpPr txBox="1"/>
          <p:nvPr>
            <p:ph type="sldNum" sz="quarter" idx="2"/>
          </p:nvPr>
        </p:nvSpPr>
        <p:spPr>
          <a:xfrm>
            <a:off x="11528607" y="6564401"/>
            <a:ext cx="203018" cy="30733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  <p:sp>
        <p:nvSpPr>
          <p:cNvPr id="205" name="Текст 2"/>
          <p:cNvSpPr txBox="1"/>
          <p:nvPr/>
        </p:nvSpPr>
        <p:spPr>
          <a:xfrm>
            <a:off x="263351" y="350880"/>
            <a:ext cx="11089234" cy="609879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 anchor="ctr">
            <a:spAutoFit/>
          </a:bodyPr>
          <a:lstStyle>
            <a:lvl1pPr>
              <a:defRPr sz="3600" b="1">
                <a:solidFill>
                  <a:schemeClr val="accent1"/>
                </a:solidFill>
                <a:latin typeface="+mn-lt"/>
                <a:ea typeface="+mn-ea"/>
                <a:cs typeface="+mn-cs"/>
                <a:sym typeface="Arial" panose="020B0604020202020204"/>
              </a:defRPr>
            </a:lvl1pPr>
          </a:lstStyle>
          <a:p>
            <a:r>
              <a:t>Команда проекта</a:t>
            </a:r>
          </a:p>
        </p:txBody>
      </p:sp>
      <p:sp>
        <p:nvSpPr>
          <p:cNvPr id="206" name="TextBox 1"/>
          <p:cNvSpPr txBox="1"/>
          <p:nvPr/>
        </p:nvSpPr>
        <p:spPr>
          <a:xfrm>
            <a:off x="288374" y="1042960"/>
            <a:ext cx="10277713" cy="771424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/>
          <a:p>
            <a:pPr>
              <a:defRPr sz="1900">
                <a:solidFill>
                  <a:srgbClr val="7F11F5"/>
                </a:solidFill>
                <a:latin typeface="+mn-lt"/>
                <a:ea typeface="+mn-ea"/>
                <a:cs typeface="+mn-cs"/>
                <a:sym typeface="Arial" panose="020B0604020202020204"/>
              </a:defRPr>
            </a:pPr>
            <a:r>
              <a:t>Трекер: Чуканов Леонид Андреевич</a:t>
            </a:r>
          </a:p>
          <a:p>
            <a:pPr>
              <a:defRPr>
                <a:latin typeface="+mn-lt"/>
                <a:ea typeface="+mn-ea"/>
                <a:cs typeface="+mn-cs"/>
                <a:sym typeface="Arial" panose="020B0604020202020204"/>
              </a:defRPr>
            </a:pPr>
          </a:p>
        </p:txBody>
      </p:sp>
      <p:pic>
        <p:nvPicPr>
          <p:cNvPr id="207" name="IMG_9567.jpeg" descr="IMG_9567.jpeg"/>
          <p:cNvPicPr>
            <a:picLocks noChangeAspect="1"/>
          </p:cNvPicPr>
          <p:nvPr/>
        </p:nvPicPr>
        <p:blipFill>
          <a:blip r:embed="rId1"/>
          <a:srcRect r="14489"/>
          <a:stretch>
            <a:fillRect/>
          </a:stretch>
        </p:blipFill>
        <p:spPr>
          <a:xfrm>
            <a:off x="395605" y="1713865"/>
            <a:ext cx="2315882" cy="3615055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208" name="IMG_9566.jpeg" descr="IMG_9566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9884" y="1723348"/>
            <a:ext cx="2697370" cy="359649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210" name="IMG_9565.jpeg" descr="C:/Users/polov_vb3qhef/Downloads/photo_2026-03-09_19-50-48.jpgphoto_2026-03-09_19-50-48"/>
          <p:cNvPicPr>
            <a:picLocks noChangeAspect="1"/>
          </p:cNvPicPr>
          <p:nvPr/>
        </p:nvPicPr>
        <p:blipFill>
          <a:blip r:embed="rId3"/>
          <a:srcRect l="3132" r="3132"/>
          <a:stretch>
            <a:fillRect/>
          </a:stretch>
        </p:blipFill>
        <p:spPr>
          <a:xfrm>
            <a:off x="5555163" y="1734863"/>
            <a:ext cx="2680099" cy="3573465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1" name="Оганян Нарине"/>
          <p:cNvSpPr txBox="1"/>
          <p:nvPr/>
        </p:nvSpPr>
        <p:spPr>
          <a:xfrm>
            <a:off x="701888" y="5648313"/>
            <a:ext cx="1774190" cy="61404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>
              <a:defRPr sz="1700"/>
            </a:lvl1pPr>
          </a:lstStyle>
          <a:p>
            <a:pPr algn="ctr"/>
            <a:r>
              <a:t>Оганян Нари</a:t>
            </a:r>
            <a:r>
              <a:rPr lang="ru-RU"/>
              <a:t>н</a:t>
            </a:r>
            <a:r>
              <a:t>е</a:t>
            </a:r>
            <a:br/>
            <a:r>
              <a:rPr lang="en-US" altLang="ru-RU"/>
              <a:t>QA Tester</a:t>
            </a:r>
            <a:endParaRPr lang="en-US" altLang="ru-RU"/>
          </a:p>
        </p:txBody>
      </p:sp>
      <p:sp>
        <p:nvSpPr>
          <p:cNvPr id="212" name="Половинкин Андрей"/>
          <p:cNvSpPr txBox="1"/>
          <p:nvPr/>
        </p:nvSpPr>
        <p:spPr>
          <a:xfrm>
            <a:off x="2998812" y="5661013"/>
            <a:ext cx="2292350" cy="61404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>
              <a:defRPr sz="1700"/>
            </a:lvl1pPr>
          </a:lstStyle>
          <a:p>
            <a:pPr algn="ctr"/>
            <a:r>
              <a:t>Половинкин</a:t>
            </a:r>
            <a:r>
              <a:rPr lang="ru-RU"/>
              <a:t> </a:t>
            </a:r>
            <a:r>
              <a:t>Андрей</a:t>
            </a:r>
            <a:br/>
            <a:r>
              <a:rPr lang="en-US"/>
              <a:t>Product Lead</a:t>
            </a:r>
            <a:endParaRPr lang="en-US"/>
          </a:p>
        </p:txBody>
      </p:sp>
      <p:sp>
        <p:nvSpPr>
          <p:cNvPr id="213" name="Костикова Марианна"/>
          <p:cNvSpPr txBox="1"/>
          <p:nvPr/>
        </p:nvSpPr>
        <p:spPr>
          <a:xfrm>
            <a:off x="5719323" y="5648313"/>
            <a:ext cx="2421890" cy="61404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>
              <a:defRPr sz="1700"/>
            </a:lvl1pPr>
          </a:lstStyle>
          <a:p>
            <a:pPr algn="ctr"/>
            <a:r>
              <a:t>Костикова Марианна</a:t>
            </a:r>
            <a:br/>
            <a:r>
              <a:rPr lang="en-US"/>
              <a:t>Frontend Dev</a:t>
            </a:r>
            <a:endParaRPr lang="en-US"/>
          </a:p>
        </p:txBody>
      </p:sp>
      <p:sp>
        <p:nvSpPr>
          <p:cNvPr id="214" name="Павлов Иван"/>
          <p:cNvSpPr txBox="1"/>
          <p:nvPr/>
        </p:nvSpPr>
        <p:spPr>
          <a:xfrm>
            <a:off x="9024200" y="5648313"/>
            <a:ext cx="1515110" cy="61404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>
              <a:defRPr sz="1700"/>
            </a:lvl1pPr>
          </a:lstStyle>
          <a:p>
            <a:pPr algn="ctr"/>
            <a:r>
              <a:t>Павлов Иван</a:t>
            </a:r>
            <a:br/>
            <a:r>
              <a:rPr lang="en-US"/>
              <a:t>Backend Dev</a:t>
            </a:r>
            <a:endParaRPr lang="en-US"/>
          </a:p>
        </p:txBody>
      </p:sp>
      <p:pic>
        <p:nvPicPr>
          <p:cNvPr id="2" name="Изображение 1" descr="photo_2026-04-18_22-47-08"/>
          <p:cNvPicPr>
            <a:picLocks noChangeAspect="1"/>
          </p:cNvPicPr>
          <p:nvPr/>
        </p:nvPicPr>
        <p:blipFill>
          <a:blip r:embed="rId4"/>
          <a:srcRect r="-1795" b="26215"/>
          <a:stretch>
            <a:fillRect/>
          </a:stretch>
        </p:blipFill>
        <p:spPr>
          <a:xfrm>
            <a:off x="2821940" y="1713865"/>
            <a:ext cx="2623185" cy="361505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Номер слайда 135"/>
          <p:cNvSpPr txBox="1"/>
          <p:nvPr>
            <p:ph type="sldNum" sz="quarter" idx="2"/>
          </p:nvPr>
        </p:nvSpPr>
        <p:spPr>
          <a:xfrm>
            <a:off x="11528607" y="6564401"/>
            <a:ext cx="203018" cy="30733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  <p:pic>
        <p:nvPicPr>
          <p:cNvPr id="217" name="Рисунок 309" descr="Рисунок 30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6406" y="2348865"/>
            <a:ext cx="12208407" cy="6867229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8" name="Текст 2"/>
          <p:cNvSpPr txBox="1"/>
          <p:nvPr/>
        </p:nvSpPr>
        <p:spPr>
          <a:xfrm>
            <a:off x="360040" y="241310"/>
            <a:ext cx="9205343" cy="609879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 anchor="ctr">
            <a:spAutoFit/>
          </a:bodyPr>
          <a:lstStyle>
            <a:lvl1pPr>
              <a:defRPr sz="3600" b="1">
                <a:solidFill>
                  <a:schemeClr val="accent1"/>
                </a:solidFill>
                <a:latin typeface="+mn-lt"/>
                <a:ea typeface="+mn-ea"/>
                <a:cs typeface="+mn-cs"/>
                <a:sym typeface="Arial" panose="020B0604020202020204"/>
              </a:defRPr>
            </a:lvl1pPr>
          </a:lstStyle>
          <a:p>
            <a:r>
              <a:t>Контакты для связи</a:t>
            </a:r>
          </a:p>
        </p:txBody>
      </p:sp>
      <p:pic>
        <p:nvPicPr>
          <p:cNvPr id="219" name="Рисунок 6" descr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9934" y="2286561"/>
            <a:ext cx="720001" cy="720001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220" name="Рисунок 8" descr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9202" y="4674799"/>
            <a:ext cx="720001" cy="720001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221" name="Рисунок 10" descr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10620" y="4674799"/>
            <a:ext cx="720001" cy="720001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222" name="Рисунок 17" descr="Рисунок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36871" y="5896157"/>
            <a:ext cx="720001" cy="720001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223" name="Рисунок 21" descr="Рисунок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18145" y="5896157"/>
            <a:ext cx="720001" cy="720001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224" name="Рисунок 25" descr="Рисунок 2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08780" y="5896157"/>
            <a:ext cx="720001" cy="720001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225" name="Рисунок 27" descr="Рисунок 2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54875" y="4674799"/>
            <a:ext cx="720001" cy="720001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226" name="Рисунок 29" descr="Рисунок 2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36292" y="4674799"/>
            <a:ext cx="720001" cy="720001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227" name="Рисунок 31" descr="Рисунок 3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80690" y="5896157"/>
            <a:ext cx="720001" cy="720001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228" name="Рисунок 33" descr="Рисунок 3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399128" y="4674799"/>
            <a:ext cx="720001" cy="720001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229" name="Рисунок 35" descr="Рисунок 3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66432" y="2286561"/>
            <a:ext cx="720001" cy="720001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230" name="Рисунок 37" descr="Рисунок 3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80547" y="4674799"/>
            <a:ext cx="720001" cy="720001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231" name="Рисунок 39" descr="Рисунок 3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1347788" y="4674799"/>
            <a:ext cx="720001" cy="720001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232" name="Рисунок 41" descr="Рисунок 4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927508" y="5896157"/>
            <a:ext cx="720001" cy="720001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233" name="Рисунок 43" descr="Рисунок 43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599416" y="5896157"/>
            <a:ext cx="720001" cy="720001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234" name="Рисунок 45" descr="Рисунок 45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92039" y="4674799"/>
            <a:ext cx="720001" cy="720001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235" name="Рисунок 47" descr="Рисунок 47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873457" y="4674799"/>
            <a:ext cx="720001" cy="720001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236" name="Рисунок 49" descr="Рисунок 49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517710" y="4674799"/>
            <a:ext cx="720001" cy="720001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237" name="Рисунок 51" descr="Рисунок 51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490054" y="5896157"/>
            <a:ext cx="720001" cy="720001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238" name="Рисунок 53" descr="Рисунок 53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271328" y="5896157"/>
            <a:ext cx="720001" cy="720001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239" name="Рисунок 55" descr="Рисунок 55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61965" y="5896157"/>
            <a:ext cx="720001" cy="720001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240" name="Рисунок 57" descr="Рисунок 57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275348" y="2286561"/>
            <a:ext cx="720001" cy="720001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241" name="Рисунок 59" descr="Рисунок 59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0146685" y="3468663"/>
            <a:ext cx="720001" cy="720001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242" name="Рисунок 61" descr="Рисунок 61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1255599" y="5896157"/>
            <a:ext cx="720001" cy="720001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243" name="Рисунок 255" descr="Рисунок 255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7928850" y="3468663"/>
            <a:ext cx="720001" cy="720001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244" name="Рисунок 257" descr="Рисунок 257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0146235" y="5896157"/>
            <a:ext cx="720001" cy="720001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245" name="Рисунок 259" descr="Рисунок 259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6819934" y="3468663"/>
            <a:ext cx="720001" cy="720001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246" name="Рисунок 272" descr="Рисунок 272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5711016" y="2286561"/>
            <a:ext cx="720001" cy="720001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247" name="Рисунок 274" descr="Рисунок 274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4602100" y="3468663"/>
            <a:ext cx="720001" cy="720001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248" name="Рисунок 276" descr="Рисунок 276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3493182" y="3468663"/>
            <a:ext cx="720001" cy="720001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249" name="Рисунок 278" descr="Рисунок 278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3493182" y="2286561"/>
            <a:ext cx="720001" cy="720001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250" name="Рисунок 280" descr="Рисунок 280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1275348" y="3468663"/>
            <a:ext cx="720001" cy="720001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251" name="Рисунок 282" descr="Рисунок 282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166432" y="3468663"/>
            <a:ext cx="720001" cy="720001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252" name="Рисунок 284" descr="Рисунок 284"/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9037767" y="3468663"/>
            <a:ext cx="720001" cy="720001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253" name="Рисунок 286" descr="Рисунок 286"/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11255598" y="3468663"/>
            <a:ext cx="720001" cy="720001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254" name="Рисунок 288" descr="Рисунок 288"/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11255598" y="2286561"/>
            <a:ext cx="720001" cy="720001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255" name="Рисунок 290" descr="Рисунок 290"/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10146685" y="2286561"/>
            <a:ext cx="720001" cy="720001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256" name="Рисунок 292" descr="Рисунок 292"/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7928850" y="2286561"/>
            <a:ext cx="720001" cy="720001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257" name="Рисунок 294" descr="Рисунок 294"/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9037767" y="2286561"/>
            <a:ext cx="720001" cy="720001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258" name="Рисунок 296" descr="Рисунок 296"/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161965" y="4674799"/>
            <a:ext cx="720001" cy="720001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259" name="Рисунок 298" descr="Рисунок 298"/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2384266" y="3468663"/>
            <a:ext cx="720001" cy="720001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260" name="Рисунок 300" descr="Рисунок 300"/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2384266" y="2286561"/>
            <a:ext cx="720001" cy="720001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261" name="Рисунок 302" descr="Рисунок 302"/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4602100" y="2286561"/>
            <a:ext cx="720001" cy="720001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262" name="Рисунок 304" descr="Рисунок 304"/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5711016" y="3468663"/>
            <a:ext cx="720001" cy="720001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2" name="Половинкин Андрей"/>
          <p:cNvSpPr txBox="1"/>
          <p:nvPr/>
        </p:nvSpPr>
        <p:spPr>
          <a:xfrm>
            <a:off x="2855302" y="1052818"/>
            <a:ext cx="3199130" cy="82994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>
              <a:defRPr sz="1700"/>
            </a:lvl1pPr>
          </a:lstStyle>
          <a:p>
            <a:pPr algn="l"/>
            <a:r>
              <a:rPr sz="2400"/>
              <a:t>Половинкин</a:t>
            </a:r>
            <a:r>
              <a:rPr lang="ru-RU" sz="2400"/>
              <a:t> </a:t>
            </a:r>
            <a:r>
              <a:rPr sz="2400"/>
              <a:t>Андрей</a:t>
            </a:r>
            <a:br>
              <a:rPr sz="2400"/>
            </a:br>
            <a:r>
              <a:rPr lang="en-US" sz="2400"/>
              <a:t>Product Lead</a:t>
            </a:r>
            <a:endParaRPr lang="en-US" sz="2400"/>
          </a:p>
        </p:txBody>
      </p:sp>
      <p:pic>
        <p:nvPicPr>
          <p:cNvPr id="3" name="Изображение 2" descr="photo_2026-04-18_22-47-08"/>
          <p:cNvPicPr>
            <a:picLocks noChangeAspect="1"/>
          </p:cNvPicPr>
          <p:nvPr/>
        </p:nvPicPr>
        <p:blipFill>
          <a:blip r:embed="rId46"/>
          <a:srcRect r="-1795" b="26215"/>
          <a:stretch>
            <a:fillRect/>
          </a:stretch>
        </p:blipFill>
        <p:spPr>
          <a:xfrm>
            <a:off x="360045" y="1124585"/>
            <a:ext cx="2204085" cy="3037205"/>
          </a:xfrm>
          <a:prstGeom prst="rect">
            <a:avLst/>
          </a:prstGeom>
        </p:spPr>
      </p:pic>
      <p:pic>
        <p:nvPicPr>
          <p:cNvPr id="4" name="IMG_9562.jpeg" descr="IMG_9562.jpeg"/>
          <p:cNvPicPr>
            <a:picLocks noChangeAspect="1"/>
          </p:cNvPicPr>
          <p:nvPr/>
        </p:nvPicPr>
        <p:blipFill>
          <a:blip r:embed="rId47"/>
          <a:stretch>
            <a:fillRect/>
          </a:stretch>
        </p:blipFill>
        <p:spPr>
          <a:xfrm>
            <a:off x="2783205" y="1882775"/>
            <a:ext cx="2430145" cy="2430145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8F00FF"/>
      </a:accent1>
      <a:accent2>
        <a:srgbClr val="FD493D"/>
      </a:accent2>
      <a:accent3>
        <a:srgbClr val="FCAF17"/>
      </a:accent3>
      <a:accent4>
        <a:srgbClr val="FBB3C1"/>
      </a:accent4>
      <a:accent5>
        <a:srgbClr val="B5D8E1"/>
      </a:accent5>
      <a:accent6>
        <a:srgbClr val="1B1B1B"/>
      </a:accent6>
      <a:hlink>
        <a:srgbClr val="0000FF"/>
      </a:hlink>
      <a:folHlink>
        <a:srgbClr val="FF00FF"/>
      </a:folHlink>
    </a:clrScheme>
    <a:fontScheme name="Тема Office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Gilroy"/>
            <a:ea typeface="Gilroy"/>
            <a:cs typeface="Gilroy"/>
            <a:sym typeface="Gilroy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Gilroy"/>
            <a:ea typeface="Gilroy"/>
            <a:cs typeface="Gilroy"/>
            <a:sym typeface="Gilroy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8F00FF"/>
      </a:accent1>
      <a:accent2>
        <a:srgbClr val="FD493D"/>
      </a:accent2>
      <a:accent3>
        <a:srgbClr val="FCAF17"/>
      </a:accent3>
      <a:accent4>
        <a:srgbClr val="FBB3C1"/>
      </a:accent4>
      <a:accent5>
        <a:srgbClr val="B5D8E1"/>
      </a:accent5>
      <a:accent6>
        <a:srgbClr val="1B1B1B"/>
      </a:accent6>
      <a:hlink>
        <a:srgbClr val="0000FF"/>
      </a:hlink>
      <a:folHlink>
        <a:srgbClr val="FF00FF"/>
      </a:folHlink>
    </a:clrScheme>
    <a:fontScheme name="Тема Office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Gilroy"/>
            <a:ea typeface="Gilroy"/>
            <a:cs typeface="Gilroy"/>
            <a:sym typeface="Gilroy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Gilroy"/>
            <a:ea typeface="Gilroy"/>
            <a:cs typeface="Gilroy"/>
            <a:sym typeface="Gilroy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1927</Words>
  <Application>WPS Presentation</Application>
  <PresentationFormat/>
  <Paragraphs>69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9" baseType="lpstr">
      <vt:lpstr>Arial</vt:lpstr>
      <vt:lpstr>SimSun</vt:lpstr>
      <vt:lpstr>Wingdings</vt:lpstr>
      <vt:lpstr>Gilroy</vt:lpstr>
      <vt:lpstr>Liberation Mono</vt:lpstr>
      <vt:lpstr>Calibri</vt:lpstr>
      <vt:lpstr>Gilroy-Black</vt:lpstr>
      <vt:lpstr>Arial</vt:lpstr>
      <vt:lpstr>Calibri Light</vt:lpstr>
      <vt:lpstr>Carlito</vt:lpstr>
      <vt:lpstr>Microsoft YaHei</vt:lpstr>
      <vt:lpstr>Arial Unicode MS</vt:lpstr>
      <vt:lpstr>Тема Office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WPS_1734110268</cp:lastModifiedBy>
  <cp:revision>4</cp:revision>
  <dcterms:created xsi:type="dcterms:W3CDTF">2026-03-10T12:06:00Z</dcterms:created>
  <dcterms:modified xsi:type="dcterms:W3CDTF">2026-04-18T20:18:56Z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73EAF1B72FBD484E9AC2E90A4054F286_12</vt:lpwstr>
  </property>
  <property fmtid="{D5CDD505-2E9C-101B-9397-08002B2CF9AE}" pid="3" name="KSOProductBuildVer">
    <vt:lpwstr>1049-12.1.0.25242</vt:lpwstr>
  </property>
</Properties>
</file>