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9" r:id="rId10"/>
    <p:sldId id="272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A1F48-511C-482F-9503-D0CE3C0A9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36D917-EF12-4DB7-8163-2744F2C030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686F0-EE41-4D13-8DD6-6320FDA54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70B538-F861-43A6-87F1-CC3B37DE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978A3-1E85-4735-B55A-77B3E677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75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8731A-52DF-4872-B8AE-7A2B5F96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5FB223-A3BA-4018-A7EE-52579CA19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D0EE53-6390-4405-82CC-A0473029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EF6F78-8270-4C05-ADA9-111404346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30E20E-721A-4E09-B9B9-F86DB8452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2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684597-05C5-45EC-B34B-879BB3D2EA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ABE64A-1D36-4336-B54B-EF4FC6208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D87FD6-87EF-4ABE-812A-BF1039B58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A9E3EB-C0F7-4562-9D04-C8E163AA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395807-F808-435E-AA5E-CC9AB38EF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3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4BB07-25C3-412A-B3D7-31EB656BE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D48646-C4F0-4CD4-9E84-B0DC5A7D7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6050D3-2D17-4FC1-B342-371D3F53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20E8CF-FBD0-4D82-8181-C673DF2B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89CBDE-30DD-42A7-916B-FE66B942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9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147E4-867C-499F-9AA6-C786B06A6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34D606-4721-449B-9696-B7A6B9DCB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17804C-5BE7-407A-9203-8C71815AA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4C783C-2D5E-489E-849A-B91E9A23A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6E5B7-BB3F-412C-90F0-197F3065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6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7F733-23C9-4B60-A98B-3F7C3073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360CE5-606E-4210-AF9C-7D5AFD114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C35359-68CE-4E93-8651-2E2E942D6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9ECA49-CB65-4954-BDA8-EA6C2DA8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703D4E-7064-47EE-AC20-7592D059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D14AA6-F06B-447D-AB41-28543955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2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D759C-5E1F-4379-A1EC-236B0E47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6C15E5-A678-44A1-A513-23512E799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799434-62DF-4F63-B0A7-097B26E2F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D1682F-A8F8-4DA9-B504-6577297C3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080382-E59D-447F-92AB-EBBB1BA281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071E824-16F0-4087-9444-CB7F6ACE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75DBFB-D6B2-4D07-9495-6FF9FBED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3E2A86-444C-432C-B07A-0BB57B6BD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5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F1712-9B36-4961-8F51-D3BF2A163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801F6-89A1-4999-86ED-3B42C5A6A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5180A0-92CE-494E-BB20-B6C24A1E0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917A16-4C43-4EA8-A919-46BDB30D4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45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6CBC9A-DE7A-4190-81F0-5FCE98160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2FADABD-1E44-43F7-995B-79FA35FD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29F727-D842-43AF-8C87-700E6FEAD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0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D80DE-2018-4EF7-B7DA-994C3F91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C2A99-E79E-44BE-8E66-D4C79993C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6772D1-4C27-46CF-AC53-9182C67E0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7A4BA7-C16E-445A-8061-CACAC2D2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D3B5E7-AAE3-406A-9D2A-B0FD48C9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819AF2-6856-48C7-A301-48EB9BFA4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81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E77B5-463D-4608-B544-D96AD5F60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55F569-4BAD-481E-B013-0A64A1F4C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41B266-9562-4F00-BDB5-25DCB870D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5748A9-19D3-4B1B-9628-52A09498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03DDA0-DA16-40BB-B579-183F3A2D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6CD9B8-43D9-4913-B265-319E72E9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49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E0234-6A52-41C6-814A-D7C88563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CCB100-2E5E-42E6-9A1C-82017A5E6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B631E-9E46-4536-A18C-899637A4F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96201-EF3E-4B2E-B85D-B17081B1153E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3EE095-73AF-40A4-A365-1A3A9F214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60BA35-59FE-4E7D-8FF8-E809EE72F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2D3A2-84A1-4A48-801F-7AB561ABB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80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588B9A-4FD9-49D5-9CBE-B00D26BFA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68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500AC2-07B6-4893-BFBD-9242DC252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5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9B29F7-6379-4C6F-9002-DF7D4831C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2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4EBD31-5EF8-476A-931A-8371F0A94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6B7205-9DE3-4649-9441-FB5AF4B22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8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288A7E-A977-41F8-AA03-0BC666C4F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F16D08-4459-439B-B5C0-1F9767D00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00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C7B3B1-4870-4A60-B868-50D2A9D8B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62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29F1B1-F8E8-437D-B7F8-A1E1F8633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6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C4D307-909D-4824-AC3F-54426AA4D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86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8A87B0-2E90-4C79-9D4C-7AF354F17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13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Mary</dc:creator>
  <cp:lastModifiedBy>Mary</cp:lastModifiedBy>
  <cp:revision>2</cp:revision>
  <dcterms:created xsi:type="dcterms:W3CDTF">2025-12-09T17:11:53Z</dcterms:created>
  <dcterms:modified xsi:type="dcterms:W3CDTF">2026-06-28T19:12:29Z</dcterms:modified>
</cp:coreProperties>
</file>