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9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7CA4FE-FAC7-1D4D-6261-B83C7F9AD8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29A87A7-F8B3-7726-3DBA-81F8EAE956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4FF16E-B857-641F-EA02-8C3F4774C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ADEDD-49BC-4DBD-848B-C7E65B4F2686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ECC6FC-8C93-A78C-C74F-5400B67A6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96B1E2-B5BD-99CD-ECFA-9EEC27E55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1BF88-FFB2-49E5-B313-2A53A899AF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189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D915C7-C855-90E6-9F2D-4CC1033A1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958009-E5EA-2683-6467-2B7C299ED7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17FB15-5EE4-B65E-5049-4188C9C0E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ADEDD-49BC-4DBD-848B-C7E65B4F2686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832FC9-9C97-9AB0-05EE-5C9290B5E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45866C-A00A-6953-0AF3-4AE262D3A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1BF88-FFB2-49E5-B313-2A53A899AF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811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7AF5B6-F0B0-79B6-8F53-7C36472D3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F3619E-CD17-906A-FBE2-D2A157E57F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0134D6-56D8-6E4C-836F-CB70A3AD1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ADEDD-49BC-4DBD-848B-C7E65B4F2686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4CC43D-2B44-52FC-6247-CC211D68B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439C8A-065F-E82E-4B70-1DC492CA5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1BF88-FFB2-49E5-B313-2A53A899AF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0633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2E098E-9500-871E-32C0-22E266B82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0A241E-5EAB-1BBF-BB65-45ADB70B52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5205F05-D13F-C946-6F94-7BA4A08E60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897B61F-3838-58F7-134F-EE6D81786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ADEDD-49BC-4DBD-848B-C7E65B4F2686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B6733E-044D-7F79-AD0B-D9C0C9C6A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B92B708-5DA7-612E-AADF-EC7702D1D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1BF88-FFB2-49E5-B313-2A53A899AF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364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D89E9D-A16F-B7E8-621F-3827BDAB3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DCD1975-C6B1-C4D7-DB3E-55AD16F698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AE23E3F-650A-93C3-E93F-E9C320A0CD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032985C-4CC0-9497-78E4-BB2EA2A6FD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1156E10-A13F-0EE6-97C0-D049BAC0B8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4781E9C-142F-6945-2187-B1E4A0015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ADEDD-49BC-4DBD-848B-C7E65B4F2686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5B7E62C-3F29-AA46-1245-6E400A9C9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501A653-E8F0-5599-7700-96C4B1786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1BF88-FFB2-49E5-B313-2A53A899AF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663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58CF7C-0423-9BCC-E3F5-92761924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60C8866-BCCF-57AA-8700-9072CBA24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ADEDD-49BC-4DBD-848B-C7E65B4F2686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A4A8485-95DE-472F-F8FB-404EF21D9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4FA9AAD-FCCB-C729-5AA2-63D91D9A4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1BF88-FFB2-49E5-B313-2A53A899AF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08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6D271E5-241C-6ED5-5285-A6284803D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ADEDD-49BC-4DBD-848B-C7E65B4F2686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EBC9B6-20A9-719B-B3DF-021F988BF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70FEDC8-563D-9196-3DEA-43A7127CB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1BF88-FFB2-49E5-B313-2A53A899AF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478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4319B-3AA3-E62E-11C1-49164AD88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746C1F-1882-B595-E37A-E50C20BFA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D1D3D94-23DF-8620-FC4C-9A213136AB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6395B0E-B3DD-5A40-1F64-822B2F62C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ADEDD-49BC-4DBD-848B-C7E65B4F2686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EF9C118-40AE-822E-1684-3220D9D1C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3314E69-9851-B8A3-4736-ADF309710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1BF88-FFB2-49E5-B313-2A53A899AF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328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2D63D-1301-63B6-3CA2-B5EDCA71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395C165-D9BA-A403-FC0D-796F25CEEA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3109DC-AC37-3F15-65CE-BB742CDF54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49228BE-33B9-D5D2-0F8A-B0A5E3578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ADEDD-49BC-4DBD-848B-C7E65B4F2686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D74B203-E11A-5C97-934E-820DF3A2C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41F7F4F-9701-8CD5-4B4D-23874D104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1BF88-FFB2-49E5-B313-2A53A899AF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172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7FBBBC-1D2D-5016-7F1A-6DBCEF75C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A18D381-64E6-8C09-A940-C49846C682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0C588A-CAA7-232C-911A-018E2E7FF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ADEDD-49BC-4DBD-848B-C7E65B4F2686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7457DD-2C41-4C74-4246-4121483D5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76F4D3-EC24-D14B-E03C-5B51145DE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1BF88-FFB2-49E5-B313-2A53A899AF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27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5FA653A-53BC-B4EC-8342-0789861ED0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F909049-D3B1-B232-BBBB-44DAC600B6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36CF08-81A0-C6EF-6E90-DB4DE55BB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ADEDD-49BC-4DBD-848B-C7E65B4F2686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E64BB7-8375-4AB3-792C-4E042A416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B5AD9B-6B1A-6286-4444-C643138D4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1BF88-FFB2-49E5-B313-2A53A899AF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309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EDBB42-2F58-51D3-880B-7AC568544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806DCC-EDF9-D42C-3EAD-DAA034D13C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81375E4-CA74-8BE2-CBE5-83408CBC46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ADEDD-49BC-4DBD-848B-C7E65B4F2686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35E77D-76EE-B0F5-496B-2A833CDE6B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3C72D4-7F95-B6A7-BE5A-679E88DCB2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1BF88-FFB2-49E5-B313-2A53A899AF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558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bin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bin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 bwMode="auto">
          <a:xfrm>
            <a:off x="6102320" y="2345380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49" name="Прямоугольник 10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 bwMode="auto">
          <a:xfrm>
            <a:off x="6102320" y="5343575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 bwMode="auto">
          <a:xfrm>
            <a:off x="498624" y="2110182"/>
            <a:ext cx="4831212" cy="452933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4000" dirty="0"/>
              <a:t>Россия в кармане</a:t>
            </a:r>
            <a:endParaRPr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dirty="0"/>
              <a:t> </a:t>
            </a:r>
            <a:endParaRPr sz="6900" dirty="0">
              <a:latin typeface="Gilroy-ExtraBold"/>
              <a:ea typeface="Gilroy-ExtraBold"/>
              <a:cs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/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/>
          <p:cNvPicPr>
            <a:picLocks noChangeAspect="1"/>
          </p:cNvPicPr>
          <p:nvPr/>
        </p:nvPicPr>
        <p:blipFill>
          <a:blip r:embed="rId3"/>
          <a:srcRect l="1404" t="160" b="6858"/>
          <a:stretch/>
        </p:blipFill>
        <p:spPr bwMode="auto"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291516" y="196383"/>
            <a:ext cx="2344820" cy="179215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7E64B4-A286-B106-136C-81D1913461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969" y="2998194"/>
            <a:ext cx="1465699" cy="15144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CAACDDE-0110-4432-FCB1-B00162238F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186" y="480711"/>
            <a:ext cx="2815624" cy="79604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072C7F0-4CE2-F8A0-ED7E-ACE725E0C57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882" y="410765"/>
            <a:ext cx="3870257" cy="11514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C6A59A-EC04-5E10-FAFF-1EC44AF634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224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CA27FE5-6114-F566-DF20-2DE2590845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94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EAAA32C-824A-727A-C180-2C1E5B4B4E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21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8F7508-A8B9-40EE-8488-A91BA9D43E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521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98CCD10-8697-E78C-3977-DE1D95A3C3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034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9BFEA05-5E77-964E-E547-D42E6199D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90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C3D757E-66D3-00AB-C38C-191D0565B3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722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59FE2D5-CD23-E81D-F830-359D176764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069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A05765D-733F-5037-0299-04628D141B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693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8152B9-EBFD-C0B5-7616-38E6F5A551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57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 bwMode="auto">
          <a:xfrm>
            <a:off x="6102320" y="2345380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49" name="Прямоугольник 10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 bwMode="auto">
          <a:xfrm>
            <a:off x="6102320" y="5343575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 bwMode="auto">
          <a:xfrm>
            <a:off x="498624" y="2110182"/>
            <a:ext cx="4831212" cy="452933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4000" dirty="0"/>
              <a:t>Россия в кармане</a:t>
            </a:r>
            <a:endParaRPr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dirty="0"/>
              <a:t> </a:t>
            </a:r>
            <a:endParaRPr sz="6900" dirty="0">
              <a:latin typeface="Gilroy-ExtraBold"/>
              <a:ea typeface="Gilroy-ExtraBold"/>
              <a:cs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/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/>
          <p:cNvPicPr>
            <a:picLocks noChangeAspect="1"/>
          </p:cNvPicPr>
          <p:nvPr/>
        </p:nvPicPr>
        <p:blipFill>
          <a:blip r:embed="rId3"/>
          <a:srcRect l="1404" t="160" b="6858"/>
          <a:stretch/>
        </p:blipFill>
        <p:spPr bwMode="auto"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291516" y="196383"/>
            <a:ext cx="2344820" cy="179215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7E64B4-A286-B106-136C-81D1913461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969" y="2998194"/>
            <a:ext cx="1465699" cy="15144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CAACDDE-0110-4432-FCB1-B00162238F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186" y="480711"/>
            <a:ext cx="2815624" cy="79604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072C7F0-4CE2-F8A0-ED7E-ACE725E0C57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882" y="410765"/>
            <a:ext cx="3870257" cy="1151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105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8</Words>
  <Application>Microsoft Office PowerPoint</Application>
  <PresentationFormat>Широкоэкранный</PresentationFormat>
  <Paragraphs>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Gilroy-ExtraBold</vt:lpstr>
      <vt:lpstr>Gilroy-Light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Vladislav Terentev</dc:creator>
  <cp:lastModifiedBy>Ирина</cp:lastModifiedBy>
  <cp:revision>2</cp:revision>
  <dcterms:created xsi:type="dcterms:W3CDTF">2023-12-03T06:51:27Z</dcterms:created>
  <dcterms:modified xsi:type="dcterms:W3CDTF">2023-12-15T16:52:21Z</dcterms:modified>
</cp:coreProperties>
</file>