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1" r:id="rId1"/>
    <p:sldMasterId id="2147483772" r:id="rId2"/>
    <p:sldMasterId id="2147483773" r:id="rId3"/>
  </p:sldMasterIdLst>
  <p:notesMasterIdLst>
    <p:notesMasterId r:id="rId4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</p:sldIdLst>
  <p:sldSz cx="9144000" cy="5143500" type="screen16x9"/>
  <p:notesSz cx="6858000" cy="9144000"/>
  <p:embeddedFontLst>
    <p:embeddedFont>
      <p:font typeface="Didact Gothic" panose="020B0604020202020204" charset="0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Bai Jamjuree Medium" panose="020B0604020202020204" charset="-34"/>
      <p:regular r:id="rId55"/>
      <p:bold r:id="rId56"/>
      <p:italic r:id="rId57"/>
      <p:boldItalic r:id="rId58"/>
    </p:embeddedFont>
    <p:embeddedFont>
      <p:font typeface="Anaheim" panose="020B0604020202020204" charset="0"/>
      <p:regular r:id="rId59"/>
    </p:embeddedFont>
    <p:embeddedFont>
      <p:font typeface="Roboto" panose="020B060402020202020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4D69535-C400-4087-88BF-35D428755CE8}">
  <a:tblStyle styleId="{D4D69535-C400-4087-88BF-35D428755C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496" y="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7.fntdata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10.fntdata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5.fntdata"/><Relationship Id="rId6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78992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g171803630a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7" name="Google Shape;2327;g171803630a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994adfdc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994adfdc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18b4bf0f4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18b4bf0f4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g18b4bf0f4b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3" name="Google Shape;2413;g18b4bf0f4b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g18b4bf0f4b4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2" name="Google Shape;2492;g18b4bf0f4b4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g18b4bf0f4b4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2" name="Google Shape;2572;g18b4bf0f4b4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g18b4bf0f4b4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0" name="Google Shape;2660;g18b4bf0f4b4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gd93de69ded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0" name="Google Shape;2740;gd93de69ded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5" name="Google Shape;2755;g18343ececf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6" name="Google Shape;2756;g18343ececf3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6" name="Google Shape;2776;g18343ececf3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7" name="Google Shape;2777;g18343ececf3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g18343ececf3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0" name="Google Shape;2800;g18343ececf3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4" name="Google Shape;2824;g18343ececf3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5" name="Google Shape;2825;g18343ececf3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g18b4bf0f4b4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1" name="Google Shape;2851;g18b4bf0f4b4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Google Shape;2870;g18343ececf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1" name="Google Shape;2871;g18343ececf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" name="Google Shape;2888;g18343ececf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9" name="Google Shape;2889;g18343ececf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4" name="Google Shape;2904;g19c4ae18d6b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5" name="Google Shape;2905;g19c4ae18d6b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1a33fa70fc8_0_1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1a33fa70fc8_0_1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g1a33fa70fc8_0_2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3" name="Google Shape;2943;g1a33fa70fc8_0_2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6" name="Google Shape;2976;g1a33fa70fc8_0_1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7" name="Google Shape;2977;g1a33fa70fc8_0_1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g19c4ae18d6b_0_2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3" name="Google Shape;2983;g19c4ae18d6b_0_2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9" name="Google Shape;3009;g1a33fa70fc8_0_2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0" name="Google Shape;3010;g1a33fa70fc8_0_2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8" name="Google Shape;2998;g1a33fa70fc8_0_1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9" name="Google Shape;2999;g1a33fa70fc8_0_1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0" name="Google Shape;3030;g192d95652d8_0_1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1" name="Google Shape;3031;g192d95652d8_0_1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3" name="Google Shape;3043;g1a33fa70fc8_0_1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4" name="Google Shape;3044;g1a33fa70fc8_0_1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9" name="Google Shape;3049;g1a33fa70fc8_0_1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0" name="Google Shape;3050;g1a33fa70fc8_0_1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Google Shape;3056;g1a33fa70fc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7" name="Google Shape;3057;g1a33fa70fc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9" name="Google Shape;3129;g1a33fa70fc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0" name="Google Shape;3130;g1a33fa70fc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" name="Google Shape;3205;g1a33fa70fc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6" name="Google Shape;3206;g1a33fa70fc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6" name="Google Shape;3286;g1a33fa70fc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7" name="Google Shape;3287;g1a33fa70fc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2" name="Google Shape;3362;g1a33fa70fc8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3" name="Google Shape;3363;g1a33fa70fc8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3" name="Google Shape;3443;g1a33fa70fc8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4" name="Google Shape;3444;g1a33fa70fc8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" name="Google Shape;3543;g1a33fa70fc8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4" name="Google Shape;3544;g1a33fa70fc8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" name="Google Shape;3594;g1a33fa70fc8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5" name="Google Shape;3595;g1a33fa70fc8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" name="Google Shape;3655;g1a33fa70fc8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6" name="Google Shape;3656;g1a33fa70fc8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" name="Google Shape;3717;g1a33fa70fc8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8" name="Google Shape;3718;g1a33fa70fc8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Google Shape;3782;g1a33fa70fc8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3" name="Google Shape;3783;g1a33fa70fc8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g1a33fa70fc8_0_7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6" name="Google Shape;3846;g1a33fa70fc8_0_7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" name="Google Shape;3911;g1a33fa70fc8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2" name="Google Shape;3912;g1a33fa70fc8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g1a33fa70fc8_0_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4" name="Google Shape;3974;g1a33fa70fc8_0_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2" name="Google Shape;4012;g1a33fa70fc8_0_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3" name="Google Shape;4013;g1a33fa70fc8_0_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1a33fa70fc8_0_9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1a33fa70fc8_0_9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Google Shape;4102;g1a33fa70fc8_0_1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3" name="Google Shape;4103;g1a33fa70fc8_0_1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g1a33fa70fc8_0_1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6" name="Google Shape;4146;g1a33fa70fc8_0_1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Google Shape;4192;g1a33fa70fc8_0_1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3" name="Google Shape;4193;g1a33fa70fc8_0_1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4746450" y="4059808"/>
            <a:ext cx="2682300" cy="268093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1972573" y="-195860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73263" y="4229402"/>
            <a:ext cx="1976202" cy="19760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5445182" y="4757890"/>
            <a:ext cx="1284836" cy="12847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2810660" y="4668518"/>
            <a:ext cx="1099632" cy="1099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3024341" y="4880422"/>
            <a:ext cx="674055" cy="6740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273429" y="152400"/>
            <a:ext cx="129851" cy="538530"/>
            <a:chOff x="273429" y="0"/>
            <a:chExt cx="129851" cy="538530"/>
          </a:xfrm>
        </p:grpSpPr>
        <p:sp>
          <p:nvSpPr>
            <p:cNvPr id="23" name="Google Shape;23;p2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2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4670239" y="400323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ctrTitle"/>
          </p:nvPr>
        </p:nvSpPr>
        <p:spPr>
          <a:xfrm>
            <a:off x="717425" y="1272250"/>
            <a:ext cx="6952200" cy="17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subTitle" idx="1"/>
          </p:nvPr>
        </p:nvSpPr>
        <p:spPr>
          <a:xfrm>
            <a:off x="765800" y="3062725"/>
            <a:ext cx="5148300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5676856" y="4989551"/>
            <a:ext cx="821489" cy="821446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3720760" y="-15083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"/>
          <p:cNvSpPr/>
          <p:nvPr/>
        </p:nvSpPr>
        <p:spPr>
          <a:xfrm rot="10800000" flipH="1">
            <a:off x="223343" y="4051221"/>
            <a:ext cx="277594" cy="276283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00924" y="1074238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 txBox="1">
            <a:spLocks noGrp="1"/>
          </p:cNvSpPr>
          <p:nvPr>
            <p:ph type="title"/>
          </p:nvPr>
        </p:nvSpPr>
        <p:spPr>
          <a:xfrm>
            <a:off x="671165" y="2514600"/>
            <a:ext cx="48807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3"/>
          <p:cNvSpPr txBox="1">
            <a:spLocks noGrp="1"/>
          </p:cNvSpPr>
          <p:nvPr>
            <p:ph type="subTitle" idx="1"/>
          </p:nvPr>
        </p:nvSpPr>
        <p:spPr>
          <a:xfrm>
            <a:off x="717425" y="3073525"/>
            <a:ext cx="4030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"/>
          <p:cNvSpPr txBox="1">
            <a:spLocks noGrp="1"/>
          </p:cNvSpPr>
          <p:nvPr>
            <p:ph type="title" idx="2" hasCustomPrompt="1"/>
          </p:nvPr>
        </p:nvSpPr>
        <p:spPr>
          <a:xfrm>
            <a:off x="617196" y="690175"/>
            <a:ext cx="34968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9" name="Google Shape;59;p3"/>
          <p:cNvSpPr/>
          <p:nvPr/>
        </p:nvSpPr>
        <p:spPr>
          <a:xfrm>
            <a:off x="179600" y="4464225"/>
            <a:ext cx="1059900" cy="1059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/>
          <p:nvPr/>
        </p:nvSpPr>
        <p:spPr>
          <a:xfrm>
            <a:off x="-550231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-31145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8379700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8103500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717425" y="1098050"/>
            <a:ext cx="7709100" cy="3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/>
          <p:nvPr/>
        </p:nvSpPr>
        <p:spPr>
          <a:xfrm>
            <a:off x="285395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"/>
          <p:cNvSpPr/>
          <p:nvPr/>
        </p:nvSpPr>
        <p:spPr>
          <a:xfrm>
            <a:off x="8532102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340691" y="2033570"/>
            <a:ext cx="58818" cy="57851"/>
          </a:xfrm>
          <a:custGeom>
            <a:avLst/>
            <a:gdLst/>
            <a:ahLst/>
            <a:cxnLst/>
            <a:rect l="l" t="t" r="r" b="b"/>
            <a:pathLst>
              <a:path w="1763" h="1734" extrusionOk="0">
                <a:moveTo>
                  <a:pt x="882" y="1"/>
                </a:moveTo>
                <a:cubicBezTo>
                  <a:pt x="395" y="1"/>
                  <a:pt x="0" y="365"/>
                  <a:pt x="0" y="852"/>
                </a:cubicBezTo>
                <a:cubicBezTo>
                  <a:pt x="0" y="1338"/>
                  <a:pt x="395" y="1733"/>
                  <a:pt x="882" y="1733"/>
                </a:cubicBezTo>
                <a:cubicBezTo>
                  <a:pt x="1368" y="1733"/>
                  <a:pt x="1763" y="1338"/>
                  <a:pt x="1763" y="852"/>
                </a:cubicBezTo>
                <a:cubicBezTo>
                  <a:pt x="1763" y="365"/>
                  <a:pt x="1368" y="1"/>
                  <a:pt x="8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8041150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8195288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8485233" y="2050465"/>
            <a:ext cx="58851" cy="57817"/>
          </a:xfrm>
          <a:custGeom>
            <a:avLst/>
            <a:gdLst/>
            <a:ahLst/>
            <a:cxnLst/>
            <a:rect l="l" t="t" r="r" b="b"/>
            <a:pathLst>
              <a:path w="1764" h="1733" extrusionOk="0">
                <a:moveTo>
                  <a:pt x="882" y="0"/>
                </a:moveTo>
                <a:cubicBezTo>
                  <a:pt x="396" y="0"/>
                  <a:pt x="1" y="395"/>
                  <a:pt x="1" y="882"/>
                </a:cubicBezTo>
                <a:cubicBezTo>
                  <a:pt x="1" y="1368"/>
                  <a:pt x="396" y="1733"/>
                  <a:pt x="882" y="1733"/>
                </a:cubicBezTo>
                <a:cubicBezTo>
                  <a:pt x="1368" y="1733"/>
                  <a:pt x="1764" y="1368"/>
                  <a:pt x="1764" y="882"/>
                </a:cubicBezTo>
                <a:cubicBezTo>
                  <a:pt x="1764" y="395"/>
                  <a:pt x="1368" y="0"/>
                  <a:pt x="88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1409114" y="4344807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body" idx="1"/>
          </p:nvPr>
        </p:nvSpPr>
        <p:spPr>
          <a:xfrm>
            <a:off x="717425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body" idx="2"/>
          </p:nvPr>
        </p:nvSpPr>
        <p:spPr>
          <a:xfrm>
            <a:off x="4572000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title" idx="3"/>
          </p:nvPr>
        </p:nvSpPr>
        <p:spPr>
          <a:xfrm>
            <a:off x="1096175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title" idx="4"/>
          </p:nvPr>
        </p:nvSpPr>
        <p:spPr>
          <a:xfrm>
            <a:off x="4950750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5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6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-562700" y="-55160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6"/>
          <p:cNvSpPr/>
          <p:nvPr/>
        </p:nvSpPr>
        <p:spPr>
          <a:xfrm>
            <a:off x="170404" y="24583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/>
          <p:nvPr/>
        </p:nvSpPr>
        <p:spPr>
          <a:xfrm>
            <a:off x="6158976" y="3060750"/>
            <a:ext cx="2807100" cy="2807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6952530" y="3854360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6471473" y="3373315"/>
            <a:ext cx="2182106" cy="2181970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 txBox="1">
            <a:spLocks noGrp="1"/>
          </p:cNvSpPr>
          <p:nvPr>
            <p:ph type="body" idx="1"/>
          </p:nvPr>
        </p:nvSpPr>
        <p:spPr>
          <a:xfrm>
            <a:off x="613572" y="3867175"/>
            <a:ext cx="545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2" name="Google Shape;102;p7"/>
          <p:cNvSpPr txBox="1">
            <a:spLocks noGrp="1"/>
          </p:cNvSpPr>
          <p:nvPr>
            <p:ph type="title"/>
          </p:nvPr>
        </p:nvSpPr>
        <p:spPr>
          <a:xfrm>
            <a:off x="613572" y="3304925"/>
            <a:ext cx="39267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3" name="Google Shape;103;p7"/>
          <p:cNvGrpSpPr/>
          <p:nvPr/>
        </p:nvGrpSpPr>
        <p:grpSpPr>
          <a:xfrm>
            <a:off x="8714604" y="0"/>
            <a:ext cx="129851" cy="538530"/>
            <a:chOff x="273429" y="0"/>
            <a:chExt cx="129851" cy="538530"/>
          </a:xfrm>
        </p:grpSpPr>
        <p:sp>
          <p:nvSpPr>
            <p:cNvPr id="104" name="Google Shape;104;p7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" name="Google Shape;120;p7"/>
          <p:cNvSpPr/>
          <p:nvPr/>
        </p:nvSpPr>
        <p:spPr>
          <a:xfrm>
            <a:off x="7602322" y="2443176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"/>
          <p:cNvSpPr/>
          <p:nvPr/>
        </p:nvSpPr>
        <p:spPr>
          <a:xfrm>
            <a:off x="7205466" y="4107259"/>
            <a:ext cx="714119" cy="71408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"/>
          <p:cNvSpPr/>
          <p:nvPr/>
        </p:nvSpPr>
        <p:spPr>
          <a:xfrm>
            <a:off x="7674700" y="2313275"/>
            <a:ext cx="855900" cy="8559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6580383" y="26727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717425" y="2219100"/>
            <a:ext cx="77091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2811000" y="833950"/>
            <a:ext cx="3522000" cy="35220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7706360" y="-646214"/>
            <a:ext cx="2004795" cy="2004755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127874" y="3830739"/>
            <a:ext cx="1230457" cy="1230518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-359800" y="3342524"/>
            <a:ext cx="2206943" cy="2206943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"/>
          <p:cNvSpPr/>
          <p:nvPr/>
        </p:nvSpPr>
        <p:spPr>
          <a:xfrm>
            <a:off x="391886" y="4094806"/>
            <a:ext cx="702429" cy="7023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528386" y="4230175"/>
            <a:ext cx="430576" cy="43057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8123622" y="-232026"/>
            <a:ext cx="1168255" cy="11763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7885301" y="-467277"/>
            <a:ext cx="1646906" cy="1646873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7352777" y="3531694"/>
            <a:ext cx="2606049" cy="2605996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445601" y="302000"/>
            <a:ext cx="1332484" cy="134173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"/>
          <p:cNvSpPr/>
          <p:nvPr/>
        </p:nvSpPr>
        <p:spPr>
          <a:xfrm>
            <a:off x="1289457" y="7832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/>
          <p:nvPr/>
        </p:nvSpPr>
        <p:spPr>
          <a:xfrm>
            <a:off x="836675" y="834614"/>
            <a:ext cx="3474150" cy="3474272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 flipH="1">
            <a:off x="7657374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 flipH="1">
            <a:off x="-484307" y="4272534"/>
            <a:ext cx="1403549" cy="1337857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 flipH="1">
            <a:off x="-694668" y="4006496"/>
            <a:ext cx="1819817" cy="182095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 flipH="1">
            <a:off x="-466589" y="-404919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" name="Google Shape;143;p9"/>
          <p:cNvGrpSpPr/>
          <p:nvPr/>
        </p:nvGrpSpPr>
        <p:grpSpPr>
          <a:xfrm flipH="1">
            <a:off x="126307" y="1658200"/>
            <a:ext cx="129851" cy="538530"/>
            <a:chOff x="273429" y="0"/>
            <a:chExt cx="129851" cy="538530"/>
          </a:xfrm>
        </p:grpSpPr>
        <p:sp>
          <p:nvSpPr>
            <p:cNvPr id="144" name="Google Shape;144;p9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9"/>
          <p:cNvSpPr/>
          <p:nvPr/>
        </p:nvSpPr>
        <p:spPr>
          <a:xfrm flipH="1">
            <a:off x="70035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"/>
          <p:cNvSpPr/>
          <p:nvPr/>
        </p:nvSpPr>
        <p:spPr>
          <a:xfrm flipH="1">
            <a:off x="83795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"/>
          <p:cNvSpPr/>
          <p:nvPr/>
        </p:nvSpPr>
        <p:spPr>
          <a:xfrm flipH="1">
            <a:off x="79818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777050" y="1677513"/>
            <a:ext cx="35934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4" name="Google Shape;164;p9"/>
          <p:cNvSpPr txBox="1">
            <a:spLocks noGrp="1"/>
          </p:cNvSpPr>
          <p:nvPr>
            <p:ph type="subTitle" idx="1"/>
          </p:nvPr>
        </p:nvSpPr>
        <p:spPr>
          <a:xfrm>
            <a:off x="1297700" y="3000275"/>
            <a:ext cx="25521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5" name="Google Shape;165;p9"/>
          <p:cNvSpPr txBox="1">
            <a:spLocks noGrp="1"/>
          </p:cNvSpPr>
          <p:nvPr>
            <p:ph type="body" idx="2"/>
          </p:nvPr>
        </p:nvSpPr>
        <p:spPr>
          <a:xfrm>
            <a:off x="4572000" y="724200"/>
            <a:ext cx="38547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6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/>
          <p:nvPr/>
        </p:nvSpPr>
        <p:spPr>
          <a:xfrm>
            <a:off x="7975950" y="-463125"/>
            <a:ext cx="2105967" cy="210569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6316703" y="316246"/>
            <a:ext cx="2702100" cy="2702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"/>
          <p:cNvSpPr/>
          <p:nvPr/>
        </p:nvSpPr>
        <p:spPr>
          <a:xfrm>
            <a:off x="-509330" y="-537169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"/>
          <p:cNvSpPr/>
          <p:nvPr/>
        </p:nvSpPr>
        <p:spPr>
          <a:xfrm>
            <a:off x="-324625" y="-352408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"/>
          <p:cNvSpPr txBox="1">
            <a:spLocks noGrp="1"/>
          </p:cNvSpPr>
          <p:nvPr>
            <p:ph type="body" idx="1"/>
          </p:nvPr>
        </p:nvSpPr>
        <p:spPr>
          <a:xfrm>
            <a:off x="717425" y="3660900"/>
            <a:ext cx="4818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5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</a:lstStyle>
          <a:p>
            <a:endParaRPr/>
          </a:p>
        </p:txBody>
      </p:sp>
      <p:sp>
        <p:nvSpPr>
          <p:cNvPr id="172" name="Google Shape;172;p10"/>
          <p:cNvSpPr/>
          <p:nvPr/>
        </p:nvSpPr>
        <p:spPr>
          <a:xfrm>
            <a:off x="7128574" y="4140022"/>
            <a:ext cx="304816" cy="304816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6595837" y="595515"/>
            <a:ext cx="2143833" cy="214356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-959554" y="-986752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-109187" y="-136981"/>
            <a:ext cx="789114" cy="7890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7505052" y="4385625"/>
            <a:ext cx="1020220" cy="102730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7323899" y="1323483"/>
            <a:ext cx="687709" cy="6876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 txBox="1">
            <a:spLocks noGrp="1"/>
          </p:cNvSpPr>
          <p:nvPr>
            <p:ph type="title" hasCustomPrompt="1"/>
          </p:nvPr>
        </p:nvSpPr>
        <p:spPr>
          <a:xfrm>
            <a:off x="717425" y="1317075"/>
            <a:ext cx="77091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0" name="Google Shape;180;p11"/>
          <p:cNvSpPr txBox="1">
            <a:spLocks noGrp="1"/>
          </p:cNvSpPr>
          <p:nvPr>
            <p:ph type="body" idx="1"/>
          </p:nvPr>
        </p:nvSpPr>
        <p:spPr>
          <a:xfrm>
            <a:off x="717425" y="3152225"/>
            <a:ext cx="7709100" cy="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11"/>
          <p:cNvSpPr/>
          <p:nvPr/>
        </p:nvSpPr>
        <p:spPr>
          <a:xfrm rot="-8568487" flipH="1">
            <a:off x="-790628" y="29849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"/>
          <p:cNvSpPr/>
          <p:nvPr/>
        </p:nvSpPr>
        <p:spPr>
          <a:xfrm rot="-8568429" flipH="1">
            <a:off x="207339" y="39823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"/>
          <p:cNvSpPr/>
          <p:nvPr/>
        </p:nvSpPr>
        <p:spPr>
          <a:xfrm rot="-8568329" flipH="1">
            <a:off x="7151660" y="-785692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"/>
          <p:cNvSpPr/>
          <p:nvPr/>
        </p:nvSpPr>
        <p:spPr>
          <a:xfrm rot="2231670" flipH="1">
            <a:off x="232126" y="216667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"/>
          <p:cNvSpPr/>
          <p:nvPr/>
        </p:nvSpPr>
        <p:spPr>
          <a:xfrm rot="-8568330" flipH="1">
            <a:off x="356434" y="341592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"/>
          <p:cNvSpPr/>
          <p:nvPr/>
        </p:nvSpPr>
        <p:spPr>
          <a:xfrm rot="-8568372" flipH="1">
            <a:off x="-484399" y="32903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"/>
          <p:cNvSpPr/>
          <p:nvPr/>
        </p:nvSpPr>
        <p:spPr>
          <a:xfrm rot="-8568339" flipH="1">
            <a:off x="-427114" y="-441747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1"/>
          <p:cNvSpPr/>
          <p:nvPr/>
        </p:nvSpPr>
        <p:spPr>
          <a:xfrm>
            <a:off x="8607933" y="19990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"/>
          <p:cNvSpPr/>
          <p:nvPr/>
        </p:nvSpPr>
        <p:spPr>
          <a:xfrm>
            <a:off x="7194780" y="3310518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"/>
          <p:cNvSpPr/>
          <p:nvPr/>
        </p:nvSpPr>
        <p:spPr>
          <a:xfrm>
            <a:off x="7678334" y="3707662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"/>
          <p:cNvSpPr/>
          <p:nvPr/>
        </p:nvSpPr>
        <p:spPr>
          <a:xfrm>
            <a:off x="7990884" y="4020241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/>
          <p:nvPr/>
        </p:nvSpPr>
        <p:spPr>
          <a:xfrm>
            <a:off x="-515750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"/>
          <p:cNvSpPr/>
          <p:nvPr/>
        </p:nvSpPr>
        <p:spPr>
          <a:xfrm>
            <a:off x="7764151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3"/>
          <p:cNvSpPr/>
          <p:nvPr/>
        </p:nvSpPr>
        <p:spPr>
          <a:xfrm>
            <a:off x="785829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3"/>
          <p:cNvSpPr/>
          <p:nvPr/>
        </p:nvSpPr>
        <p:spPr>
          <a:xfrm>
            <a:off x="8413091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3"/>
          <p:cNvSpPr/>
          <p:nvPr/>
        </p:nvSpPr>
        <p:spPr>
          <a:xfrm>
            <a:off x="8280144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3"/>
          <p:cNvSpPr/>
          <p:nvPr/>
        </p:nvSpPr>
        <p:spPr>
          <a:xfrm>
            <a:off x="8160771" y="4227506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" name="Google Shape;200;p13"/>
          <p:cNvGrpSpPr/>
          <p:nvPr/>
        </p:nvGrpSpPr>
        <p:grpSpPr>
          <a:xfrm>
            <a:off x="8705267" y="1658200"/>
            <a:ext cx="129851" cy="538530"/>
            <a:chOff x="273429" y="0"/>
            <a:chExt cx="129851" cy="538530"/>
          </a:xfrm>
        </p:grpSpPr>
        <p:sp>
          <p:nvSpPr>
            <p:cNvPr id="201" name="Google Shape;201;p13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13"/>
          <p:cNvSpPr/>
          <p:nvPr/>
        </p:nvSpPr>
        <p:spPr>
          <a:xfrm>
            <a:off x="672970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3"/>
          <p:cNvSpPr/>
          <p:nvPr/>
        </p:nvSpPr>
        <p:spPr>
          <a:xfrm>
            <a:off x="369969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"/>
          <p:cNvSpPr txBox="1">
            <a:spLocks noGrp="1"/>
          </p:cNvSpPr>
          <p:nvPr>
            <p:ph type="title"/>
          </p:nvPr>
        </p:nvSpPr>
        <p:spPr>
          <a:xfrm>
            <a:off x="979574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"/>
          </p:nvPr>
        </p:nvSpPr>
        <p:spPr>
          <a:xfrm>
            <a:off x="1816575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13"/>
          <p:cNvSpPr txBox="1">
            <a:spLocks noGrp="1"/>
          </p:cNvSpPr>
          <p:nvPr>
            <p:ph type="title" idx="2"/>
          </p:nvPr>
        </p:nvSpPr>
        <p:spPr>
          <a:xfrm>
            <a:off x="4824826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22" name="Google Shape;222;p13"/>
          <p:cNvSpPr txBox="1">
            <a:spLocks noGrp="1"/>
          </p:cNvSpPr>
          <p:nvPr>
            <p:ph type="subTitle" idx="3"/>
          </p:nvPr>
        </p:nvSpPr>
        <p:spPr>
          <a:xfrm>
            <a:off x="4831700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3"/>
          <p:cNvSpPr txBox="1">
            <a:spLocks noGrp="1"/>
          </p:cNvSpPr>
          <p:nvPr>
            <p:ph type="title" idx="4"/>
          </p:nvPr>
        </p:nvSpPr>
        <p:spPr>
          <a:xfrm>
            <a:off x="97957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24" name="Google Shape;224;p13"/>
          <p:cNvSpPr txBox="1">
            <a:spLocks noGrp="1"/>
          </p:cNvSpPr>
          <p:nvPr>
            <p:ph type="subTitle" idx="5"/>
          </p:nvPr>
        </p:nvSpPr>
        <p:spPr>
          <a:xfrm>
            <a:off x="1816575" y="3978924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3"/>
          <p:cNvSpPr txBox="1">
            <a:spLocks noGrp="1"/>
          </p:cNvSpPr>
          <p:nvPr>
            <p:ph type="title" idx="6"/>
          </p:nvPr>
        </p:nvSpPr>
        <p:spPr>
          <a:xfrm>
            <a:off x="482482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26" name="Google Shape;226;p13"/>
          <p:cNvSpPr txBox="1">
            <a:spLocks noGrp="1"/>
          </p:cNvSpPr>
          <p:nvPr>
            <p:ph type="subTitle" idx="7"/>
          </p:nvPr>
        </p:nvSpPr>
        <p:spPr>
          <a:xfrm>
            <a:off x="4824825" y="3978924"/>
            <a:ext cx="2502600" cy="633900"/>
          </a:xfrm>
          <a:prstGeom prst="rect">
            <a:avLst/>
          </a:prstGeom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3"/>
          <p:cNvSpPr txBox="1">
            <a:spLocks noGrp="1"/>
          </p:cNvSpPr>
          <p:nvPr>
            <p:ph type="title" idx="8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3"/>
          <p:cNvSpPr/>
          <p:nvPr/>
        </p:nvSpPr>
        <p:spPr>
          <a:xfrm>
            <a:off x="-551750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4"/>
          <p:cNvSpPr txBox="1">
            <a:spLocks noGrp="1"/>
          </p:cNvSpPr>
          <p:nvPr>
            <p:ph type="title" idx="2"/>
          </p:nvPr>
        </p:nvSpPr>
        <p:spPr>
          <a:xfrm>
            <a:off x="607338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32" name="Google Shape;232;p14"/>
          <p:cNvSpPr txBox="1">
            <a:spLocks noGrp="1"/>
          </p:cNvSpPr>
          <p:nvPr>
            <p:ph type="subTitle" idx="1"/>
          </p:nvPr>
        </p:nvSpPr>
        <p:spPr>
          <a:xfrm>
            <a:off x="789150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14"/>
          <p:cNvSpPr txBox="1">
            <a:spLocks noGrp="1"/>
          </p:cNvSpPr>
          <p:nvPr>
            <p:ph type="title" idx="3"/>
          </p:nvPr>
        </p:nvSpPr>
        <p:spPr>
          <a:xfrm>
            <a:off x="3120900" y="31551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34" name="Google Shape;234;p14"/>
          <p:cNvSpPr txBox="1">
            <a:spLocks noGrp="1"/>
          </p:cNvSpPr>
          <p:nvPr>
            <p:ph type="subTitle" idx="4"/>
          </p:nvPr>
        </p:nvSpPr>
        <p:spPr>
          <a:xfrm>
            <a:off x="3302700" y="3614575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4"/>
          <p:cNvSpPr txBox="1">
            <a:spLocks noGrp="1"/>
          </p:cNvSpPr>
          <p:nvPr>
            <p:ph type="title" idx="5"/>
          </p:nvPr>
        </p:nvSpPr>
        <p:spPr>
          <a:xfrm>
            <a:off x="5634463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36" name="Google Shape;236;p14"/>
          <p:cNvSpPr txBox="1">
            <a:spLocks noGrp="1"/>
          </p:cNvSpPr>
          <p:nvPr>
            <p:ph type="subTitle" idx="6"/>
          </p:nvPr>
        </p:nvSpPr>
        <p:spPr>
          <a:xfrm>
            <a:off x="5816275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4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"/>
          <p:cNvSpPr/>
          <p:nvPr/>
        </p:nvSpPr>
        <p:spPr>
          <a:xfrm flipH="1">
            <a:off x="7944613" y="366423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4"/>
          <p:cNvSpPr/>
          <p:nvPr/>
        </p:nvSpPr>
        <p:spPr>
          <a:xfrm flipH="1">
            <a:off x="-1200731" y="4064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4"/>
          <p:cNvSpPr/>
          <p:nvPr/>
        </p:nvSpPr>
        <p:spPr>
          <a:xfrm flipH="1">
            <a:off x="1188474" y="4040808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4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"/>
          <p:cNvSpPr/>
          <p:nvPr/>
        </p:nvSpPr>
        <p:spPr>
          <a:xfrm flipH="1">
            <a:off x="334613" y="12201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4"/>
          <p:cNvSpPr/>
          <p:nvPr/>
        </p:nvSpPr>
        <p:spPr>
          <a:xfrm flipH="1">
            <a:off x="368881" y="415711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4"/>
          <p:cNvSpPr/>
          <p:nvPr/>
        </p:nvSpPr>
        <p:spPr>
          <a:xfrm flipH="1">
            <a:off x="7275468" y="391698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2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5"/>
          <p:cNvSpPr txBox="1">
            <a:spLocks noGrp="1"/>
          </p:cNvSpPr>
          <p:nvPr>
            <p:ph type="title" idx="2"/>
          </p:nvPr>
        </p:nvSpPr>
        <p:spPr>
          <a:xfrm>
            <a:off x="1241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48" name="Google Shape;248;p15"/>
          <p:cNvSpPr txBox="1">
            <a:spLocks noGrp="1"/>
          </p:cNvSpPr>
          <p:nvPr>
            <p:ph type="subTitle" idx="1"/>
          </p:nvPr>
        </p:nvSpPr>
        <p:spPr>
          <a:xfrm>
            <a:off x="4879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5"/>
          <p:cNvSpPr txBox="1">
            <a:spLocks noGrp="1"/>
          </p:cNvSpPr>
          <p:nvPr>
            <p:ph type="title" idx="3"/>
          </p:nvPr>
        </p:nvSpPr>
        <p:spPr>
          <a:xfrm>
            <a:off x="31208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50" name="Google Shape;250;p15"/>
          <p:cNvSpPr txBox="1">
            <a:spLocks noGrp="1"/>
          </p:cNvSpPr>
          <p:nvPr>
            <p:ph type="subTitle" idx="4"/>
          </p:nvPr>
        </p:nvSpPr>
        <p:spPr>
          <a:xfrm>
            <a:off x="34846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5"/>
          <p:cNvSpPr txBox="1">
            <a:spLocks noGrp="1"/>
          </p:cNvSpPr>
          <p:nvPr>
            <p:ph type="title" idx="5"/>
          </p:nvPr>
        </p:nvSpPr>
        <p:spPr>
          <a:xfrm>
            <a:off x="61175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52" name="Google Shape;252;p15"/>
          <p:cNvSpPr txBox="1">
            <a:spLocks noGrp="1"/>
          </p:cNvSpPr>
          <p:nvPr>
            <p:ph type="subTitle" idx="6"/>
          </p:nvPr>
        </p:nvSpPr>
        <p:spPr>
          <a:xfrm>
            <a:off x="6481325" y="1821869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5"/>
          <p:cNvSpPr/>
          <p:nvPr/>
        </p:nvSpPr>
        <p:spPr>
          <a:xfrm flipH="1">
            <a:off x="7861869" y="3395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5"/>
          <p:cNvSpPr/>
          <p:nvPr/>
        </p:nvSpPr>
        <p:spPr>
          <a:xfrm flipH="1">
            <a:off x="342616" y="3961323"/>
            <a:ext cx="951062" cy="9576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5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5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"/>
          <p:cNvSpPr/>
          <p:nvPr/>
        </p:nvSpPr>
        <p:spPr>
          <a:xfrm rot="10800000">
            <a:off x="8129124" y="-566650"/>
            <a:ext cx="1664700" cy="1664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5"/>
          <p:cNvSpPr/>
          <p:nvPr/>
        </p:nvSpPr>
        <p:spPr>
          <a:xfrm rot="10800000">
            <a:off x="8327739" y="-368003"/>
            <a:ext cx="1267519" cy="126740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5"/>
          <p:cNvSpPr/>
          <p:nvPr/>
        </p:nvSpPr>
        <p:spPr>
          <a:xfrm rot="10800000">
            <a:off x="8533801" y="-161940"/>
            <a:ext cx="855344" cy="8552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"/>
          <p:cNvSpPr/>
          <p:nvPr/>
        </p:nvSpPr>
        <p:spPr>
          <a:xfrm rot="10800000">
            <a:off x="7297358" y="351419"/>
            <a:ext cx="1483482" cy="5855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_2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6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6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6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6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6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6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6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6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6"/>
          <p:cNvSpPr txBox="1">
            <a:spLocks noGrp="1"/>
          </p:cNvSpPr>
          <p:nvPr>
            <p:ph type="title" idx="2"/>
          </p:nvPr>
        </p:nvSpPr>
        <p:spPr>
          <a:xfrm>
            <a:off x="2766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74" name="Google Shape;274;p16"/>
          <p:cNvSpPr txBox="1">
            <a:spLocks noGrp="1"/>
          </p:cNvSpPr>
          <p:nvPr>
            <p:ph type="subTitle" idx="1"/>
          </p:nvPr>
        </p:nvSpPr>
        <p:spPr>
          <a:xfrm>
            <a:off x="6403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title" idx="3"/>
          </p:nvPr>
        </p:nvSpPr>
        <p:spPr>
          <a:xfrm flipH="1">
            <a:off x="59652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76" name="Google Shape;276;p16"/>
          <p:cNvSpPr txBox="1">
            <a:spLocks noGrp="1"/>
          </p:cNvSpPr>
          <p:nvPr>
            <p:ph type="subTitle" idx="4"/>
          </p:nvPr>
        </p:nvSpPr>
        <p:spPr>
          <a:xfrm flipH="1">
            <a:off x="63289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6"/>
          <p:cNvSpPr txBox="1">
            <a:spLocks noGrp="1"/>
          </p:cNvSpPr>
          <p:nvPr>
            <p:ph type="title" idx="5"/>
          </p:nvPr>
        </p:nvSpPr>
        <p:spPr>
          <a:xfrm flipH="1">
            <a:off x="31209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78" name="Google Shape;278;p16"/>
          <p:cNvSpPr txBox="1">
            <a:spLocks noGrp="1"/>
          </p:cNvSpPr>
          <p:nvPr>
            <p:ph type="subTitle" idx="6"/>
          </p:nvPr>
        </p:nvSpPr>
        <p:spPr>
          <a:xfrm flipH="1">
            <a:off x="3484650" y="3543548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7"/>
          <p:cNvSpPr txBox="1">
            <a:spLocks noGrp="1"/>
          </p:cNvSpPr>
          <p:nvPr>
            <p:ph type="title" idx="2"/>
          </p:nvPr>
        </p:nvSpPr>
        <p:spPr>
          <a:xfrm>
            <a:off x="15082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82" name="Google Shape;282;p17"/>
          <p:cNvSpPr txBox="1">
            <a:spLocks noGrp="1"/>
          </p:cNvSpPr>
          <p:nvPr>
            <p:ph type="subTitle" idx="1"/>
          </p:nvPr>
        </p:nvSpPr>
        <p:spPr>
          <a:xfrm>
            <a:off x="18720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7"/>
          <p:cNvSpPr txBox="1">
            <a:spLocks noGrp="1"/>
          </p:cNvSpPr>
          <p:nvPr>
            <p:ph type="title" idx="3"/>
          </p:nvPr>
        </p:nvSpPr>
        <p:spPr>
          <a:xfrm>
            <a:off x="47335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84" name="Google Shape;284;p17"/>
          <p:cNvSpPr txBox="1">
            <a:spLocks noGrp="1"/>
          </p:cNvSpPr>
          <p:nvPr>
            <p:ph type="subTitle" idx="4"/>
          </p:nvPr>
        </p:nvSpPr>
        <p:spPr>
          <a:xfrm>
            <a:off x="50973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7"/>
          <p:cNvSpPr txBox="1">
            <a:spLocks noGrp="1"/>
          </p:cNvSpPr>
          <p:nvPr>
            <p:ph type="title" idx="5"/>
          </p:nvPr>
        </p:nvSpPr>
        <p:spPr>
          <a:xfrm>
            <a:off x="15082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86" name="Google Shape;286;p17"/>
          <p:cNvSpPr txBox="1">
            <a:spLocks noGrp="1"/>
          </p:cNvSpPr>
          <p:nvPr>
            <p:ph type="subTitle" idx="6"/>
          </p:nvPr>
        </p:nvSpPr>
        <p:spPr>
          <a:xfrm>
            <a:off x="18719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7"/>
          <p:cNvSpPr txBox="1">
            <a:spLocks noGrp="1"/>
          </p:cNvSpPr>
          <p:nvPr>
            <p:ph type="title" idx="7"/>
          </p:nvPr>
        </p:nvSpPr>
        <p:spPr>
          <a:xfrm>
            <a:off x="47335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88" name="Google Shape;288;p17"/>
          <p:cNvSpPr txBox="1">
            <a:spLocks noGrp="1"/>
          </p:cNvSpPr>
          <p:nvPr>
            <p:ph type="subTitle" idx="8"/>
          </p:nvPr>
        </p:nvSpPr>
        <p:spPr>
          <a:xfrm>
            <a:off x="50972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7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7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7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7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3_1_2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18"/>
          <p:cNvSpPr txBox="1">
            <a:spLocks noGrp="1"/>
          </p:cNvSpPr>
          <p:nvPr>
            <p:ph type="title" idx="2"/>
          </p:nvPr>
        </p:nvSpPr>
        <p:spPr>
          <a:xfrm>
            <a:off x="16225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ubTitle" idx="1"/>
          </p:nvPr>
        </p:nvSpPr>
        <p:spPr>
          <a:xfrm>
            <a:off x="19863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8"/>
          <p:cNvSpPr txBox="1">
            <a:spLocks noGrp="1"/>
          </p:cNvSpPr>
          <p:nvPr>
            <p:ph type="title" idx="3"/>
          </p:nvPr>
        </p:nvSpPr>
        <p:spPr>
          <a:xfrm>
            <a:off x="46192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04" name="Google Shape;304;p18"/>
          <p:cNvSpPr txBox="1">
            <a:spLocks noGrp="1"/>
          </p:cNvSpPr>
          <p:nvPr>
            <p:ph type="subTitle" idx="4"/>
          </p:nvPr>
        </p:nvSpPr>
        <p:spPr>
          <a:xfrm>
            <a:off x="49830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8"/>
          <p:cNvSpPr txBox="1">
            <a:spLocks noGrp="1"/>
          </p:cNvSpPr>
          <p:nvPr>
            <p:ph type="title" idx="5"/>
          </p:nvPr>
        </p:nvSpPr>
        <p:spPr>
          <a:xfrm>
            <a:off x="16225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06" name="Google Shape;306;p18"/>
          <p:cNvSpPr txBox="1">
            <a:spLocks noGrp="1"/>
          </p:cNvSpPr>
          <p:nvPr>
            <p:ph type="subTitle" idx="6"/>
          </p:nvPr>
        </p:nvSpPr>
        <p:spPr>
          <a:xfrm>
            <a:off x="19863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8"/>
          <p:cNvSpPr txBox="1">
            <a:spLocks noGrp="1"/>
          </p:cNvSpPr>
          <p:nvPr>
            <p:ph type="title" idx="7"/>
          </p:nvPr>
        </p:nvSpPr>
        <p:spPr>
          <a:xfrm>
            <a:off x="46192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subTitle" idx="8"/>
          </p:nvPr>
        </p:nvSpPr>
        <p:spPr>
          <a:xfrm>
            <a:off x="49830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18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8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8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8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8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8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8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8"/>
          <p:cNvSpPr/>
          <p:nvPr/>
        </p:nvSpPr>
        <p:spPr>
          <a:xfrm flipH="1">
            <a:off x="7753393" y="297786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9"/>
          <p:cNvSpPr txBox="1">
            <a:spLocks noGrp="1"/>
          </p:cNvSpPr>
          <p:nvPr>
            <p:ph type="title" idx="2"/>
          </p:nvPr>
        </p:nvSpPr>
        <p:spPr>
          <a:xfrm>
            <a:off x="62254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20" name="Google Shape;320;p19"/>
          <p:cNvSpPr txBox="1">
            <a:spLocks noGrp="1"/>
          </p:cNvSpPr>
          <p:nvPr>
            <p:ph type="subTitle" idx="1"/>
          </p:nvPr>
        </p:nvSpPr>
        <p:spPr>
          <a:xfrm>
            <a:off x="77149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19"/>
          <p:cNvSpPr txBox="1">
            <a:spLocks noGrp="1"/>
          </p:cNvSpPr>
          <p:nvPr>
            <p:ph type="title" idx="3"/>
          </p:nvPr>
        </p:nvSpPr>
        <p:spPr>
          <a:xfrm>
            <a:off x="3335700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22" name="Google Shape;322;p19"/>
          <p:cNvSpPr txBox="1">
            <a:spLocks noGrp="1"/>
          </p:cNvSpPr>
          <p:nvPr>
            <p:ph type="subTitle" idx="4"/>
          </p:nvPr>
        </p:nvSpPr>
        <p:spPr>
          <a:xfrm>
            <a:off x="3484650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19"/>
          <p:cNvSpPr txBox="1">
            <a:spLocks noGrp="1"/>
          </p:cNvSpPr>
          <p:nvPr>
            <p:ph type="title" idx="5"/>
          </p:nvPr>
        </p:nvSpPr>
        <p:spPr>
          <a:xfrm>
            <a:off x="62254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24" name="Google Shape;324;p19"/>
          <p:cNvSpPr txBox="1">
            <a:spLocks noGrp="1"/>
          </p:cNvSpPr>
          <p:nvPr>
            <p:ph type="subTitle" idx="6"/>
          </p:nvPr>
        </p:nvSpPr>
        <p:spPr>
          <a:xfrm>
            <a:off x="77149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19"/>
          <p:cNvSpPr txBox="1">
            <a:spLocks noGrp="1"/>
          </p:cNvSpPr>
          <p:nvPr>
            <p:ph type="title" idx="7"/>
          </p:nvPr>
        </p:nvSpPr>
        <p:spPr>
          <a:xfrm>
            <a:off x="3335700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26" name="Google Shape;326;p19"/>
          <p:cNvSpPr txBox="1">
            <a:spLocks noGrp="1"/>
          </p:cNvSpPr>
          <p:nvPr>
            <p:ph type="subTitle" idx="8"/>
          </p:nvPr>
        </p:nvSpPr>
        <p:spPr>
          <a:xfrm>
            <a:off x="348465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9"/>
          <p:cNvSpPr txBox="1">
            <a:spLocks noGrp="1"/>
          </p:cNvSpPr>
          <p:nvPr>
            <p:ph type="title" idx="9"/>
          </p:nvPr>
        </p:nvSpPr>
        <p:spPr>
          <a:xfrm>
            <a:off x="604885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28" name="Google Shape;328;p19"/>
          <p:cNvSpPr txBox="1">
            <a:spLocks noGrp="1"/>
          </p:cNvSpPr>
          <p:nvPr>
            <p:ph type="subTitle" idx="13"/>
          </p:nvPr>
        </p:nvSpPr>
        <p:spPr>
          <a:xfrm>
            <a:off x="619780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9"/>
          <p:cNvSpPr txBox="1">
            <a:spLocks noGrp="1"/>
          </p:cNvSpPr>
          <p:nvPr>
            <p:ph type="title" idx="14"/>
          </p:nvPr>
        </p:nvSpPr>
        <p:spPr>
          <a:xfrm>
            <a:off x="604885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30" name="Google Shape;330;p19"/>
          <p:cNvSpPr txBox="1">
            <a:spLocks noGrp="1"/>
          </p:cNvSpPr>
          <p:nvPr>
            <p:ph type="subTitle" idx="15"/>
          </p:nvPr>
        </p:nvSpPr>
        <p:spPr>
          <a:xfrm>
            <a:off x="619780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19"/>
          <p:cNvSpPr/>
          <p:nvPr/>
        </p:nvSpPr>
        <p:spPr>
          <a:xfrm flipH="1">
            <a:off x="-472182" y="-425363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9"/>
          <p:cNvSpPr/>
          <p:nvPr/>
        </p:nvSpPr>
        <p:spPr>
          <a:xfrm flipH="1">
            <a:off x="-416461" y="4525351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9"/>
          <p:cNvSpPr/>
          <p:nvPr/>
        </p:nvSpPr>
        <p:spPr>
          <a:xfrm flipH="1">
            <a:off x="8189537" y="98706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9"/>
          <p:cNvSpPr/>
          <p:nvPr/>
        </p:nvSpPr>
        <p:spPr>
          <a:xfrm flipH="1">
            <a:off x="240013" y="8495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9"/>
          <p:cNvSpPr/>
          <p:nvPr/>
        </p:nvSpPr>
        <p:spPr>
          <a:xfrm flipH="1">
            <a:off x="8472368" y="447803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">
  <p:cSld name="CUSTOM_7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0"/>
          <p:cNvSpPr txBox="1">
            <a:spLocks noGrp="1"/>
          </p:cNvSpPr>
          <p:nvPr>
            <p:ph type="subTitle" idx="1"/>
          </p:nvPr>
        </p:nvSpPr>
        <p:spPr>
          <a:xfrm>
            <a:off x="3592800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20"/>
          <p:cNvSpPr txBox="1">
            <a:spLocks noGrp="1"/>
          </p:cNvSpPr>
          <p:nvPr>
            <p:ph type="title" hasCustomPrompt="1"/>
          </p:nvPr>
        </p:nvSpPr>
        <p:spPr>
          <a:xfrm>
            <a:off x="3369150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39" name="Google Shape;339;p20"/>
          <p:cNvSpPr txBox="1">
            <a:spLocks noGrp="1"/>
          </p:cNvSpPr>
          <p:nvPr>
            <p:ph type="subTitle" idx="2"/>
          </p:nvPr>
        </p:nvSpPr>
        <p:spPr>
          <a:xfrm>
            <a:off x="111772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20"/>
          <p:cNvSpPr txBox="1">
            <a:spLocks noGrp="1"/>
          </p:cNvSpPr>
          <p:nvPr>
            <p:ph type="title" idx="3" hasCustomPrompt="1"/>
          </p:nvPr>
        </p:nvSpPr>
        <p:spPr>
          <a:xfrm>
            <a:off x="89407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41" name="Google Shape;341;p20"/>
          <p:cNvSpPr txBox="1">
            <a:spLocks noGrp="1"/>
          </p:cNvSpPr>
          <p:nvPr>
            <p:ph type="subTitle" idx="4"/>
          </p:nvPr>
        </p:nvSpPr>
        <p:spPr>
          <a:xfrm>
            <a:off x="606787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20"/>
          <p:cNvSpPr txBox="1">
            <a:spLocks noGrp="1"/>
          </p:cNvSpPr>
          <p:nvPr>
            <p:ph type="title" idx="5" hasCustomPrompt="1"/>
          </p:nvPr>
        </p:nvSpPr>
        <p:spPr>
          <a:xfrm>
            <a:off x="584422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343" name="Google Shape;343;p20"/>
          <p:cNvSpPr/>
          <p:nvPr/>
        </p:nvSpPr>
        <p:spPr>
          <a:xfrm>
            <a:off x="7453015" y="-121195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0"/>
          <p:cNvSpPr/>
          <p:nvPr/>
        </p:nvSpPr>
        <p:spPr>
          <a:xfrm>
            <a:off x="-1101466" y="3622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0"/>
          <p:cNvSpPr/>
          <p:nvPr/>
        </p:nvSpPr>
        <p:spPr>
          <a:xfrm>
            <a:off x="8205662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0"/>
          <p:cNvSpPr/>
          <p:nvPr/>
        </p:nvSpPr>
        <p:spPr>
          <a:xfrm>
            <a:off x="8550037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" name="Google Shape;347;p20"/>
          <p:cNvGrpSpPr/>
          <p:nvPr/>
        </p:nvGrpSpPr>
        <p:grpSpPr>
          <a:xfrm>
            <a:off x="8613954" y="269112"/>
            <a:ext cx="129851" cy="538530"/>
            <a:chOff x="273429" y="0"/>
            <a:chExt cx="129851" cy="538530"/>
          </a:xfrm>
        </p:grpSpPr>
        <p:sp>
          <p:nvSpPr>
            <p:cNvPr id="348" name="Google Shape;348;p20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0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0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0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0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0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0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0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0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0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0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0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0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0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4" name="Google Shape;364;p20"/>
          <p:cNvSpPr/>
          <p:nvPr/>
        </p:nvSpPr>
        <p:spPr>
          <a:xfrm>
            <a:off x="7639985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0"/>
          <p:cNvSpPr/>
          <p:nvPr/>
        </p:nvSpPr>
        <p:spPr>
          <a:xfrm>
            <a:off x="-293728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0"/>
          <p:cNvSpPr/>
          <p:nvPr/>
        </p:nvSpPr>
        <p:spPr>
          <a:xfrm>
            <a:off x="1696850" y="38911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0"/>
          <p:cNvSpPr/>
          <p:nvPr/>
        </p:nvSpPr>
        <p:spPr>
          <a:xfrm>
            <a:off x="-832098" y="3891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0"/>
          <p:cNvSpPr/>
          <p:nvPr/>
        </p:nvSpPr>
        <p:spPr>
          <a:xfrm>
            <a:off x="8731067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0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5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1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1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1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1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1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1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1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1"/>
          <p:cNvSpPr/>
          <p:nvPr/>
        </p:nvSpPr>
        <p:spPr>
          <a:xfrm flipH="1">
            <a:off x="7303539" y="3892677"/>
            <a:ext cx="873635" cy="87359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_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2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22"/>
          <p:cNvSpPr/>
          <p:nvPr/>
        </p:nvSpPr>
        <p:spPr>
          <a:xfrm flipH="1">
            <a:off x="-1626891" y="-1557025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2"/>
          <p:cNvSpPr/>
          <p:nvPr/>
        </p:nvSpPr>
        <p:spPr>
          <a:xfrm flipH="1">
            <a:off x="8064266" y="4003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2"/>
          <p:cNvSpPr/>
          <p:nvPr/>
        </p:nvSpPr>
        <p:spPr>
          <a:xfrm flipH="1">
            <a:off x="-723403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2"/>
          <p:cNvSpPr/>
          <p:nvPr/>
        </p:nvSpPr>
        <p:spPr>
          <a:xfrm flipH="1">
            <a:off x="-379011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6" name="Google Shape;386;p22"/>
          <p:cNvGrpSpPr/>
          <p:nvPr/>
        </p:nvGrpSpPr>
        <p:grpSpPr>
          <a:xfrm flipH="1">
            <a:off x="708843" y="269112"/>
            <a:ext cx="129851" cy="538530"/>
            <a:chOff x="273429" y="0"/>
            <a:chExt cx="129851" cy="538530"/>
          </a:xfrm>
        </p:grpSpPr>
        <p:sp>
          <p:nvSpPr>
            <p:cNvPr id="387" name="Google Shape;387;p22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2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2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2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22"/>
          <p:cNvSpPr/>
          <p:nvPr/>
        </p:nvSpPr>
        <p:spPr>
          <a:xfrm flipH="1">
            <a:off x="-1295494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2"/>
          <p:cNvSpPr/>
          <p:nvPr/>
        </p:nvSpPr>
        <p:spPr>
          <a:xfrm flipH="1">
            <a:off x="8250070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2"/>
          <p:cNvSpPr/>
          <p:nvPr/>
        </p:nvSpPr>
        <p:spPr>
          <a:xfrm flipH="1">
            <a:off x="8333635" y="4272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2"/>
          <p:cNvSpPr/>
          <p:nvPr/>
        </p:nvSpPr>
        <p:spPr>
          <a:xfrm flipH="1">
            <a:off x="-197955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2"/>
          <p:cNvSpPr/>
          <p:nvPr/>
        </p:nvSpPr>
        <p:spPr>
          <a:xfrm rot="-5400000" flipH="1">
            <a:off x="823641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_1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3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23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3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3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3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3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3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3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3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3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3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1_1_1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4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24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4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4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4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4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4"/>
          <p:cNvSpPr/>
          <p:nvPr/>
        </p:nvSpPr>
        <p:spPr>
          <a:xfrm flipH="1">
            <a:off x="8580387" y="3813196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4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4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4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4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5_1_1_1_1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25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5"/>
          <p:cNvSpPr/>
          <p:nvPr/>
        </p:nvSpPr>
        <p:spPr>
          <a:xfrm>
            <a:off x="8280228" y="418915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5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5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5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2" name="Google Shape;442;p25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443" name="Google Shape;443;p25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5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5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5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5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5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5_1_1_1_1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26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6"/>
          <p:cNvSpPr/>
          <p:nvPr/>
        </p:nvSpPr>
        <p:spPr>
          <a:xfrm rot="10800000" flipH="1">
            <a:off x="8426536" y="432986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6"/>
          <p:cNvSpPr/>
          <p:nvPr/>
        </p:nvSpPr>
        <p:spPr>
          <a:xfrm rot="10800000" flipH="1">
            <a:off x="8747346" y="465129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6"/>
          <p:cNvSpPr/>
          <p:nvPr/>
        </p:nvSpPr>
        <p:spPr>
          <a:xfrm rot="10800000" flipH="1">
            <a:off x="8902160" y="4806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6"/>
          <p:cNvSpPr/>
          <p:nvPr/>
        </p:nvSpPr>
        <p:spPr>
          <a:xfrm rot="10800000" flipH="1">
            <a:off x="8112675" y="2198764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6"/>
          <p:cNvSpPr/>
          <p:nvPr/>
        </p:nvSpPr>
        <p:spPr>
          <a:xfrm rot="10800000" flipH="1">
            <a:off x="7810650" y="-103666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6"/>
          <p:cNvSpPr/>
          <p:nvPr/>
        </p:nvSpPr>
        <p:spPr>
          <a:xfrm rot="10800000" flipH="1">
            <a:off x="-1088190" y="-1138051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6"/>
          <p:cNvSpPr/>
          <p:nvPr/>
        </p:nvSpPr>
        <p:spPr>
          <a:xfrm rot="10800000" flipH="1">
            <a:off x="-287225" y="-337370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6"/>
          <p:cNvSpPr/>
          <p:nvPr/>
        </p:nvSpPr>
        <p:spPr>
          <a:xfrm rot="10800000" flipH="1">
            <a:off x="-143262" y="-193112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6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6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6"/>
          <p:cNvSpPr/>
          <p:nvPr/>
        </p:nvSpPr>
        <p:spPr>
          <a:xfrm rot="10800000" flipH="1">
            <a:off x="407095" y="486728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5_1_1_1_1_1_1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27"/>
          <p:cNvSpPr/>
          <p:nvPr/>
        </p:nvSpPr>
        <p:spPr>
          <a:xfrm rot="10800000">
            <a:off x="7331084" y="-1345023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7"/>
          <p:cNvSpPr/>
          <p:nvPr/>
        </p:nvSpPr>
        <p:spPr>
          <a:xfrm rot="10800000">
            <a:off x="-1445146" y="424640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7"/>
          <p:cNvSpPr/>
          <p:nvPr/>
        </p:nvSpPr>
        <p:spPr>
          <a:xfrm rot="10800000">
            <a:off x="-723403" y="-693217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7"/>
          <p:cNvSpPr/>
          <p:nvPr/>
        </p:nvSpPr>
        <p:spPr>
          <a:xfrm rot="10800000">
            <a:off x="-379011" y="-354485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7"/>
          <p:cNvSpPr/>
          <p:nvPr/>
        </p:nvSpPr>
        <p:spPr>
          <a:xfrm rot="10800000">
            <a:off x="-1295494" y="-126207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7"/>
          <p:cNvSpPr/>
          <p:nvPr/>
        </p:nvSpPr>
        <p:spPr>
          <a:xfrm rot="10800000">
            <a:off x="8250070" y="3740608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7"/>
          <p:cNvSpPr/>
          <p:nvPr/>
        </p:nvSpPr>
        <p:spPr>
          <a:xfrm rot="10800000">
            <a:off x="-1175777" y="451512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7"/>
          <p:cNvSpPr/>
          <p:nvPr/>
        </p:nvSpPr>
        <p:spPr>
          <a:xfrm rot="10800000">
            <a:off x="-197955" y="-173460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27"/>
          <p:cNvSpPr/>
          <p:nvPr/>
        </p:nvSpPr>
        <p:spPr>
          <a:xfrm rot="-5400000">
            <a:off x="8236414" y="4023207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5_1_1_1_1_1_1_1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28"/>
          <p:cNvSpPr/>
          <p:nvPr/>
        </p:nvSpPr>
        <p:spPr>
          <a:xfrm>
            <a:off x="7285332" y="5815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8"/>
          <p:cNvSpPr/>
          <p:nvPr/>
        </p:nvSpPr>
        <p:spPr>
          <a:xfrm rot="10800000" flipH="1">
            <a:off x="-1494029" y="-17059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8" name="Google Shape;488;p28"/>
          <p:cNvGrpSpPr/>
          <p:nvPr/>
        </p:nvGrpSpPr>
        <p:grpSpPr>
          <a:xfrm flipH="1">
            <a:off x="8663982" y="772075"/>
            <a:ext cx="129851" cy="538530"/>
            <a:chOff x="273429" y="0"/>
            <a:chExt cx="129851" cy="538530"/>
          </a:xfrm>
        </p:grpSpPr>
        <p:sp>
          <p:nvSpPr>
            <p:cNvPr id="489" name="Google Shape;489;p28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8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6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9"/>
          <p:cNvSpPr/>
          <p:nvPr/>
        </p:nvSpPr>
        <p:spPr>
          <a:xfrm rot="-8568487" flipH="1">
            <a:off x="160172" y="20360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9"/>
          <p:cNvSpPr/>
          <p:nvPr/>
        </p:nvSpPr>
        <p:spPr>
          <a:xfrm rot="-8568429" flipH="1">
            <a:off x="1158139" y="30334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9"/>
          <p:cNvSpPr/>
          <p:nvPr/>
        </p:nvSpPr>
        <p:spPr>
          <a:xfrm rot="-8568329" flipH="1">
            <a:off x="2830860" y="-3567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9"/>
          <p:cNvSpPr/>
          <p:nvPr/>
        </p:nvSpPr>
        <p:spPr>
          <a:xfrm rot="-8568329" flipH="1">
            <a:off x="3149271" y="314828"/>
            <a:ext cx="2012202" cy="201130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9"/>
          <p:cNvSpPr/>
          <p:nvPr/>
        </p:nvSpPr>
        <p:spPr>
          <a:xfrm rot="2231671" flipH="1">
            <a:off x="3361770" y="546373"/>
            <a:ext cx="1566614" cy="1566614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9"/>
          <p:cNvSpPr/>
          <p:nvPr/>
        </p:nvSpPr>
        <p:spPr>
          <a:xfrm rot="-8568329" flipH="1">
            <a:off x="3864472" y="1028886"/>
            <a:ext cx="582430" cy="582459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9"/>
          <p:cNvSpPr/>
          <p:nvPr/>
        </p:nvSpPr>
        <p:spPr>
          <a:xfrm rot="2231670" flipH="1">
            <a:off x="1801451" y="998792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9"/>
          <p:cNvSpPr/>
          <p:nvPr/>
        </p:nvSpPr>
        <p:spPr>
          <a:xfrm rot="-8568330" flipH="1">
            <a:off x="1925759" y="1123717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9"/>
          <p:cNvSpPr/>
          <p:nvPr/>
        </p:nvSpPr>
        <p:spPr>
          <a:xfrm rot="-8568372" flipH="1">
            <a:off x="466401" y="23414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29"/>
          <p:cNvSpPr/>
          <p:nvPr/>
        </p:nvSpPr>
        <p:spPr>
          <a:xfrm rot="-8568339" flipH="1">
            <a:off x="1142211" y="340378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29"/>
          <p:cNvSpPr/>
          <p:nvPr/>
        </p:nvSpPr>
        <p:spPr>
          <a:xfrm>
            <a:off x="5158208" y="222122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9"/>
          <p:cNvSpPr/>
          <p:nvPr/>
        </p:nvSpPr>
        <p:spPr>
          <a:xfrm>
            <a:off x="7754730" y="4112307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9"/>
          <p:cNvSpPr/>
          <p:nvPr/>
        </p:nvSpPr>
        <p:spPr>
          <a:xfrm>
            <a:off x="8238284" y="4509450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9"/>
          <p:cNvSpPr/>
          <p:nvPr/>
        </p:nvSpPr>
        <p:spPr>
          <a:xfrm>
            <a:off x="8550834" y="4822029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9"/>
          <p:cNvSpPr txBox="1">
            <a:spLocks noGrp="1"/>
          </p:cNvSpPr>
          <p:nvPr>
            <p:ph type="title"/>
          </p:nvPr>
        </p:nvSpPr>
        <p:spPr>
          <a:xfrm>
            <a:off x="33443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1" name="Google Shape;521;p29"/>
          <p:cNvSpPr txBox="1">
            <a:spLocks noGrp="1"/>
          </p:cNvSpPr>
          <p:nvPr>
            <p:ph type="subTitle" idx="1"/>
          </p:nvPr>
        </p:nvSpPr>
        <p:spPr>
          <a:xfrm>
            <a:off x="4569375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9"/>
          <p:cNvSpPr txBox="1">
            <a:spLocks noGrp="1"/>
          </p:cNvSpPr>
          <p:nvPr>
            <p:ph type="title" idx="2" hasCustomPrompt="1"/>
          </p:nvPr>
        </p:nvSpPr>
        <p:spPr>
          <a:xfrm>
            <a:off x="5079945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6_1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0"/>
          <p:cNvSpPr txBox="1">
            <a:spLocks noGrp="1"/>
          </p:cNvSpPr>
          <p:nvPr>
            <p:ph type="title"/>
          </p:nvPr>
        </p:nvSpPr>
        <p:spPr>
          <a:xfrm>
            <a:off x="19738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5" name="Google Shape;525;p30"/>
          <p:cNvSpPr txBox="1">
            <a:spLocks noGrp="1"/>
          </p:cNvSpPr>
          <p:nvPr>
            <p:ph type="subTitle" idx="1"/>
          </p:nvPr>
        </p:nvSpPr>
        <p:spPr>
          <a:xfrm>
            <a:off x="2605500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30"/>
          <p:cNvSpPr txBox="1">
            <a:spLocks noGrp="1"/>
          </p:cNvSpPr>
          <p:nvPr>
            <p:ph type="title" idx="2" hasCustomPrompt="1"/>
          </p:nvPr>
        </p:nvSpPr>
        <p:spPr>
          <a:xfrm>
            <a:off x="2830050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7" name="Google Shape;527;p30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0"/>
          <p:cNvSpPr/>
          <p:nvPr/>
        </p:nvSpPr>
        <p:spPr>
          <a:xfrm rot="10800000" flipH="1">
            <a:off x="-868963" y="379988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0"/>
          <p:cNvSpPr/>
          <p:nvPr/>
        </p:nvSpPr>
        <p:spPr>
          <a:xfrm rot="10800000" flipH="1">
            <a:off x="-929254" y="-9247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0"/>
          <p:cNvSpPr/>
          <p:nvPr/>
        </p:nvSpPr>
        <p:spPr>
          <a:xfrm rot="10800000" flipH="1">
            <a:off x="8377836" y="412571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30"/>
          <p:cNvSpPr/>
          <p:nvPr/>
        </p:nvSpPr>
        <p:spPr>
          <a:xfrm rot="10800000" flipH="1">
            <a:off x="7840674" y="3589148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0"/>
          <p:cNvSpPr/>
          <p:nvPr/>
        </p:nvSpPr>
        <p:spPr>
          <a:xfrm rot="10800000" flipH="1">
            <a:off x="7056752" y="930993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0"/>
          <p:cNvSpPr/>
          <p:nvPr/>
        </p:nvSpPr>
        <p:spPr>
          <a:xfrm rot="10800000" flipH="1">
            <a:off x="8698646" y="444714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0"/>
          <p:cNvSpPr/>
          <p:nvPr/>
        </p:nvSpPr>
        <p:spPr>
          <a:xfrm rot="10800000" flipH="1">
            <a:off x="8853460" y="460193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0"/>
          <p:cNvSpPr/>
          <p:nvPr/>
        </p:nvSpPr>
        <p:spPr>
          <a:xfrm rot="10800000" flipH="1">
            <a:off x="442270" y="397666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0"/>
          <p:cNvSpPr/>
          <p:nvPr/>
        </p:nvSpPr>
        <p:spPr>
          <a:xfrm rot="10800000" flipH="1">
            <a:off x="7957875" y="2738351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30"/>
          <p:cNvSpPr/>
          <p:nvPr/>
        </p:nvSpPr>
        <p:spPr>
          <a:xfrm rot="10800000" flipH="1">
            <a:off x="7480200" y="-65431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0"/>
          <p:cNvSpPr/>
          <p:nvPr/>
        </p:nvSpPr>
        <p:spPr>
          <a:xfrm rot="10800000" flipH="1">
            <a:off x="-569128" y="-564576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30"/>
          <p:cNvSpPr/>
          <p:nvPr/>
        </p:nvSpPr>
        <p:spPr>
          <a:xfrm rot="10800000" flipH="1">
            <a:off x="231838" y="236105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30"/>
          <p:cNvSpPr/>
          <p:nvPr/>
        </p:nvSpPr>
        <p:spPr>
          <a:xfrm rot="10800000" flipH="1">
            <a:off x="375800" y="380363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0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30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3" name="Google Shape;543;p30"/>
          <p:cNvGrpSpPr/>
          <p:nvPr/>
        </p:nvGrpSpPr>
        <p:grpSpPr>
          <a:xfrm flipH="1">
            <a:off x="8630182" y="1987650"/>
            <a:ext cx="129851" cy="538530"/>
            <a:chOff x="273429" y="0"/>
            <a:chExt cx="129851" cy="538530"/>
          </a:xfrm>
        </p:grpSpPr>
        <p:sp>
          <p:nvSpPr>
            <p:cNvPr id="544" name="Google Shape;544;p30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0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0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0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6_1_1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1"/>
          <p:cNvSpPr/>
          <p:nvPr/>
        </p:nvSpPr>
        <p:spPr>
          <a:xfrm rot="10800000">
            <a:off x="8276450" y="588408"/>
            <a:ext cx="1644300" cy="1644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1"/>
          <p:cNvSpPr/>
          <p:nvPr/>
        </p:nvSpPr>
        <p:spPr>
          <a:xfrm rot="10800000">
            <a:off x="7835220" y="127692"/>
            <a:ext cx="2526630" cy="252533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31"/>
          <p:cNvSpPr/>
          <p:nvPr/>
        </p:nvSpPr>
        <p:spPr>
          <a:xfrm rot="10800000" flipH="1">
            <a:off x="3787631" y="127699"/>
            <a:ext cx="1569090" cy="157037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31"/>
          <p:cNvSpPr/>
          <p:nvPr/>
        </p:nvSpPr>
        <p:spPr>
          <a:xfrm rot="10800000" flipH="1">
            <a:off x="3202988" y="-456212"/>
            <a:ext cx="2738287" cy="273828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31"/>
          <p:cNvSpPr/>
          <p:nvPr/>
        </p:nvSpPr>
        <p:spPr>
          <a:xfrm rot="10800000" flipH="1">
            <a:off x="4136798" y="477539"/>
            <a:ext cx="870749" cy="87070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31"/>
          <p:cNvSpPr/>
          <p:nvPr/>
        </p:nvSpPr>
        <p:spPr>
          <a:xfrm rot="10800000" flipH="1">
            <a:off x="4305296" y="646014"/>
            <a:ext cx="533753" cy="53375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31"/>
          <p:cNvSpPr/>
          <p:nvPr/>
        </p:nvSpPr>
        <p:spPr>
          <a:xfrm rot="10800000" flipH="1">
            <a:off x="6516383" y="1851722"/>
            <a:ext cx="1111440" cy="111915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1"/>
          <p:cNvSpPr/>
          <p:nvPr/>
        </p:nvSpPr>
        <p:spPr>
          <a:xfrm rot="10800000" flipH="1">
            <a:off x="-1036975" y="3659556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31"/>
          <p:cNvSpPr/>
          <p:nvPr/>
        </p:nvSpPr>
        <p:spPr>
          <a:xfrm rot="10800000">
            <a:off x="8472528" y="784515"/>
            <a:ext cx="1252077" cy="125196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31"/>
          <p:cNvSpPr/>
          <p:nvPr/>
        </p:nvSpPr>
        <p:spPr>
          <a:xfrm rot="10800000">
            <a:off x="8676100" y="988054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31"/>
          <p:cNvSpPr/>
          <p:nvPr/>
        </p:nvSpPr>
        <p:spPr>
          <a:xfrm rot="10800000">
            <a:off x="-156435" y="883970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31"/>
          <p:cNvSpPr/>
          <p:nvPr/>
        </p:nvSpPr>
        <p:spPr>
          <a:xfrm rot="10800000">
            <a:off x="3055350" y="2278842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31"/>
          <p:cNvSpPr/>
          <p:nvPr/>
        </p:nvSpPr>
        <p:spPr>
          <a:xfrm rot="10800000">
            <a:off x="3697740" y="2699157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31"/>
          <p:cNvSpPr txBox="1">
            <a:spLocks noGrp="1"/>
          </p:cNvSpPr>
          <p:nvPr>
            <p:ph type="title"/>
          </p:nvPr>
        </p:nvSpPr>
        <p:spPr>
          <a:xfrm>
            <a:off x="717425" y="3421850"/>
            <a:ext cx="77094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5" name="Google Shape;575;p31"/>
          <p:cNvSpPr txBox="1">
            <a:spLocks noGrp="1"/>
          </p:cNvSpPr>
          <p:nvPr>
            <p:ph type="subTitle" idx="1"/>
          </p:nvPr>
        </p:nvSpPr>
        <p:spPr>
          <a:xfrm>
            <a:off x="4435725" y="4222750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31"/>
          <p:cNvSpPr txBox="1">
            <a:spLocks noGrp="1"/>
          </p:cNvSpPr>
          <p:nvPr>
            <p:ph type="title" idx="2" hasCustomPrompt="1"/>
          </p:nvPr>
        </p:nvSpPr>
        <p:spPr>
          <a:xfrm>
            <a:off x="717425" y="1492050"/>
            <a:ext cx="2484600" cy="12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CUSTOM_1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2"/>
          <p:cNvSpPr/>
          <p:nvPr/>
        </p:nvSpPr>
        <p:spPr>
          <a:xfrm>
            <a:off x="836560" y="-672787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32"/>
          <p:cNvSpPr/>
          <p:nvPr/>
        </p:nvSpPr>
        <p:spPr>
          <a:xfrm>
            <a:off x="449812" y="-104131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2"/>
          <p:cNvSpPr/>
          <p:nvPr/>
        </p:nvSpPr>
        <p:spPr>
          <a:xfrm>
            <a:off x="-929254" y="3088625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2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32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2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32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32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2"/>
          <p:cNvSpPr/>
          <p:nvPr/>
        </p:nvSpPr>
        <p:spPr>
          <a:xfrm>
            <a:off x="1761045" y="9453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2"/>
          <p:cNvSpPr txBox="1">
            <a:spLocks noGrp="1"/>
          </p:cNvSpPr>
          <p:nvPr>
            <p:ph type="body" idx="1"/>
          </p:nvPr>
        </p:nvSpPr>
        <p:spPr>
          <a:xfrm>
            <a:off x="2293950" y="3568175"/>
            <a:ext cx="4556100" cy="11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8" name="Google Shape;588;p32"/>
          <p:cNvSpPr txBox="1">
            <a:spLocks noGrp="1"/>
          </p:cNvSpPr>
          <p:nvPr>
            <p:ph type="title"/>
          </p:nvPr>
        </p:nvSpPr>
        <p:spPr>
          <a:xfrm>
            <a:off x="1663800" y="290909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32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32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32"/>
          <p:cNvSpPr/>
          <p:nvPr/>
        </p:nvSpPr>
        <p:spPr>
          <a:xfrm>
            <a:off x="-569128" y="3448752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32"/>
          <p:cNvSpPr/>
          <p:nvPr/>
        </p:nvSpPr>
        <p:spPr>
          <a:xfrm>
            <a:off x="231838" y="4249432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32"/>
          <p:cNvSpPr/>
          <p:nvPr/>
        </p:nvSpPr>
        <p:spPr>
          <a:xfrm>
            <a:off x="375800" y="4393690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32"/>
          <p:cNvSpPr/>
          <p:nvPr/>
        </p:nvSpPr>
        <p:spPr>
          <a:xfrm>
            <a:off x="1008537" y="-500737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32"/>
          <p:cNvSpPr/>
          <p:nvPr/>
        </p:nvSpPr>
        <p:spPr>
          <a:xfrm>
            <a:off x="1187049" y="-322244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3"/>
          <p:cNvSpPr/>
          <p:nvPr/>
        </p:nvSpPr>
        <p:spPr>
          <a:xfrm flipH="1">
            <a:off x="7962174" y="3918350"/>
            <a:ext cx="1819800" cy="1819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3"/>
          <p:cNvSpPr/>
          <p:nvPr/>
        </p:nvSpPr>
        <p:spPr>
          <a:xfrm flipH="1">
            <a:off x="-704150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3"/>
          <p:cNvSpPr/>
          <p:nvPr/>
        </p:nvSpPr>
        <p:spPr>
          <a:xfrm flipH="1">
            <a:off x="-61000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3"/>
          <p:cNvSpPr/>
          <p:nvPr/>
        </p:nvSpPr>
        <p:spPr>
          <a:xfrm flipH="1">
            <a:off x="-53084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33"/>
          <p:cNvSpPr/>
          <p:nvPr/>
        </p:nvSpPr>
        <p:spPr>
          <a:xfrm flipH="1">
            <a:off x="-188905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3"/>
          <p:cNvSpPr/>
          <p:nvPr/>
        </p:nvSpPr>
        <p:spPr>
          <a:xfrm flipH="1">
            <a:off x="-547511" y="2824774"/>
            <a:ext cx="2877017" cy="287881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3" name="Google Shape;603;p33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604" name="Google Shape;604;p33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0" name="Google Shape;620;p33"/>
          <p:cNvSpPr/>
          <p:nvPr/>
        </p:nvSpPr>
        <p:spPr>
          <a:xfrm flipH="1">
            <a:off x="73083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3"/>
          <p:cNvSpPr/>
          <p:nvPr/>
        </p:nvSpPr>
        <p:spPr>
          <a:xfrm flipH="1">
            <a:off x="86843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3"/>
          <p:cNvSpPr/>
          <p:nvPr/>
        </p:nvSpPr>
        <p:spPr>
          <a:xfrm flipH="1">
            <a:off x="82866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3"/>
          <p:cNvSpPr txBox="1">
            <a:spLocks noGrp="1"/>
          </p:cNvSpPr>
          <p:nvPr>
            <p:ph type="title"/>
          </p:nvPr>
        </p:nvSpPr>
        <p:spPr>
          <a:xfrm>
            <a:off x="3961413" y="3085975"/>
            <a:ext cx="3926700" cy="6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4" name="Google Shape;624;p33"/>
          <p:cNvSpPr txBox="1">
            <a:spLocks noGrp="1"/>
          </p:cNvSpPr>
          <p:nvPr>
            <p:ph type="subTitle" idx="1"/>
          </p:nvPr>
        </p:nvSpPr>
        <p:spPr>
          <a:xfrm>
            <a:off x="1255900" y="1435925"/>
            <a:ext cx="6632100" cy="13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4"/>
          <p:cNvSpPr txBox="1">
            <a:spLocks noGrp="1"/>
          </p:cNvSpPr>
          <p:nvPr>
            <p:ph type="title"/>
          </p:nvPr>
        </p:nvSpPr>
        <p:spPr>
          <a:xfrm>
            <a:off x="599600" y="2781975"/>
            <a:ext cx="29676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34"/>
          <p:cNvSpPr txBox="1">
            <a:spLocks noGrp="1"/>
          </p:cNvSpPr>
          <p:nvPr>
            <p:ph type="subTitle" idx="1"/>
          </p:nvPr>
        </p:nvSpPr>
        <p:spPr>
          <a:xfrm>
            <a:off x="615825" y="3312750"/>
            <a:ext cx="3906600" cy="1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34"/>
          <p:cNvSpPr/>
          <p:nvPr/>
        </p:nvSpPr>
        <p:spPr>
          <a:xfrm>
            <a:off x="-129705" y="-97039"/>
            <a:ext cx="1963200" cy="19632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4"/>
          <p:cNvSpPr/>
          <p:nvPr/>
        </p:nvSpPr>
        <p:spPr>
          <a:xfrm>
            <a:off x="-656329" y="-598845"/>
            <a:ext cx="3016477" cy="301496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4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4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4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4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4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4"/>
          <p:cNvSpPr/>
          <p:nvPr/>
        </p:nvSpPr>
        <p:spPr>
          <a:xfrm>
            <a:off x="1833495" y="16319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4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4"/>
          <p:cNvSpPr/>
          <p:nvPr/>
        </p:nvSpPr>
        <p:spPr>
          <a:xfrm>
            <a:off x="7660925" y="3833275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34"/>
          <p:cNvSpPr/>
          <p:nvPr/>
        </p:nvSpPr>
        <p:spPr>
          <a:xfrm>
            <a:off x="104471" y="137235"/>
            <a:ext cx="1494863" cy="14946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4"/>
          <p:cNvSpPr/>
          <p:nvPr/>
        </p:nvSpPr>
        <p:spPr>
          <a:xfrm>
            <a:off x="347546" y="380282"/>
            <a:ext cx="1008708" cy="1008620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0" name="Google Shape;640;p34"/>
          <p:cNvGrpSpPr/>
          <p:nvPr/>
        </p:nvGrpSpPr>
        <p:grpSpPr>
          <a:xfrm rot="5400000" flipH="1">
            <a:off x="684932" y="4395900"/>
            <a:ext cx="129851" cy="538530"/>
            <a:chOff x="273429" y="0"/>
            <a:chExt cx="129851" cy="538530"/>
          </a:xfrm>
        </p:grpSpPr>
        <p:sp>
          <p:nvSpPr>
            <p:cNvPr id="641" name="Google Shape;641;p34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4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4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4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4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2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5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3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5"/>
          <p:cNvSpPr/>
          <p:nvPr/>
        </p:nvSpPr>
        <p:spPr>
          <a:xfrm>
            <a:off x="-547556" y="350702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5"/>
          <p:cNvSpPr/>
          <p:nvPr/>
        </p:nvSpPr>
        <p:spPr>
          <a:xfrm>
            <a:off x="-286047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5"/>
          <p:cNvSpPr/>
          <p:nvPr/>
        </p:nvSpPr>
        <p:spPr>
          <a:xfrm>
            <a:off x="764311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5"/>
          <p:cNvSpPr/>
          <p:nvPr/>
        </p:nvSpPr>
        <p:spPr>
          <a:xfrm>
            <a:off x="7366911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5"/>
          <p:cNvSpPr/>
          <p:nvPr/>
        </p:nvSpPr>
        <p:spPr>
          <a:xfrm>
            <a:off x="310806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5"/>
          <p:cNvSpPr/>
          <p:nvPr/>
        </p:nvSpPr>
        <p:spPr>
          <a:xfrm>
            <a:off x="779551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35"/>
          <p:cNvSpPr/>
          <p:nvPr/>
        </p:nvSpPr>
        <p:spPr>
          <a:xfrm>
            <a:off x="730456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5"/>
          <p:cNvSpPr/>
          <p:nvPr/>
        </p:nvSpPr>
        <p:spPr>
          <a:xfrm>
            <a:off x="593629" y="286681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_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6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3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36"/>
          <p:cNvSpPr/>
          <p:nvPr/>
        </p:nvSpPr>
        <p:spPr>
          <a:xfrm rot="10800000" flipH="1">
            <a:off x="-411763" y="3357594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6"/>
          <p:cNvSpPr/>
          <p:nvPr/>
        </p:nvSpPr>
        <p:spPr>
          <a:xfrm rot="10800000" flipH="1">
            <a:off x="-929254" y="-833590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6"/>
          <p:cNvSpPr/>
          <p:nvPr/>
        </p:nvSpPr>
        <p:spPr>
          <a:xfrm>
            <a:off x="8377836" y="-388132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36"/>
          <p:cNvSpPr/>
          <p:nvPr/>
        </p:nvSpPr>
        <p:spPr>
          <a:xfrm>
            <a:off x="7840674" y="-924702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36"/>
          <p:cNvSpPr/>
          <p:nvPr/>
        </p:nvSpPr>
        <p:spPr>
          <a:xfrm>
            <a:off x="8698646" y="-6671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6"/>
          <p:cNvSpPr/>
          <p:nvPr/>
        </p:nvSpPr>
        <p:spPr>
          <a:xfrm>
            <a:off x="8853460" y="88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36"/>
          <p:cNvSpPr/>
          <p:nvPr/>
        </p:nvSpPr>
        <p:spPr>
          <a:xfrm rot="10800000" flipH="1">
            <a:off x="899470" y="3534373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36"/>
          <p:cNvSpPr/>
          <p:nvPr/>
        </p:nvSpPr>
        <p:spPr>
          <a:xfrm>
            <a:off x="7957875" y="1696146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36"/>
          <p:cNvSpPr/>
          <p:nvPr/>
        </p:nvSpPr>
        <p:spPr>
          <a:xfrm>
            <a:off x="7480200" y="3404947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36"/>
          <p:cNvSpPr/>
          <p:nvPr/>
        </p:nvSpPr>
        <p:spPr>
          <a:xfrm rot="10800000" flipH="1">
            <a:off x="-569128" y="-473464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6"/>
          <p:cNvSpPr/>
          <p:nvPr/>
        </p:nvSpPr>
        <p:spPr>
          <a:xfrm rot="10800000" flipH="1">
            <a:off x="231838" y="327217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36"/>
          <p:cNvSpPr/>
          <p:nvPr/>
        </p:nvSpPr>
        <p:spPr>
          <a:xfrm rot="10800000" flipH="1">
            <a:off x="375800" y="471475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6"/>
          <p:cNvSpPr/>
          <p:nvPr/>
        </p:nvSpPr>
        <p:spPr>
          <a:xfrm rot="10800000" flipH="1">
            <a:off x="146962" y="3933451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6"/>
          <p:cNvSpPr/>
          <p:nvPr/>
        </p:nvSpPr>
        <p:spPr>
          <a:xfrm rot="10800000" flipH="1">
            <a:off x="325474" y="4111931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6"/>
          <p:cNvSpPr/>
          <p:nvPr/>
        </p:nvSpPr>
        <p:spPr>
          <a:xfrm>
            <a:off x="7056752" y="402223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_1_1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7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8" name="Google Shape;688;p3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37"/>
          <p:cNvSpPr/>
          <p:nvPr/>
        </p:nvSpPr>
        <p:spPr>
          <a:xfrm rot="2231513" flipH="1">
            <a:off x="6794079" y="-725901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37"/>
          <p:cNvSpPr/>
          <p:nvPr/>
        </p:nvSpPr>
        <p:spPr>
          <a:xfrm rot="2231571" flipH="1">
            <a:off x="7792091" y="271368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7"/>
          <p:cNvSpPr/>
          <p:nvPr/>
        </p:nvSpPr>
        <p:spPr>
          <a:xfrm rot="2231671" flipH="1">
            <a:off x="-850240" y="3342265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7"/>
          <p:cNvSpPr/>
          <p:nvPr/>
        </p:nvSpPr>
        <p:spPr>
          <a:xfrm rot="-8568330" flipH="1">
            <a:off x="8076360" y="4346140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7"/>
          <p:cNvSpPr/>
          <p:nvPr/>
        </p:nvSpPr>
        <p:spPr>
          <a:xfrm rot="2231670" flipH="1">
            <a:off x="8200492" y="4469621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7"/>
          <p:cNvSpPr/>
          <p:nvPr/>
        </p:nvSpPr>
        <p:spPr>
          <a:xfrm rot="2231628" flipH="1">
            <a:off x="7099882" y="-42058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7"/>
          <p:cNvSpPr/>
          <p:nvPr/>
        </p:nvSpPr>
        <p:spPr>
          <a:xfrm rot="2231661" flipH="1">
            <a:off x="7417302" y="3686222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7"/>
          <p:cNvSpPr/>
          <p:nvPr/>
        </p:nvSpPr>
        <p:spPr>
          <a:xfrm rot="10800000">
            <a:off x="1549710" y="3616353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7"/>
          <p:cNvSpPr/>
          <p:nvPr/>
        </p:nvSpPr>
        <p:spPr>
          <a:xfrm rot="10800000">
            <a:off x="-525008" y="-386489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7"/>
          <p:cNvSpPr/>
          <p:nvPr/>
        </p:nvSpPr>
        <p:spPr>
          <a:xfrm rot="10800000">
            <a:off x="-127931" y="96999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7"/>
          <p:cNvSpPr/>
          <p:nvPr/>
        </p:nvSpPr>
        <p:spPr>
          <a:xfrm rot="10800000">
            <a:off x="184571" y="409532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0" name="Google Shape;700;p37"/>
          <p:cNvGrpSpPr/>
          <p:nvPr/>
        </p:nvGrpSpPr>
        <p:grpSpPr>
          <a:xfrm flipH="1">
            <a:off x="8296682" y="2545975"/>
            <a:ext cx="129851" cy="538530"/>
            <a:chOff x="273429" y="0"/>
            <a:chExt cx="129851" cy="538530"/>
          </a:xfrm>
        </p:grpSpPr>
        <p:sp>
          <p:nvSpPr>
            <p:cNvPr id="701" name="Google Shape;701;p37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7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7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7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7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7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7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7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7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7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7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7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7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7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7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_1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8"/>
          <p:cNvSpPr txBox="1">
            <a:spLocks noGrp="1"/>
          </p:cNvSpPr>
          <p:nvPr>
            <p:ph type="title"/>
          </p:nvPr>
        </p:nvSpPr>
        <p:spPr>
          <a:xfrm>
            <a:off x="717425" y="212800"/>
            <a:ext cx="43152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38"/>
          <p:cNvSpPr txBox="1">
            <a:spLocks noGrp="1"/>
          </p:cNvSpPr>
          <p:nvPr>
            <p:ph type="subTitle" idx="1"/>
          </p:nvPr>
        </p:nvSpPr>
        <p:spPr>
          <a:xfrm>
            <a:off x="717425" y="1355125"/>
            <a:ext cx="4315200" cy="110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38"/>
          <p:cNvSpPr txBox="1"/>
          <p:nvPr/>
        </p:nvSpPr>
        <p:spPr>
          <a:xfrm>
            <a:off x="717425" y="3672352"/>
            <a:ext cx="385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presentation template was created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infographics &amp; images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b="1">
              <a:solidFill>
                <a:srgbClr val="434343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721" name="Google Shape;721;p38"/>
          <p:cNvSpPr/>
          <p:nvPr/>
        </p:nvSpPr>
        <p:spPr>
          <a:xfrm rot="2231495" flipH="1">
            <a:off x="7624909" y="-1213474"/>
            <a:ext cx="2670140" cy="266895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38"/>
          <p:cNvSpPr/>
          <p:nvPr/>
        </p:nvSpPr>
        <p:spPr>
          <a:xfrm rot="2231713" flipH="1">
            <a:off x="8529133" y="-309926"/>
            <a:ext cx="861675" cy="861675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38"/>
          <p:cNvSpPr/>
          <p:nvPr/>
        </p:nvSpPr>
        <p:spPr>
          <a:xfrm rot="2231792" flipH="1">
            <a:off x="7902147" y="-936857"/>
            <a:ext cx="2115454" cy="2115454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38"/>
          <p:cNvSpPr/>
          <p:nvPr/>
        </p:nvSpPr>
        <p:spPr>
          <a:xfrm rot="2231759" flipH="1">
            <a:off x="8223162" y="4232856"/>
            <a:ext cx="1634126" cy="1634126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38"/>
          <p:cNvSpPr/>
          <p:nvPr/>
        </p:nvSpPr>
        <p:spPr>
          <a:xfrm flipH="1">
            <a:off x="266912" y="7783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38"/>
          <p:cNvSpPr/>
          <p:nvPr/>
        </p:nvSpPr>
        <p:spPr>
          <a:xfrm flipH="1">
            <a:off x="-345552" y="-330650"/>
            <a:ext cx="903300" cy="9033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9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39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39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39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39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39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39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9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39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39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39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39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39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39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39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0"/>
          <p:cNvSpPr/>
          <p:nvPr/>
        </p:nvSpPr>
        <p:spPr>
          <a:xfrm>
            <a:off x="-1713184" y="-1624675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40"/>
          <p:cNvSpPr/>
          <p:nvPr/>
        </p:nvSpPr>
        <p:spPr>
          <a:xfrm>
            <a:off x="-740988" y="-647313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40"/>
          <p:cNvSpPr/>
          <p:nvPr/>
        </p:nvSpPr>
        <p:spPr>
          <a:xfrm>
            <a:off x="-396613" y="-297313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40"/>
          <p:cNvSpPr/>
          <p:nvPr/>
        </p:nvSpPr>
        <p:spPr>
          <a:xfrm>
            <a:off x="-1180441" y="37261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40"/>
          <p:cNvSpPr/>
          <p:nvPr/>
        </p:nvSpPr>
        <p:spPr>
          <a:xfrm>
            <a:off x="-545500" y="43599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40"/>
          <p:cNvSpPr/>
          <p:nvPr/>
        </p:nvSpPr>
        <p:spPr>
          <a:xfrm>
            <a:off x="-911073" y="39948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40"/>
          <p:cNvSpPr/>
          <p:nvPr/>
        </p:nvSpPr>
        <p:spPr>
          <a:xfrm>
            <a:off x="-292577" y="46134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40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40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40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1"/>
          <p:cNvSpPr/>
          <p:nvPr/>
        </p:nvSpPr>
        <p:spPr>
          <a:xfrm rot="10800000">
            <a:off x="7503479" y="3521794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41"/>
          <p:cNvSpPr/>
          <p:nvPr/>
        </p:nvSpPr>
        <p:spPr>
          <a:xfrm rot="10800000">
            <a:off x="7116736" y="3117988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41"/>
          <p:cNvSpPr/>
          <p:nvPr/>
        </p:nvSpPr>
        <p:spPr>
          <a:xfrm flipH="1">
            <a:off x="164173" y="3552333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41"/>
          <p:cNvSpPr/>
          <p:nvPr/>
        </p:nvSpPr>
        <p:spPr>
          <a:xfrm flipH="1">
            <a:off x="-372988" y="3015763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41"/>
          <p:cNvSpPr/>
          <p:nvPr/>
        </p:nvSpPr>
        <p:spPr>
          <a:xfrm flipH="1">
            <a:off x="484983" y="3873755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41"/>
          <p:cNvSpPr/>
          <p:nvPr/>
        </p:nvSpPr>
        <p:spPr>
          <a:xfrm flipH="1">
            <a:off x="639797" y="4028548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41"/>
          <p:cNvSpPr/>
          <p:nvPr/>
        </p:nvSpPr>
        <p:spPr>
          <a:xfrm rot="10800000">
            <a:off x="6735937" y="3294767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41"/>
          <p:cNvSpPr/>
          <p:nvPr/>
        </p:nvSpPr>
        <p:spPr>
          <a:xfrm rot="10800000">
            <a:off x="6484549" y="3459211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41"/>
          <p:cNvSpPr/>
          <p:nvPr/>
        </p:nvSpPr>
        <p:spPr>
          <a:xfrm rot="10800000">
            <a:off x="7675498" y="3693845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41"/>
          <p:cNvSpPr/>
          <p:nvPr/>
        </p:nvSpPr>
        <p:spPr>
          <a:xfrm rot="10800000">
            <a:off x="7854005" y="3872325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8_1_1_1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2"/>
          <p:cNvSpPr/>
          <p:nvPr/>
        </p:nvSpPr>
        <p:spPr>
          <a:xfrm flipH="1">
            <a:off x="8798095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42"/>
          <p:cNvSpPr/>
          <p:nvPr/>
        </p:nvSpPr>
        <p:spPr>
          <a:xfrm flipH="1">
            <a:off x="851896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42"/>
          <p:cNvSpPr/>
          <p:nvPr/>
        </p:nvSpPr>
        <p:spPr>
          <a:xfrm flipH="1">
            <a:off x="-13122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42"/>
          <p:cNvSpPr/>
          <p:nvPr/>
        </p:nvSpPr>
        <p:spPr>
          <a:xfrm flipH="1">
            <a:off x="4682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2"/>
          <p:cNvSpPr/>
          <p:nvPr/>
        </p:nvSpPr>
        <p:spPr>
          <a:xfrm flipH="1">
            <a:off x="7750712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42"/>
          <p:cNvSpPr/>
          <p:nvPr/>
        </p:nvSpPr>
        <p:spPr>
          <a:xfrm flipH="1">
            <a:off x="5616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42"/>
          <p:cNvSpPr/>
          <p:nvPr/>
        </p:nvSpPr>
        <p:spPr>
          <a:xfrm flipH="1">
            <a:off x="5959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42"/>
          <p:cNvSpPr/>
          <p:nvPr/>
        </p:nvSpPr>
        <p:spPr>
          <a:xfrm flipH="1">
            <a:off x="560057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4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44"/>
          <p:cNvSpPr/>
          <p:nvPr/>
        </p:nvSpPr>
        <p:spPr>
          <a:xfrm>
            <a:off x="4746450" y="4059808"/>
            <a:ext cx="2682300" cy="268093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44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44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44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44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44"/>
          <p:cNvSpPr/>
          <p:nvPr/>
        </p:nvSpPr>
        <p:spPr>
          <a:xfrm>
            <a:off x="-1972573" y="-195860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44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44"/>
          <p:cNvSpPr/>
          <p:nvPr/>
        </p:nvSpPr>
        <p:spPr>
          <a:xfrm>
            <a:off x="2373263" y="4229402"/>
            <a:ext cx="1976202" cy="19760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44"/>
          <p:cNvSpPr/>
          <p:nvPr/>
        </p:nvSpPr>
        <p:spPr>
          <a:xfrm>
            <a:off x="5445182" y="4757890"/>
            <a:ext cx="1284836" cy="12847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44"/>
          <p:cNvSpPr/>
          <p:nvPr/>
        </p:nvSpPr>
        <p:spPr>
          <a:xfrm>
            <a:off x="2810660" y="4668518"/>
            <a:ext cx="1099632" cy="1099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44"/>
          <p:cNvSpPr/>
          <p:nvPr/>
        </p:nvSpPr>
        <p:spPr>
          <a:xfrm>
            <a:off x="3024341" y="4880422"/>
            <a:ext cx="674055" cy="6740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44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1" name="Google Shape;791;p44"/>
          <p:cNvGrpSpPr/>
          <p:nvPr/>
        </p:nvGrpSpPr>
        <p:grpSpPr>
          <a:xfrm>
            <a:off x="273429" y="152400"/>
            <a:ext cx="129851" cy="538530"/>
            <a:chOff x="273429" y="0"/>
            <a:chExt cx="129851" cy="538530"/>
          </a:xfrm>
        </p:grpSpPr>
        <p:sp>
          <p:nvSpPr>
            <p:cNvPr id="792" name="Google Shape;792;p44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4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4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4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4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8" name="Google Shape;808;p44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44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44"/>
          <p:cNvSpPr/>
          <p:nvPr/>
        </p:nvSpPr>
        <p:spPr>
          <a:xfrm>
            <a:off x="4670239" y="400323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44"/>
          <p:cNvSpPr txBox="1">
            <a:spLocks noGrp="1"/>
          </p:cNvSpPr>
          <p:nvPr>
            <p:ph type="ctrTitle"/>
          </p:nvPr>
        </p:nvSpPr>
        <p:spPr>
          <a:xfrm>
            <a:off x="717425" y="1272250"/>
            <a:ext cx="6952200" cy="17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12" name="Google Shape;812;p44"/>
          <p:cNvSpPr txBox="1">
            <a:spLocks noGrp="1"/>
          </p:cNvSpPr>
          <p:nvPr>
            <p:ph type="subTitle" idx="1"/>
          </p:nvPr>
        </p:nvSpPr>
        <p:spPr>
          <a:xfrm>
            <a:off x="765800" y="3062725"/>
            <a:ext cx="5148300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13" name="Google Shape;813;p44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44"/>
          <p:cNvSpPr/>
          <p:nvPr/>
        </p:nvSpPr>
        <p:spPr>
          <a:xfrm>
            <a:off x="5676856" y="4989551"/>
            <a:ext cx="821489" cy="821446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44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44"/>
          <p:cNvSpPr/>
          <p:nvPr/>
        </p:nvSpPr>
        <p:spPr>
          <a:xfrm>
            <a:off x="3720760" y="-15083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44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44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44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44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44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45"/>
          <p:cNvSpPr/>
          <p:nvPr/>
        </p:nvSpPr>
        <p:spPr>
          <a:xfrm rot="10800000" flipH="1">
            <a:off x="223343" y="4051221"/>
            <a:ext cx="277594" cy="276283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45"/>
          <p:cNvSpPr/>
          <p:nvPr/>
        </p:nvSpPr>
        <p:spPr>
          <a:xfrm>
            <a:off x="500924" y="1074238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45"/>
          <p:cNvSpPr txBox="1">
            <a:spLocks noGrp="1"/>
          </p:cNvSpPr>
          <p:nvPr>
            <p:ph type="title"/>
          </p:nvPr>
        </p:nvSpPr>
        <p:spPr>
          <a:xfrm>
            <a:off x="671165" y="2514600"/>
            <a:ext cx="48807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6" name="Google Shape;826;p45"/>
          <p:cNvSpPr txBox="1">
            <a:spLocks noGrp="1"/>
          </p:cNvSpPr>
          <p:nvPr>
            <p:ph type="subTitle" idx="1"/>
          </p:nvPr>
        </p:nvSpPr>
        <p:spPr>
          <a:xfrm>
            <a:off x="717425" y="3073525"/>
            <a:ext cx="4030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45"/>
          <p:cNvSpPr txBox="1">
            <a:spLocks noGrp="1"/>
          </p:cNvSpPr>
          <p:nvPr>
            <p:ph type="title" idx="2" hasCustomPrompt="1"/>
          </p:nvPr>
        </p:nvSpPr>
        <p:spPr>
          <a:xfrm>
            <a:off x="617196" y="690175"/>
            <a:ext cx="34968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28" name="Google Shape;828;p45"/>
          <p:cNvSpPr/>
          <p:nvPr/>
        </p:nvSpPr>
        <p:spPr>
          <a:xfrm>
            <a:off x="179600" y="4464225"/>
            <a:ext cx="1059900" cy="1059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6"/>
          <p:cNvSpPr/>
          <p:nvPr/>
        </p:nvSpPr>
        <p:spPr>
          <a:xfrm>
            <a:off x="-550231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46"/>
          <p:cNvSpPr/>
          <p:nvPr/>
        </p:nvSpPr>
        <p:spPr>
          <a:xfrm>
            <a:off x="-31145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46"/>
          <p:cNvSpPr/>
          <p:nvPr/>
        </p:nvSpPr>
        <p:spPr>
          <a:xfrm>
            <a:off x="8379700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46"/>
          <p:cNvSpPr/>
          <p:nvPr/>
        </p:nvSpPr>
        <p:spPr>
          <a:xfrm>
            <a:off x="8103500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4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46"/>
          <p:cNvSpPr txBox="1">
            <a:spLocks noGrp="1"/>
          </p:cNvSpPr>
          <p:nvPr>
            <p:ph type="body" idx="1"/>
          </p:nvPr>
        </p:nvSpPr>
        <p:spPr>
          <a:xfrm>
            <a:off x="717425" y="1098050"/>
            <a:ext cx="7709100" cy="3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836" name="Google Shape;836;p46"/>
          <p:cNvSpPr/>
          <p:nvPr/>
        </p:nvSpPr>
        <p:spPr>
          <a:xfrm>
            <a:off x="285395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46"/>
          <p:cNvSpPr/>
          <p:nvPr/>
        </p:nvSpPr>
        <p:spPr>
          <a:xfrm>
            <a:off x="8532102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46"/>
          <p:cNvSpPr/>
          <p:nvPr/>
        </p:nvSpPr>
        <p:spPr>
          <a:xfrm>
            <a:off x="340691" y="2033570"/>
            <a:ext cx="58818" cy="57851"/>
          </a:xfrm>
          <a:custGeom>
            <a:avLst/>
            <a:gdLst/>
            <a:ahLst/>
            <a:cxnLst/>
            <a:rect l="l" t="t" r="r" b="b"/>
            <a:pathLst>
              <a:path w="1763" h="1734" extrusionOk="0">
                <a:moveTo>
                  <a:pt x="882" y="1"/>
                </a:moveTo>
                <a:cubicBezTo>
                  <a:pt x="395" y="1"/>
                  <a:pt x="0" y="365"/>
                  <a:pt x="0" y="852"/>
                </a:cubicBezTo>
                <a:cubicBezTo>
                  <a:pt x="0" y="1338"/>
                  <a:pt x="395" y="1733"/>
                  <a:pt x="882" y="1733"/>
                </a:cubicBezTo>
                <a:cubicBezTo>
                  <a:pt x="1368" y="1733"/>
                  <a:pt x="1763" y="1338"/>
                  <a:pt x="1763" y="852"/>
                </a:cubicBezTo>
                <a:cubicBezTo>
                  <a:pt x="1763" y="365"/>
                  <a:pt x="1368" y="1"/>
                  <a:pt x="8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46"/>
          <p:cNvSpPr/>
          <p:nvPr/>
        </p:nvSpPr>
        <p:spPr>
          <a:xfrm>
            <a:off x="8041150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46"/>
          <p:cNvSpPr/>
          <p:nvPr/>
        </p:nvSpPr>
        <p:spPr>
          <a:xfrm>
            <a:off x="8195288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47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47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47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47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47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47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47"/>
          <p:cNvSpPr/>
          <p:nvPr/>
        </p:nvSpPr>
        <p:spPr>
          <a:xfrm>
            <a:off x="8485233" y="2050465"/>
            <a:ext cx="58851" cy="57817"/>
          </a:xfrm>
          <a:custGeom>
            <a:avLst/>
            <a:gdLst/>
            <a:ahLst/>
            <a:cxnLst/>
            <a:rect l="l" t="t" r="r" b="b"/>
            <a:pathLst>
              <a:path w="1764" h="1733" extrusionOk="0">
                <a:moveTo>
                  <a:pt x="882" y="0"/>
                </a:moveTo>
                <a:cubicBezTo>
                  <a:pt x="396" y="0"/>
                  <a:pt x="1" y="395"/>
                  <a:pt x="1" y="882"/>
                </a:cubicBezTo>
                <a:cubicBezTo>
                  <a:pt x="1" y="1368"/>
                  <a:pt x="396" y="1733"/>
                  <a:pt x="882" y="1733"/>
                </a:cubicBezTo>
                <a:cubicBezTo>
                  <a:pt x="1368" y="1733"/>
                  <a:pt x="1764" y="1368"/>
                  <a:pt x="1764" y="882"/>
                </a:cubicBezTo>
                <a:cubicBezTo>
                  <a:pt x="1764" y="395"/>
                  <a:pt x="1368" y="0"/>
                  <a:pt x="88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47"/>
          <p:cNvSpPr/>
          <p:nvPr/>
        </p:nvSpPr>
        <p:spPr>
          <a:xfrm>
            <a:off x="1409114" y="4344807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47"/>
          <p:cNvSpPr txBox="1">
            <a:spLocks noGrp="1"/>
          </p:cNvSpPr>
          <p:nvPr>
            <p:ph type="body" idx="1"/>
          </p:nvPr>
        </p:nvSpPr>
        <p:spPr>
          <a:xfrm>
            <a:off x="717425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1" name="Google Shape;851;p47"/>
          <p:cNvSpPr txBox="1">
            <a:spLocks noGrp="1"/>
          </p:cNvSpPr>
          <p:nvPr>
            <p:ph type="body" idx="2"/>
          </p:nvPr>
        </p:nvSpPr>
        <p:spPr>
          <a:xfrm>
            <a:off x="4572000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2" name="Google Shape;852;p4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47"/>
          <p:cNvSpPr txBox="1">
            <a:spLocks noGrp="1"/>
          </p:cNvSpPr>
          <p:nvPr>
            <p:ph type="title" idx="3"/>
          </p:nvPr>
        </p:nvSpPr>
        <p:spPr>
          <a:xfrm>
            <a:off x="1096175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54" name="Google Shape;854;p47"/>
          <p:cNvSpPr txBox="1">
            <a:spLocks noGrp="1"/>
          </p:cNvSpPr>
          <p:nvPr>
            <p:ph type="title" idx="4"/>
          </p:nvPr>
        </p:nvSpPr>
        <p:spPr>
          <a:xfrm>
            <a:off x="4950750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55" name="Google Shape;855;p47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47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47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47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4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48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48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48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48"/>
          <p:cNvSpPr/>
          <p:nvPr/>
        </p:nvSpPr>
        <p:spPr>
          <a:xfrm>
            <a:off x="-562700" y="-55160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48"/>
          <p:cNvSpPr/>
          <p:nvPr/>
        </p:nvSpPr>
        <p:spPr>
          <a:xfrm>
            <a:off x="170404" y="24583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49"/>
          <p:cNvSpPr/>
          <p:nvPr/>
        </p:nvSpPr>
        <p:spPr>
          <a:xfrm>
            <a:off x="6158976" y="3060750"/>
            <a:ext cx="2807100" cy="2807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49"/>
          <p:cNvSpPr/>
          <p:nvPr/>
        </p:nvSpPr>
        <p:spPr>
          <a:xfrm>
            <a:off x="6952530" y="3854360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49"/>
          <p:cNvSpPr/>
          <p:nvPr/>
        </p:nvSpPr>
        <p:spPr>
          <a:xfrm>
            <a:off x="6471473" y="3373315"/>
            <a:ext cx="2182106" cy="2181970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49"/>
          <p:cNvSpPr txBox="1">
            <a:spLocks noGrp="1"/>
          </p:cNvSpPr>
          <p:nvPr>
            <p:ph type="body" idx="1"/>
          </p:nvPr>
        </p:nvSpPr>
        <p:spPr>
          <a:xfrm>
            <a:off x="613572" y="3867175"/>
            <a:ext cx="545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1" name="Google Shape;871;p49"/>
          <p:cNvSpPr txBox="1">
            <a:spLocks noGrp="1"/>
          </p:cNvSpPr>
          <p:nvPr>
            <p:ph type="title"/>
          </p:nvPr>
        </p:nvSpPr>
        <p:spPr>
          <a:xfrm>
            <a:off x="613572" y="3304925"/>
            <a:ext cx="39267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872" name="Google Shape;872;p49"/>
          <p:cNvGrpSpPr/>
          <p:nvPr/>
        </p:nvGrpSpPr>
        <p:grpSpPr>
          <a:xfrm>
            <a:off x="8714604" y="0"/>
            <a:ext cx="129851" cy="538530"/>
            <a:chOff x="273429" y="0"/>
            <a:chExt cx="129851" cy="538530"/>
          </a:xfrm>
        </p:grpSpPr>
        <p:sp>
          <p:nvSpPr>
            <p:cNvPr id="873" name="Google Shape;873;p49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9" name="Google Shape;889;p49"/>
          <p:cNvSpPr/>
          <p:nvPr/>
        </p:nvSpPr>
        <p:spPr>
          <a:xfrm>
            <a:off x="7602322" y="2443176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49"/>
          <p:cNvSpPr/>
          <p:nvPr/>
        </p:nvSpPr>
        <p:spPr>
          <a:xfrm>
            <a:off x="7205466" y="4107259"/>
            <a:ext cx="714119" cy="71408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49"/>
          <p:cNvSpPr/>
          <p:nvPr/>
        </p:nvSpPr>
        <p:spPr>
          <a:xfrm>
            <a:off x="7674700" y="2313275"/>
            <a:ext cx="855900" cy="8559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49"/>
          <p:cNvSpPr/>
          <p:nvPr/>
        </p:nvSpPr>
        <p:spPr>
          <a:xfrm>
            <a:off x="6580383" y="26727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0"/>
          <p:cNvSpPr txBox="1">
            <a:spLocks noGrp="1"/>
          </p:cNvSpPr>
          <p:nvPr>
            <p:ph type="title"/>
          </p:nvPr>
        </p:nvSpPr>
        <p:spPr>
          <a:xfrm>
            <a:off x="717425" y="2219100"/>
            <a:ext cx="77091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3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95" name="Google Shape;895;p50"/>
          <p:cNvSpPr/>
          <p:nvPr/>
        </p:nvSpPr>
        <p:spPr>
          <a:xfrm>
            <a:off x="2811000" y="833950"/>
            <a:ext cx="3522000" cy="35220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50"/>
          <p:cNvSpPr/>
          <p:nvPr/>
        </p:nvSpPr>
        <p:spPr>
          <a:xfrm>
            <a:off x="7706360" y="-646214"/>
            <a:ext cx="2004795" cy="2004755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50"/>
          <p:cNvSpPr/>
          <p:nvPr/>
        </p:nvSpPr>
        <p:spPr>
          <a:xfrm>
            <a:off x="127874" y="3830739"/>
            <a:ext cx="1230457" cy="1230518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50"/>
          <p:cNvSpPr/>
          <p:nvPr/>
        </p:nvSpPr>
        <p:spPr>
          <a:xfrm>
            <a:off x="-359800" y="3342524"/>
            <a:ext cx="2206943" cy="2206943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50"/>
          <p:cNvSpPr/>
          <p:nvPr/>
        </p:nvSpPr>
        <p:spPr>
          <a:xfrm>
            <a:off x="391886" y="4094806"/>
            <a:ext cx="702429" cy="7023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50"/>
          <p:cNvSpPr/>
          <p:nvPr/>
        </p:nvSpPr>
        <p:spPr>
          <a:xfrm>
            <a:off x="528386" y="4230175"/>
            <a:ext cx="430576" cy="43057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50"/>
          <p:cNvSpPr/>
          <p:nvPr/>
        </p:nvSpPr>
        <p:spPr>
          <a:xfrm>
            <a:off x="8123622" y="-232026"/>
            <a:ext cx="1168255" cy="11763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50"/>
          <p:cNvSpPr/>
          <p:nvPr/>
        </p:nvSpPr>
        <p:spPr>
          <a:xfrm>
            <a:off x="7885301" y="-467277"/>
            <a:ext cx="1646906" cy="1646873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50"/>
          <p:cNvSpPr/>
          <p:nvPr/>
        </p:nvSpPr>
        <p:spPr>
          <a:xfrm>
            <a:off x="7352777" y="3531694"/>
            <a:ext cx="2606049" cy="2605996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50"/>
          <p:cNvSpPr/>
          <p:nvPr/>
        </p:nvSpPr>
        <p:spPr>
          <a:xfrm>
            <a:off x="445601" y="302000"/>
            <a:ext cx="1332484" cy="134173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50"/>
          <p:cNvSpPr/>
          <p:nvPr/>
        </p:nvSpPr>
        <p:spPr>
          <a:xfrm>
            <a:off x="1289457" y="7832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51"/>
          <p:cNvSpPr/>
          <p:nvPr/>
        </p:nvSpPr>
        <p:spPr>
          <a:xfrm>
            <a:off x="836675" y="834614"/>
            <a:ext cx="3474150" cy="3474272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51"/>
          <p:cNvSpPr/>
          <p:nvPr/>
        </p:nvSpPr>
        <p:spPr>
          <a:xfrm flipH="1">
            <a:off x="7657374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51"/>
          <p:cNvSpPr/>
          <p:nvPr/>
        </p:nvSpPr>
        <p:spPr>
          <a:xfrm flipH="1">
            <a:off x="-484307" y="4272534"/>
            <a:ext cx="1403549" cy="1337857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51"/>
          <p:cNvSpPr/>
          <p:nvPr/>
        </p:nvSpPr>
        <p:spPr>
          <a:xfrm flipH="1">
            <a:off x="-694668" y="4006496"/>
            <a:ext cx="1819817" cy="182095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51"/>
          <p:cNvSpPr/>
          <p:nvPr/>
        </p:nvSpPr>
        <p:spPr>
          <a:xfrm flipH="1">
            <a:off x="-466589" y="-404919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2" name="Google Shape;912;p51"/>
          <p:cNvGrpSpPr/>
          <p:nvPr/>
        </p:nvGrpSpPr>
        <p:grpSpPr>
          <a:xfrm flipH="1">
            <a:off x="126307" y="1658200"/>
            <a:ext cx="129851" cy="538530"/>
            <a:chOff x="273429" y="0"/>
            <a:chExt cx="129851" cy="538530"/>
          </a:xfrm>
        </p:grpSpPr>
        <p:sp>
          <p:nvSpPr>
            <p:cNvPr id="913" name="Google Shape;913;p51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1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1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1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1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1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1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1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1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1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1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1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1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1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1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1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9" name="Google Shape;929;p51"/>
          <p:cNvSpPr/>
          <p:nvPr/>
        </p:nvSpPr>
        <p:spPr>
          <a:xfrm flipH="1">
            <a:off x="70035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51"/>
          <p:cNvSpPr/>
          <p:nvPr/>
        </p:nvSpPr>
        <p:spPr>
          <a:xfrm flipH="1">
            <a:off x="83795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51"/>
          <p:cNvSpPr/>
          <p:nvPr/>
        </p:nvSpPr>
        <p:spPr>
          <a:xfrm flipH="1">
            <a:off x="79818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51"/>
          <p:cNvSpPr txBox="1">
            <a:spLocks noGrp="1"/>
          </p:cNvSpPr>
          <p:nvPr>
            <p:ph type="title"/>
          </p:nvPr>
        </p:nvSpPr>
        <p:spPr>
          <a:xfrm>
            <a:off x="777050" y="1677513"/>
            <a:ext cx="35934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33" name="Google Shape;933;p51"/>
          <p:cNvSpPr txBox="1">
            <a:spLocks noGrp="1"/>
          </p:cNvSpPr>
          <p:nvPr>
            <p:ph type="subTitle" idx="1"/>
          </p:nvPr>
        </p:nvSpPr>
        <p:spPr>
          <a:xfrm>
            <a:off x="1297700" y="3000275"/>
            <a:ext cx="25521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4" name="Google Shape;934;p51"/>
          <p:cNvSpPr txBox="1">
            <a:spLocks noGrp="1"/>
          </p:cNvSpPr>
          <p:nvPr>
            <p:ph type="body" idx="2"/>
          </p:nvPr>
        </p:nvSpPr>
        <p:spPr>
          <a:xfrm>
            <a:off x="4572000" y="724200"/>
            <a:ext cx="38547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52"/>
          <p:cNvSpPr/>
          <p:nvPr/>
        </p:nvSpPr>
        <p:spPr>
          <a:xfrm>
            <a:off x="7975950" y="-463125"/>
            <a:ext cx="2105967" cy="210569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52"/>
          <p:cNvSpPr/>
          <p:nvPr/>
        </p:nvSpPr>
        <p:spPr>
          <a:xfrm>
            <a:off x="6316703" y="316246"/>
            <a:ext cx="2702100" cy="2702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52"/>
          <p:cNvSpPr/>
          <p:nvPr/>
        </p:nvSpPr>
        <p:spPr>
          <a:xfrm>
            <a:off x="-509330" y="-537169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52"/>
          <p:cNvSpPr/>
          <p:nvPr/>
        </p:nvSpPr>
        <p:spPr>
          <a:xfrm>
            <a:off x="-324625" y="-352408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52"/>
          <p:cNvSpPr txBox="1">
            <a:spLocks noGrp="1"/>
          </p:cNvSpPr>
          <p:nvPr>
            <p:ph type="body" idx="1"/>
          </p:nvPr>
        </p:nvSpPr>
        <p:spPr>
          <a:xfrm>
            <a:off x="717425" y="3660900"/>
            <a:ext cx="4818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5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</a:lstStyle>
          <a:p>
            <a:endParaRPr/>
          </a:p>
        </p:txBody>
      </p:sp>
      <p:sp>
        <p:nvSpPr>
          <p:cNvPr id="941" name="Google Shape;941;p52"/>
          <p:cNvSpPr/>
          <p:nvPr/>
        </p:nvSpPr>
        <p:spPr>
          <a:xfrm>
            <a:off x="7128574" y="4140022"/>
            <a:ext cx="304816" cy="304816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52"/>
          <p:cNvSpPr/>
          <p:nvPr/>
        </p:nvSpPr>
        <p:spPr>
          <a:xfrm>
            <a:off x="6595837" y="595515"/>
            <a:ext cx="2143833" cy="214356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52"/>
          <p:cNvSpPr/>
          <p:nvPr/>
        </p:nvSpPr>
        <p:spPr>
          <a:xfrm>
            <a:off x="-959554" y="-986752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52"/>
          <p:cNvSpPr/>
          <p:nvPr/>
        </p:nvSpPr>
        <p:spPr>
          <a:xfrm>
            <a:off x="-109187" y="-136981"/>
            <a:ext cx="789114" cy="7890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52"/>
          <p:cNvSpPr/>
          <p:nvPr/>
        </p:nvSpPr>
        <p:spPr>
          <a:xfrm>
            <a:off x="7505052" y="4385625"/>
            <a:ext cx="1020220" cy="102730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52"/>
          <p:cNvSpPr/>
          <p:nvPr/>
        </p:nvSpPr>
        <p:spPr>
          <a:xfrm>
            <a:off x="7323899" y="1323483"/>
            <a:ext cx="687709" cy="6876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53"/>
          <p:cNvSpPr txBox="1">
            <a:spLocks noGrp="1"/>
          </p:cNvSpPr>
          <p:nvPr>
            <p:ph type="title" hasCustomPrompt="1"/>
          </p:nvPr>
        </p:nvSpPr>
        <p:spPr>
          <a:xfrm>
            <a:off x="717425" y="1317075"/>
            <a:ext cx="77091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49" name="Google Shape;949;p53"/>
          <p:cNvSpPr txBox="1">
            <a:spLocks noGrp="1"/>
          </p:cNvSpPr>
          <p:nvPr>
            <p:ph type="body" idx="1"/>
          </p:nvPr>
        </p:nvSpPr>
        <p:spPr>
          <a:xfrm>
            <a:off x="717425" y="3152225"/>
            <a:ext cx="7709100" cy="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0" name="Google Shape;950;p53"/>
          <p:cNvSpPr/>
          <p:nvPr/>
        </p:nvSpPr>
        <p:spPr>
          <a:xfrm rot="-8568487" flipH="1">
            <a:off x="-790628" y="29849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53"/>
          <p:cNvSpPr/>
          <p:nvPr/>
        </p:nvSpPr>
        <p:spPr>
          <a:xfrm rot="-8568429" flipH="1">
            <a:off x="207339" y="39823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53"/>
          <p:cNvSpPr/>
          <p:nvPr/>
        </p:nvSpPr>
        <p:spPr>
          <a:xfrm rot="-8568329" flipH="1">
            <a:off x="7151660" y="-785692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53"/>
          <p:cNvSpPr/>
          <p:nvPr/>
        </p:nvSpPr>
        <p:spPr>
          <a:xfrm rot="2231670" flipH="1">
            <a:off x="232126" y="216667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53"/>
          <p:cNvSpPr/>
          <p:nvPr/>
        </p:nvSpPr>
        <p:spPr>
          <a:xfrm rot="-8568330" flipH="1">
            <a:off x="356434" y="341592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53"/>
          <p:cNvSpPr/>
          <p:nvPr/>
        </p:nvSpPr>
        <p:spPr>
          <a:xfrm rot="-8568372" flipH="1">
            <a:off x="-484399" y="32903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53"/>
          <p:cNvSpPr/>
          <p:nvPr/>
        </p:nvSpPr>
        <p:spPr>
          <a:xfrm rot="-8568339" flipH="1">
            <a:off x="-427114" y="-441747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53"/>
          <p:cNvSpPr/>
          <p:nvPr/>
        </p:nvSpPr>
        <p:spPr>
          <a:xfrm>
            <a:off x="8607933" y="19990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53"/>
          <p:cNvSpPr/>
          <p:nvPr/>
        </p:nvSpPr>
        <p:spPr>
          <a:xfrm>
            <a:off x="7194780" y="3310518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53"/>
          <p:cNvSpPr/>
          <p:nvPr/>
        </p:nvSpPr>
        <p:spPr>
          <a:xfrm>
            <a:off x="7678334" y="3707662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53"/>
          <p:cNvSpPr/>
          <p:nvPr/>
        </p:nvSpPr>
        <p:spPr>
          <a:xfrm>
            <a:off x="7990884" y="4020241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55"/>
          <p:cNvSpPr/>
          <p:nvPr/>
        </p:nvSpPr>
        <p:spPr>
          <a:xfrm>
            <a:off x="-515750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55"/>
          <p:cNvSpPr/>
          <p:nvPr/>
        </p:nvSpPr>
        <p:spPr>
          <a:xfrm>
            <a:off x="7764151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55"/>
          <p:cNvSpPr/>
          <p:nvPr/>
        </p:nvSpPr>
        <p:spPr>
          <a:xfrm>
            <a:off x="785829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55"/>
          <p:cNvSpPr/>
          <p:nvPr/>
        </p:nvSpPr>
        <p:spPr>
          <a:xfrm>
            <a:off x="8413091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55"/>
          <p:cNvSpPr/>
          <p:nvPr/>
        </p:nvSpPr>
        <p:spPr>
          <a:xfrm>
            <a:off x="8280144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55"/>
          <p:cNvSpPr/>
          <p:nvPr/>
        </p:nvSpPr>
        <p:spPr>
          <a:xfrm>
            <a:off x="8160771" y="4227506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9" name="Google Shape;969;p55"/>
          <p:cNvGrpSpPr/>
          <p:nvPr/>
        </p:nvGrpSpPr>
        <p:grpSpPr>
          <a:xfrm>
            <a:off x="8705267" y="1658200"/>
            <a:ext cx="129851" cy="538530"/>
            <a:chOff x="273429" y="0"/>
            <a:chExt cx="129851" cy="538530"/>
          </a:xfrm>
        </p:grpSpPr>
        <p:sp>
          <p:nvSpPr>
            <p:cNvPr id="970" name="Google Shape;970;p55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5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5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5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5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5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5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5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5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5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5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5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5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5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5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5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6" name="Google Shape;986;p55"/>
          <p:cNvSpPr/>
          <p:nvPr/>
        </p:nvSpPr>
        <p:spPr>
          <a:xfrm>
            <a:off x="672970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55"/>
          <p:cNvSpPr/>
          <p:nvPr/>
        </p:nvSpPr>
        <p:spPr>
          <a:xfrm>
            <a:off x="369969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55"/>
          <p:cNvSpPr txBox="1">
            <a:spLocks noGrp="1"/>
          </p:cNvSpPr>
          <p:nvPr>
            <p:ph type="title"/>
          </p:nvPr>
        </p:nvSpPr>
        <p:spPr>
          <a:xfrm>
            <a:off x="979574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89" name="Google Shape;989;p55"/>
          <p:cNvSpPr txBox="1">
            <a:spLocks noGrp="1"/>
          </p:cNvSpPr>
          <p:nvPr>
            <p:ph type="subTitle" idx="1"/>
          </p:nvPr>
        </p:nvSpPr>
        <p:spPr>
          <a:xfrm>
            <a:off x="1816575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55"/>
          <p:cNvSpPr txBox="1">
            <a:spLocks noGrp="1"/>
          </p:cNvSpPr>
          <p:nvPr>
            <p:ph type="title" idx="2"/>
          </p:nvPr>
        </p:nvSpPr>
        <p:spPr>
          <a:xfrm>
            <a:off x="4824826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91" name="Google Shape;991;p55"/>
          <p:cNvSpPr txBox="1">
            <a:spLocks noGrp="1"/>
          </p:cNvSpPr>
          <p:nvPr>
            <p:ph type="subTitle" idx="3"/>
          </p:nvPr>
        </p:nvSpPr>
        <p:spPr>
          <a:xfrm>
            <a:off x="4831700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55"/>
          <p:cNvSpPr txBox="1">
            <a:spLocks noGrp="1"/>
          </p:cNvSpPr>
          <p:nvPr>
            <p:ph type="title" idx="4"/>
          </p:nvPr>
        </p:nvSpPr>
        <p:spPr>
          <a:xfrm>
            <a:off x="97957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93" name="Google Shape;993;p55"/>
          <p:cNvSpPr txBox="1">
            <a:spLocks noGrp="1"/>
          </p:cNvSpPr>
          <p:nvPr>
            <p:ph type="subTitle" idx="5"/>
          </p:nvPr>
        </p:nvSpPr>
        <p:spPr>
          <a:xfrm>
            <a:off x="1816575" y="3978924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4" name="Google Shape;994;p55"/>
          <p:cNvSpPr txBox="1">
            <a:spLocks noGrp="1"/>
          </p:cNvSpPr>
          <p:nvPr>
            <p:ph type="title" idx="6"/>
          </p:nvPr>
        </p:nvSpPr>
        <p:spPr>
          <a:xfrm>
            <a:off x="482482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95" name="Google Shape;995;p55"/>
          <p:cNvSpPr txBox="1">
            <a:spLocks noGrp="1"/>
          </p:cNvSpPr>
          <p:nvPr>
            <p:ph type="subTitle" idx="7"/>
          </p:nvPr>
        </p:nvSpPr>
        <p:spPr>
          <a:xfrm>
            <a:off x="4824825" y="3978924"/>
            <a:ext cx="2502600" cy="633900"/>
          </a:xfrm>
          <a:prstGeom prst="rect">
            <a:avLst/>
          </a:prstGeom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6" name="Google Shape;996;p55"/>
          <p:cNvSpPr txBox="1">
            <a:spLocks noGrp="1"/>
          </p:cNvSpPr>
          <p:nvPr>
            <p:ph type="title" idx="8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7" name="Google Shape;997;p55"/>
          <p:cNvSpPr/>
          <p:nvPr/>
        </p:nvSpPr>
        <p:spPr>
          <a:xfrm>
            <a:off x="-551750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5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0" name="Google Shape;1000;p56"/>
          <p:cNvSpPr txBox="1">
            <a:spLocks noGrp="1"/>
          </p:cNvSpPr>
          <p:nvPr>
            <p:ph type="title" idx="2"/>
          </p:nvPr>
        </p:nvSpPr>
        <p:spPr>
          <a:xfrm>
            <a:off x="607338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01" name="Google Shape;1001;p56"/>
          <p:cNvSpPr txBox="1">
            <a:spLocks noGrp="1"/>
          </p:cNvSpPr>
          <p:nvPr>
            <p:ph type="subTitle" idx="1"/>
          </p:nvPr>
        </p:nvSpPr>
        <p:spPr>
          <a:xfrm>
            <a:off x="789150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2" name="Google Shape;1002;p56"/>
          <p:cNvSpPr txBox="1">
            <a:spLocks noGrp="1"/>
          </p:cNvSpPr>
          <p:nvPr>
            <p:ph type="title" idx="3"/>
          </p:nvPr>
        </p:nvSpPr>
        <p:spPr>
          <a:xfrm>
            <a:off x="3120900" y="31551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03" name="Google Shape;1003;p56"/>
          <p:cNvSpPr txBox="1">
            <a:spLocks noGrp="1"/>
          </p:cNvSpPr>
          <p:nvPr>
            <p:ph type="subTitle" idx="4"/>
          </p:nvPr>
        </p:nvSpPr>
        <p:spPr>
          <a:xfrm>
            <a:off x="3302700" y="3614575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4" name="Google Shape;1004;p56"/>
          <p:cNvSpPr txBox="1">
            <a:spLocks noGrp="1"/>
          </p:cNvSpPr>
          <p:nvPr>
            <p:ph type="title" idx="5"/>
          </p:nvPr>
        </p:nvSpPr>
        <p:spPr>
          <a:xfrm>
            <a:off x="5634463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05" name="Google Shape;1005;p56"/>
          <p:cNvSpPr txBox="1">
            <a:spLocks noGrp="1"/>
          </p:cNvSpPr>
          <p:nvPr>
            <p:ph type="subTitle" idx="6"/>
          </p:nvPr>
        </p:nvSpPr>
        <p:spPr>
          <a:xfrm>
            <a:off x="5816275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56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56"/>
          <p:cNvSpPr/>
          <p:nvPr/>
        </p:nvSpPr>
        <p:spPr>
          <a:xfrm flipH="1">
            <a:off x="7944613" y="366423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56"/>
          <p:cNvSpPr/>
          <p:nvPr/>
        </p:nvSpPr>
        <p:spPr>
          <a:xfrm flipH="1">
            <a:off x="-1200731" y="4064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56"/>
          <p:cNvSpPr/>
          <p:nvPr/>
        </p:nvSpPr>
        <p:spPr>
          <a:xfrm flipH="1">
            <a:off x="1188474" y="4040808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56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56"/>
          <p:cNvSpPr/>
          <p:nvPr/>
        </p:nvSpPr>
        <p:spPr>
          <a:xfrm flipH="1">
            <a:off x="334613" y="12201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56"/>
          <p:cNvSpPr/>
          <p:nvPr/>
        </p:nvSpPr>
        <p:spPr>
          <a:xfrm flipH="1">
            <a:off x="368881" y="415711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56"/>
          <p:cNvSpPr/>
          <p:nvPr/>
        </p:nvSpPr>
        <p:spPr>
          <a:xfrm flipH="1">
            <a:off x="7275468" y="391698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2"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5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6" name="Google Shape;1016;p57"/>
          <p:cNvSpPr txBox="1">
            <a:spLocks noGrp="1"/>
          </p:cNvSpPr>
          <p:nvPr>
            <p:ph type="title" idx="2"/>
          </p:nvPr>
        </p:nvSpPr>
        <p:spPr>
          <a:xfrm>
            <a:off x="1241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17" name="Google Shape;1017;p57"/>
          <p:cNvSpPr txBox="1">
            <a:spLocks noGrp="1"/>
          </p:cNvSpPr>
          <p:nvPr>
            <p:ph type="subTitle" idx="1"/>
          </p:nvPr>
        </p:nvSpPr>
        <p:spPr>
          <a:xfrm>
            <a:off x="4879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8" name="Google Shape;1018;p57"/>
          <p:cNvSpPr txBox="1">
            <a:spLocks noGrp="1"/>
          </p:cNvSpPr>
          <p:nvPr>
            <p:ph type="title" idx="3"/>
          </p:nvPr>
        </p:nvSpPr>
        <p:spPr>
          <a:xfrm>
            <a:off x="31208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19" name="Google Shape;1019;p57"/>
          <p:cNvSpPr txBox="1">
            <a:spLocks noGrp="1"/>
          </p:cNvSpPr>
          <p:nvPr>
            <p:ph type="subTitle" idx="4"/>
          </p:nvPr>
        </p:nvSpPr>
        <p:spPr>
          <a:xfrm>
            <a:off x="34846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57"/>
          <p:cNvSpPr txBox="1">
            <a:spLocks noGrp="1"/>
          </p:cNvSpPr>
          <p:nvPr>
            <p:ph type="title" idx="5"/>
          </p:nvPr>
        </p:nvSpPr>
        <p:spPr>
          <a:xfrm>
            <a:off x="61175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21" name="Google Shape;1021;p57"/>
          <p:cNvSpPr txBox="1">
            <a:spLocks noGrp="1"/>
          </p:cNvSpPr>
          <p:nvPr>
            <p:ph type="subTitle" idx="6"/>
          </p:nvPr>
        </p:nvSpPr>
        <p:spPr>
          <a:xfrm>
            <a:off x="6481325" y="1821869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2" name="Google Shape;1022;p57"/>
          <p:cNvSpPr/>
          <p:nvPr/>
        </p:nvSpPr>
        <p:spPr>
          <a:xfrm flipH="1">
            <a:off x="7861869" y="3395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57"/>
          <p:cNvSpPr/>
          <p:nvPr/>
        </p:nvSpPr>
        <p:spPr>
          <a:xfrm flipH="1">
            <a:off x="342616" y="3961323"/>
            <a:ext cx="951062" cy="9576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57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57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57"/>
          <p:cNvSpPr/>
          <p:nvPr/>
        </p:nvSpPr>
        <p:spPr>
          <a:xfrm rot="10800000">
            <a:off x="8129124" y="-566650"/>
            <a:ext cx="1664700" cy="1664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57"/>
          <p:cNvSpPr/>
          <p:nvPr/>
        </p:nvSpPr>
        <p:spPr>
          <a:xfrm rot="10800000">
            <a:off x="8327739" y="-368003"/>
            <a:ext cx="1267519" cy="126740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57"/>
          <p:cNvSpPr/>
          <p:nvPr/>
        </p:nvSpPr>
        <p:spPr>
          <a:xfrm rot="10800000">
            <a:off x="8533801" y="-161940"/>
            <a:ext cx="855344" cy="8552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57"/>
          <p:cNvSpPr/>
          <p:nvPr/>
        </p:nvSpPr>
        <p:spPr>
          <a:xfrm rot="10800000">
            <a:off x="7297358" y="351419"/>
            <a:ext cx="1483482" cy="5855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_2_1"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58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58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58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58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58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58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58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58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58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58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5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58"/>
          <p:cNvSpPr txBox="1">
            <a:spLocks noGrp="1"/>
          </p:cNvSpPr>
          <p:nvPr>
            <p:ph type="title" idx="2"/>
          </p:nvPr>
        </p:nvSpPr>
        <p:spPr>
          <a:xfrm>
            <a:off x="2766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43" name="Google Shape;1043;p58"/>
          <p:cNvSpPr txBox="1">
            <a:spLocks noGrp="1"/>
          </p:cNvSpPr>
          <p:nvPr>
            <p:ph type="subTitle" idx="1"/>
          </p:nvPr>
        </p:nvSpPr>
        <p:spPr>
          <a:xfrm>
            <a:off x="6403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58"/>
          <p:cNvSpPr txBox="1">
            <a:spLocks noGrp="1"/>
          </p:cNvSpPr>
          <p:nvPr>
            <p:ph type="title" idx="3"/>
          </p:nvPr>
        </p:nvSpPr>
        <p:spPr>
          <a:xfrm flipH="1">
            <a:off x="59652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45" name="Google Shape;1045;p58"/>
          <p:cNvSpPr txBox="1">
            <a:spLocks noGrp="1"/>
          </p:cNvSpPr>
          <p:nvPr>
            <p:ph type="subTitle" idx="4"/>
          </p:nvPr>
        </p:nvSpPr>
        <p:spPr>
          <a:xfrm flipH="1">
            <a:off x="63289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6" name="Google Shape;1046;p58"/>
          <p:cNvSpPr txBox="1">
            <a:spLocks noGrp="1"/>
          </p:cNvSpPr>
          <p:nvPr>
            <p:ph type="title" idx="5"/>
          </p:nvPr>
        </p:nvSpPr>
        <p:spPr>
          <a:xfrm flipH="1">
            <a:off x="31209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47" name="Google Shape;1047;p58"/>
          <p:cNvSpPr txBox="1">
            <a:spLocks noGrp="1"/>
          </p:cNvSpPr>
          <p:nvPr>
            <p:ph type="subTitle" idx="6"/>
          </p:nvPr>
        </p:nvSpPr>
        <p:spPr>
          <a:xfrm flipH="1">
            <a:off x="3484650" y="3543548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1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5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50" name="Google Shape;1050;p59"/>
          <p:cNvSpPr txBox="1">
            <a:spLocks noGrp="1"/>
          </p:cNvSpPr>
          <p:nvPr>
            <p:ph type="title" idx="2"/>
          </p:nvPr>
        </p:nvSpPr>
        <p:spPr>
          <a:xfrm>
            <a:off x="15082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51" name="Google Shape;1051;p59"/>
          <p:cNvSpPr txBox="1">
            <a:spLocks noGrp="1"/>
          </p:cNvSpPr>
          <p:nvPr>
            <p:ph type="subTitle" idx="1"/>
          </p:nvPr>
        </p:nvSpPr>
        <p:spPr>
          <a:xfrm>
            <a:off x="18720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2" name="Google Shape;1052;p59"/>
          <p:cNvSpPr txBox="1">
            <a:spLocks noGrp="1"/>
          </p:cNvSpPr>
          <p:nvPr>
            <p:ph type="title" idx="3"/>
          </p:nvPr>
        </p:nvSpPr>
        <p:spPr>
          <a:xfrm>
            <a:off x="47335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53" name="Google Shape;1053;p59"/>
          <p:cNvSpPr txBox="1">
            <a:spLocks noGrp="1"/>
          </p:cNvSpPr>
          <p:nvPr>
            <p:ph type="subTitle" idx="4"/>
          </p:nvPr>
        </p:nvSpPr>
        <p:spPr>
          <a:xfrm>
            <a:off x="50973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4" name="Google Shape;1054;p59"/>
          <p:cNvSpPr txBox="1">
            <a:spLocks noGrp="1"/>
          </p:cNvSpPr>
          <p:nvPr>
            <p:ph type="title" idx="5"/>
          </p:nvPr>
        </p:nvSpPr>
        <p:spPr>
          <a:xfrm>
            <a:off x="15082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55" name="Google Shape;1055;p59"/>
          <p:cNvSpPr txBox="1">
            <a:spLocks noGrp="1"/>
          </p:cNvSpPr>
          <p:nvPr>
            <p:ph type="subTitle" idx="6"/>
          </p:nvPr>
        </p:nvSpPr>
        <p:spPr>
          <a:xfrm>
            <a:off x="18719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6" name="Google Shape;1056;p59"/>
          <p:cNvSpPr txBox="1">
            <a:spLocks noGrp="1"/>
          </p:cNvSpPr>
          <p:nvPr>
            <p:ph type="title" idx="7"/>
          </p:nvPr>
        </p:nvSpPr>
        <p:spPr>
          <a:xfrm>
            <a:off x="47335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57" name="Google Shape;1057;p59"/>
          <p:cNvSpPr txBox="1">
            <a:spLocks noGrp="1"/>
          </p:cNvSpPr>
          <p:nvPr>
            <p:ph type="subTitle" idx="8"/>
          </p:nvPr>
        </p:nvSpPr>
        <p:spPr>
          <a:xfrm>
            <a:off x="50972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59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59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59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59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59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59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59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59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59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59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3_1_2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6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0" name="Google Shape;1070;p60"/>
          <p:cNvSpPr txBox="1">
            <a:spLocks noGrp="1"/>
          </p:cNvSpPr>
          <p:nvPr>
            <p:ph type="title" idx="2"/>
          </p:nvPr>
        </p:nvSpPr>
        <p:spPr>
          <a:xfrm>
            <a:off x="16225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71" name="Google Shape;1071;p60"/>
          <p:cNvSpPr txBox="1">
            <a:spLocks noGrp="1"/>
          </p:cNvSpPr>
          <p:nvPr>
            <p:ph type="subTitle" idx="1"/>
          </p:nvPr>
        </p:nvSpPr>
        <p:spPr>
          <a:xfrm>
            <a:off x="19863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60"/>
          <p:cNvSpPr txBox="1">
            <a:spLocks noGrp="1"/>
          </p:cNvSpPr>
          <p:nvPr>
            <p:ph type="title" idx="3"/>
          </p:nvPr>
        </p:nvSpPr>
        <p:spPr>
          <a:xfrm>
            <a:off x="46192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73" name="Google Shape;1073;p60"/>
          <p:cNvSpPr txBox="1">
            <a:spLocks noGrp="1"/>
          </p:cNvSpPr>
          <p:nvPr>
            <p:ph type="subTitle" idx="4"/>
          </p:nvPr>
        </p:nvSpPr>
        <p:spPr>
          <a:xfrm>
            <a:off x="49830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60"/>
          <p:cNvSpPr txBox="1">
            <a:spLocks noGrp="1"/>
          </p:cNvSpPr>
          <p:nvPr>
            <p:ph type="title" idx="5"/>
          </p:nvPr>
        </p:nvSpPr>
        <p:spPr>
          <a:xfrm>
            <a:off x="16225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75" name="Google Shape;1075;p60"/>
          <p:cNvSpPr txBox="1">
            <a:spLocks noGrp="1"/>
          </p:cNvSpPr>
          <p:nvPr>
            <p:ph type="subTitle" idx="6"/>
          </p:nvPr>
        </p:nvSpPr>
        <p:spPr>
          <a:xfrm>
            <a:off x="19863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60"/>
          <p:cNvSpPr txBox="1">
            <a:spLocks noGrp="1"/>
          </p:cNvSpPr>
          <p:nvPr>
            <p:ph type="title" idx="7"/>
          </p:nvPr>
        </p:nvSpPr>
        <p:spPr>
          <a:xfrm>
            <a:off x="46192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77" name="Google Shape;1077;p60"/>
          <p:cNvSpPr txBox="1">
            <a:spLocks noGrp="1"/>
          </p:cNvSpPr>
          <p:nvPr>
            <p:ph type="subTitle" idx="8"/>
          </p:nvPr>
        </p:nvSpPr>
        <p:spPr>
          <a:xfrm>
            <a:off x="49830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8" name="Google Shape;1078;p60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p60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60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60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60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60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60"/>
          <p:cNvSpPr/>
          <p:nvPr/>
        </p:nvSpPr>
        <p:spPr>
          <a:xfrm flipH="1">
            <a:off x="7753393" y="297786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_1"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61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8" name="Google Shape;1088;p61"/>
          <p:cNvSpPr txBox="1">
            <a:spLocks noGrp="1"/>
          </p:cNvSpPr>
          <p:nvPr>
            <p:ph type="title" idx="2"/>
          </p:nvPr>
        </p:nvSpPr>
        <p:spPr>
          <a:xfrm>
            <a:off x="62254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89" name="Google Shape;1089;p61"/>
          <p:cNvSpPr txBox="1">
            <a:spLocks noGrp="1"/>
          </p:cNvSpPr>
          <p:nvPr>
            <p:ph type="subTitle" idx="1"/>
          </p:nvPr>
        </p:nvSpPr>
        <p:spPr>
          <a:xfrm>
            <a:off x="77149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0" name="Google Shape;1090;p61"/>
          <p:cNvSpPr txBox="1">
            <a:spLocks noGrp="1"/>
          </p:cNvSpPr>
          <p:nvPr>
            <p:ph type="title" idx="3"/>
          </p:nvPr>
        </p:nvSpPr>
        <p:spPr>
          <a:xfrm>
            <a:off x="3335700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91" name="Google Shape;1091;p61"/>
          <p:cNvSpPr txBox="1">
            <a:spLocks noGrp="1"/>
          </p:cNvSpPr>
          <p:nvPr>
            <p:ph type="subTitle" idx="4"/>
          </p:nvPr>
        </p:nvSpPr>
        <p:spPr>
          <a:xfrm>
            <a:off x="3484650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2" name="Google Shape;1092;p61"/>
          <p:cNvSpPr txBox="1">
            <a:spLocks noGrp="1"/>
          </p:cNvSpPr>
          <p:nvPr>
            <p:ph type="title" idx="5"/>
          </p:nvPr>
        </p:nvSpPr>
        <p:spPr>
          <a:xfrm>
            <a:off x="62254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93" name="Google Shape;1093;p61"/>
          <p:cNvSpPr txBox="1">
            <a:spLocks noGrp="1"/>
          </p:cNvSpPr>
          <p:nvPr>
            <p:ph type="subTitle" idx="6"/>
          </p:nvPr>
        </p:nvSpPr>
        <p:spPr>
          <a:xfrm>
            <a:off x="77149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4" name="Google Shape;1094;p61"/>
          <p:cNvSpPr txBox="1">
            <a:spLocks noGrp="1"/>
          </p:cNvSpPr>
          <p:nvPr>
            <p:ph type="title" idx="7"/>
          </p:nvPr>
        </p:nvSpPr>
        <p:spPr>
          <a:xfrm>
            <a:off x="3335700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95" name="Google Shape;1095;p61"/>
          <p:cNvSpPr txBox="1">
            <a:spLocks noGrp="1"/>
          </p:cNvSpPr>
          <p:nvPr>
            <p:ph type="subTitle" idx="8"/>
          </p:nvPr>
        </p:nvSpPr>
        <p:spPr>
          <a:xfrm>
            <a:off x="348465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6" name="Google Shape;1096;p61"/>
          <p:cNvSpPr txBox="1">
            <a:spLocks noGrp="1"/>
          </p:cNvSpPr>
          <p:nvPr>
            <p:ph type="title" idx="9"/>
          </p:nvPr>
        </p:nvSpPr>
        <p:spPr>
          <a:xfrm>
            <a:off x="604885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97" name="Google Shape;1097;p61"/>
          <p:cNvSpPr txBox="1">
            <a:spLocks noGrp="1"/>
          </p:cNvSpPr>
          <p:nvPr>
            <p:ph type="subTitle" idx="13"/>
          </p:nvPr>
        </p:nvSpPr>
        <p:spPr>
          <a:xfrm>
            <a:off x="619780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61"/>
          <p:cNvSpPr txBox="1">
            <a:spLocks noGrp="1"/>
          </p:cNvSpPr>
          <p:nvPr>
            <p:ph type="title" idx="14"/>
          </p:nvPr>
        </p:nvSpPr>
        <p:spPr>
          <a:xfrm>
            <a:off x="604885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99" name="Google Shape;1099;p61"/>
          <p:cNvSpPr txBox="1">
            <a:spLocks noGrp="1"/>
          </p:cNvSpPr>
          <p:nvPr>
            <p:ph type="subTitle" idx="15"/>
          </p:nvPr>
        </p:nvSpPr>
        <p:spPr>
          <a:xfrm>
            <a:off x="619780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61"/>
          <p:cNvSpPr/>
          <p:nvPr/>
        </p:nvSpPr>
        <p:spPr>
          <a:xfrm flipH="1">
            <a:off x="-472182" y="-425363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61"/>
          <p:cNvSpPr/>
          <p:nvPr/>
        </p:nvSpPr>
        <p:spPr>
          <a:xfrm flipH="1">
            <a:off x="-416461" y="4525351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61"/>
          <p:cNvSpPr/>
          <p:nvPr/>
        </p:nvSpPr>
        <p:spPr>
          <a:xfrm flipH="1">
            <a:off x="8189537" y="98706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61"/>
          <p:cNvSpPr/>
          <p:nvPr/>
        </p:nvSpPr>
        <p:spPr>
          <a:xfrm flipH="1">
            <a:off x="240013" y="8495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61"/>
          <p:cNvSpPr/>
          <p:nvPr/>
        </p:nvSpPr>
        <p:spPr>
          <a:xfrm flipH="1">
            <a:off x="8472368" y="447803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">
  <p:cSld name="CUSTOM_7"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62"/>
          <p:cNvSpPr txBox="1">
            <a:spLocks noGrp="1"/>
          </p:cNvSpPr>
          <p:nvPr>
            <p:ph type="subTitle" idx="1"/>
          </p:nvPr>
        </p:nvSpPr>
        <p:spPr>
          <a:xfrm>
            <a:off x="3592800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7" name="Google Shape;1107;p62"/>
          <p:cNvSpPr txBox="1">
            <a:spLocks noGrp="1"/>
          </p:cNvSpPr>
          <p:nvPr>
            <p:ph type="title" hasCustomPrompt="1"/>
          </p:nvPr>
        </p:nvSpPr>
        <p:spPr>
          <a:xfrm>
            <a:off x="3369150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08" name="Google Shape;1108;p62"/>
          <p:cNvSpPr txBox="1">
            <a:spLocks noGrp="1"/>
          </p:cNvSpPr>
          <p:nvPr>
            <p:ph type="subTitle" idx="2"/>
          </p:nvPr>
        </p:nvSpPr>
        <p:spPr>
          <a:xfrm>
            <a:off x="111772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9" name="Google Shape;1109;p62"/>
          <p:cNvSpPr txBox="1">
            <a:spLocks noGrp="1"/>
          </p:cNvSpPr>
          <p:nvPr>
            <p:ph type="title" idx="3" hasCustomPrompt="1"/>
          </p:nvPr>
        </p:nvSpPr>
        <p:spPr>
          <a:xfrm>
            <a:off x="89407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10" name="Google Shape;1110;p62"/>
          <p:cNvSpPr txBox="1">
            <a:spLocks noGrp="1"/>
          </p:cNvSpPr>
          <p:nvPr>
            <p:ph type="subTitle" idx="4"/>
          </p:nvPr>
        </p:nvSpPr>
        <p:spPr>
          <a:xfrm>
            <a:off x="606787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1" name="Google Shape;1111;p62"/>
          <p:cNvSpPr txBox="1">
            <a:spLocks noGrp="1"/>
          </p:cNvSpPr>
          <p:nvPr>
            <p:ph type="title" idx="5" hasCustomPrompt="1"/>
          </p:nvPr>
        </p:nvSpPr>
        <p:spPr>
          <a:xfrm>
            <a:off x="584422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12" name="Google Shape;1112;p62"/>
          <p:cNvSpPr/>
          <p:nvPr/>
        </p:nvSpPr>
        <p:spPr>
          <a:xfrm>
            <a:off x="7453015" y="-121195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p62"/>
          <p:cNvSpPr/>
          <p:nvPr/>
        </p:nvSpPr>
        <p:spPr>
          <a:xfrm>
            <a:off x="-1101466" y="3622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62"/>
          <p:cNvSpPr/>
          <p:nvPr/>
        </p:nvSpPr>
        <p:spPr>
          <a:xfrm>
            <a:off x="8205662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62"/>
          <p:cNvSpPr/>
          <p:nvPr/>
        </p:nvSpPr>
        <p:spPr>
          <a:xfrm>
            <a:off x="8550037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6" name="Google Shape;1116;p62"/>
          <p:cNvGrpSpPr/>
          <p:nvPr/>
        </p:nvGrpSpPr>
        <p:grpSpPr>
          <a:xfrm>
            <a:off x="8613954" y="269112"/>
            <a:ext cx="129851" cy="538530"/>
            <a:chOff x="273429" y="0"/>
            <a:chExt cx="129851" cy="538530"/>
          </a:xfrm>
        </p:grpSpPr>
        <p:sp>
          <p:nvSpPr>
            <p:cNvPr id="1117" name="Google Shape;1117;p62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62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62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62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62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62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62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62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62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62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62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62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62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62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62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62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3" name="Google Shape;1133;p62"/>
          <p:cNvSpPr/>
          <p:nvPr/>
        </p:nvSpPr>
        <p:spPr>
          <a:xfrm>
            <a:off x="7639985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62"/>
          <p:cNvSpPr/>
          <p:nvPr/>
        </p:nvSpPr>
        <p:spPr>
          <a:xfrm>
            <a:off x="-293728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62"/>
          <p:cNvSpPr/>
          <p:nvPr/>
        </p:nvSpPr>
        <p:spPr>
          <a:xfrm>
            <a:off x="1696850" y="38911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p62"/>
          <p:cNvSpPr/>
          <p:nvPr/>
        </p:nvSpPr>
        <p:spPr>
          <a:xfrm>
            <a:off x="-832098" y="3891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62"/>
          <p:cNvSpPr/>
          <p:nvPr/>
        </p:nvSpPr>
        <p:spPr>
          <a:xfrm>
            <a:off x="8731067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62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5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63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1" name="Google Shape;1141;p63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63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63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63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63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63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63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63"/>
          <p:cNvSpPr/>
          <p:nvPr/>
        </p:nvSpPr>
        <p:spPr>
          <a:xfrm flipH="1">
            <a:off x="7303539" y="3892677"/>
            <a:ext cx="873635" cy="87359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_1"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64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1" name="Google Shape;1151;p64"/>
          <p:cNvSpPr/>
          <p:nvPr/>
        </p:nvSpPr>
        <p:spPr>
          <a:xfrm flipH="1">
            <a:off x="-1626891" y="-1557025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64"/>
          <p:cNvSpPr/>
          <p:nvPr/>
        </p:nvSpPr>
        <p:spPr>
          <a:xfrm flipH="1">
            <a:off x="8064266" y="4003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64"/>
          <p:cNvSpPr/>
          <p:nvPr/>
        </p:nvSpPr>
        <p:spPr>
          <a:xfrm flipH="1">
            <a:off x="-723403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64"/>
          <p:cNvSpPr/>
          <p:nvPr/>
        </p:nvSpPr>
        <p:spPr>
          <a:xfrm flipH="1">
            <a:off x="-379011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5" name="Google Shape;1155;p64"/>
          <p:cNvGrpSpPr/>
          <p:nvPr/>
        </p:nvGrpSpPr>
        <p:grpSpPr>
          <a:xfrm flipH="1">
            <a:off x="708843" y="269112"/>
            <a:ext cx="129851" cy="538530"/>
            <a:chOff x="273429" y="0"/>
            <a:chExt cx="129851" cy="538530"/>
          </a:xfrm>
        </p:grpSpPr>
        <p:sp>
          <p:nvSpPr>
            <p:cNvPr id="1156" name="Google Shape;1156;p64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64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64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64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64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64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64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64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64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64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64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64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64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64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64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64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64"/>
          <p:cNvSpPr/>
          <p:nvPr/>
        </p:nvSpPr>
        <p:spPr>
          <a:xfrm flipH="1">
            <a:off x="-1295494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64"/>
          <p:cNvSpPr/>
          <p:nvPr/>
        </p:nvSpPr>
        <p:spPr>
          <a:xfrm flipH="1">
            <a:off x="8250070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64"/>
          <p:cNvSpPr/>
          <p:nvPr/>
        </p:nvSpPr>
        <p:spPr>
          <a:xfrm flipH="1">
            <a:off x="8333635" y="4272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64"/>
          <p:cNvSpPr/>
          <p:nvPr/>
        </p:nvSpPr>
        <p:spPr>
          <a:xfrm flipH="1">
            <a:off x="-197955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64"/>
          <p:cNvSpPr/>
          <p:nvPr/>
        </p:nvSpPr>
        <p:spPr>
          <a:xfrm rot="-5400000" flipH="1">
            <a:off x="823641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_1"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6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9" name="Google Shape;1179;p65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65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65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65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65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65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5" name="Google Shape;1185;p65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65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65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65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1_1_1"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6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66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66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66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66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66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66"/>
          <p:cNvSpPr/>
          <p:nvPr/>
        </p:nvSpPr>
        <p:spPr>
          <a:xfrm flipH="1">
            <a:off x="8580387" y="3813196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66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66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66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66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5_1_1_1_1"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6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3" name="Google Shape;1203;p67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67"/>
          <p:cNvSpPr/>
          <p:nvPr/>
        </p:nvSpPr>
        <p:spPr>
          <a:xfrm>
            <a:off x="8280228" y="418915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67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67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67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67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67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67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1" name="Google Shape;1211;p67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1212" name="Google Shape;1212;p67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67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67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67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67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67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67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67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67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67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67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67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67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67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67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67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5_1_1_1_1_1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6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30" name="Google Shape;1230;p68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68"/>
          <p:cNvSpPr/>
          <p:nvPr/>
        </p:nvSpPr>
        <p:spPr>
          <a:xfrm rot="10800000" flipH="1">
            <a:off x="8426536" y="432986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68"/>
          <p:cNvSpPr/>
          <p:nvPr/>
        </p:nvSpPr>
        <p:spPr>
          <a:xfrm rot="10800000" flipH="1">
            <a:off x="8747346" y="465129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68"/>
          <p:cNvSpPr/>
          <p:nvPr/>
        </p:nvSpPr>
        <p:spPr>
          <a:xfrm rot="10800000" flipH="1">
            <a:off x="8902160" y="4806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68"/>
          <p:cNvSpPr/>
          <p:nvPr/>
        </p:nvSpPr>
        <p:spPr>
          <a:xfrm rot="10800000" flipH="1">
            <a:off x="8112675" y="2198764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68"/>
          <p:cNvSpPr/>
          <p:nvPr/>
        </p:nvSpPr>
        <p:spPr>
          <a:xfrm rot="10800000" flipH="1">
            <a:off x="7810650" y="-103666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68"/>
          <p:cNvSpPr/>
          <p:nvPr/>
        </p:nvSpPr>
        <p:spPr>
          <a:xfrm rot="10800000" flipH="1">
            <a:off x="-1088190" y="-1138051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68"/>
          <p:cNvSpPr/>
          <p:nvPr/>
        </p:nvSpPr>
        <p:spPr>
          <a:xfrm rot="10800000" flipH="1">
            <a:off x="-287225" y="-337370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68"/>
          <p:cNvSpPr/>
          <p:nvPr/>
        </p:nvSpPr>
        <p:spPr>
          <a:xfrm rot="10800000" flipH="1">
            <a:off x="-143262" y="-193112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68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68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68"/>
          <p:cNvSpPr/>
          <p:nvPr/>
        </p:nvSpPr>
        <p:spPr>
          <a:xfrm rot="10800000" flipH="1">
            <a:off x="407095" y="486728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5_1_1_1_1_1_1"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6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4" name="Google Shape;1244;p69"/>
          <p:cNvSpPr/>
          <p:nvPr/>
        </p:nvSpPr>
        <p:spPr>
          <a:xfrm rot="10800000">
            <a:off x="7331084" y="-1345023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69"/>
          <p:cNvSpPr/>
          <p:nvPr/>
        </p:nvSpPr>
        <p:spPr>
          <a:xfrm rot="10800000">
            <a:off x="-1445146" y="424640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69"/>
          <p:cNvSpPr/>
          <p:nvPr/>
        </p:nvSpPr>
        <p:spPr>
          <a:xfrm rot="10800000">
            <a:off x="-723403" y="-693217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69"/>
          <p:cNvSpPr/>
          <p:nvPr/>
        </p:nvSpPr>
        <p:spPr>
          <a:xfrm rot="10800000">
            <a:off x="-379011" y="-354485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69"/>
          <p:cNvSpPr/>
          <p:nvPr/>
        </p:nvSpPr>
        <p:spPr>
          <a:xfrm rot="10800000">
            <a:off x="-1295494" y="-126207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69"/>
          <p:cNvSpPr/>
          <p:nvPr/>
        </p:nvSpPr>
        <p:spPr>
          <a:xfrm rot="10800000">
            <a:off x="8250070" y="3740608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69"/>
          <p:cNvSpPr/>
          <p:nvPr/>
        </p:nvSpPr>
        <p:spPr>
          <a:xfrm rot="10800000">
            <a:off x="-1175777" y="451512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69"/>
          <p:cNvSpPr/>
          <p:nvPr/>
        </p:nvSpPr>
        <p:spPr>
          <a:xfrm rot="10800000">
            <a:off x="-197955" y="-173460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69"/>
          <p:cNvSpPr/>
          <p:nvPr/>
        </p:nvSpPr>
        <p:spPr>
          <a:xfrm rot="-5400000">
            <a:off x="8236414" y="4023207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5_1_1_1_1_1_1_1"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7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5" name="Google Shape;1255;p70"/>
          <p:cNvSpPr/>
          <p:nvPr/>
        </p:nvSpPr>
        <p:spPr>
          <a:xfrm>
            <a:off x="7285332" y="5815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70"/>
          <p:cNvSpPr/>
          <p:nvPr/>
        </p:nvSpPr>
        <p:spPr>
          <a:xfrm rot="10800000" flipH="1">
            <a:off x="-1494029" y="-17059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7" name="Google Shape;1257;p70"/>
          <p:cNvGrpSpPr/>
          <p:nvPr/>
        </p:nvGrpSpPr>
        <p:grpSpPr>
          <a:xfrm flipH="1">
            <a:off x="8663982" y="772075"/>
            <a:ext cx="129851" cy="538530"/>
            <a:chOff x="273429" y="0"/>
            <a:chExt cx="129851" cy="538530"/>
          </a:xfrm>
        </p:grpSpPr>
        <p:sp>
          <p:nvSpPr>
            <p:cNvPr id="1258" name="Google Shape;1258;p70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70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70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70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70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70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70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70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70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70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70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70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70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70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70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70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6"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71"/>
          <p:cNvSpPr/>
          <p:nvPr/>
        </p:nvSpPr>
        <p:spPr>
          <a:xfrm rot="-8568487" flipH="1">
            <a:off x="160172" y="20360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71"/>
          <p:cNvSpPr/>
          <p:nvPr/>
        </p:nvSpPr>
        <p:spPr>
          <a:xfrm rot="-8568429" flipH="1">
            <a:off x="1158139" y="30334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71"/>
          <p:cNvSpPr/>
          <p:nvPr/>
        </p:nvSpPr>
        <p:spPr>
          <a:xfrm rot="-8568329" flipH="1">
            <a:off x="2830860" y="-3567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8" name="Google Shape;1278;p71"/>
          <p:cNvSpPr/>
          <p:nvPr/>
        </p:nvSpPr>
        <p:spPr>
          <a:xfrm rot="-8568329" flipH="1">
            <a:off x="3149271" y="314828"/>
            <a:ext cx="2012202" cy="201130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9" name="Google Shape;1279;p71"/>
          <p:cNvSpPr/>
          <p:nvPr/>
        </p:nvSpPr>
        <p:spPr>
          <a:xfrm rot="2231671" flipH="1">
            <a:off x="3361770" y="546373"/>
            <a:ext cx="1566614" cy="1566614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0" name="Google Shape;1280;p71"/>
          <p:cNvSpPr/>
          <p:nvPr/>
        </p:nvSpPr>
        <p:spPr>
          <a:xfrm rot="-8568329" flipH="1">
            <a:off x="3864472" y="1028886"/>
            <a:ext cx="582430" cy="582459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1" name="Google Shape;1281;p71"/>
          <p:cNvSpPr/>
          <p:nvPr/>
        </p:nvSpPr>
        <p:spPr>
          <a:xfrm rot="2231670" flipH="1">
            <a:off x="1801451" y="998792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71"/>
          <p:cNvSpPr/>
          <p:nvPr/>
        </p:nvSpPr>
        <p:spPr>
          <a:xfrm rot="-8568330" flipH="1">
            <a:off x="1925759" y="1123717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3" name="Google Shape;1283;p71"/>
          <p:cNvSpPr/>
          <p:nvPr/>
        </p:nvSpPr>
        <p:spPr>
          <a:xfrm rot="-8568372" flipH="1">
            <a:off x="466401" y="23414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4" name="Google Shape;1284;p71"/>
          <p:cNvSpPr/>
          <p:nvPr/>
        </p:nvSpPr>
        <p:spPr>
          <a:xfrm rot="-8568339" flipH="1">
            <a:off x="1142211" y="340378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5" name="Google Shape;1285;p71"/>
          <p:cNvSpPr/>
          <p:nvPr/>
        </p:nvSpPr>
        <p:spPr>
          <a:xfrm>
            <a:off x="5158208" y="222122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6" name="Google Shape;1286;p71"/>
          <p:cNvSpPr/>
          <p:nvPr/>
        </p:nvSpPr>
        <p:spPr>
          <a:xfrm>
            <a:off x="7754730" y="4112307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7" name="Google Shape;1287;p71"/>
          <p:cNvSpPr/>
          <p:nvPr/>
        </p:nvSpPr>
        <p:spPr>
          <a:xfrm>
            <a:off x="8238284" y="4509450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71"/>
          <p:cNvSpPr/>
          <p:nvPr/>
        </p:nvSpPr>
        <p:spPr>
          <a:xfrm>
            <a:off x="8550834" y="4822029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71"/>
          <p:cNvSpPr txBox="1">
            <a:spLocks noGrp="1"/>
          </p:cNvSpPr>
          <p:nvPr>
            <p:ph type="title"/>
          </p:nvPr>
        </p:nvSpPr>
        <p:spPr>
          <a:xfrm>
            <a:off x="33443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90" name="Google Shape;1290;p71"/>
          <p:cNvSpPr txBox="1">
            <a:spLocks noGrp="1"/>
          </p:cNvSpPr>
          <p:nvPr>
            <p:ph type="subTitle" idx="1"/>
          </p:nvPr>
        </p:nvSpPr>
        <p:spPr>
          <a:xfrm>
            <a:off x="4569375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1" name="Google Shape;1291;p71"/>
          <p:cNvSpPr txBox="1">
            <a:spLocks noGrp="1"/>
          </p:cNvSpPr>
          <p:nvPr>
            <p:ph type="title" idx="2" hasCustomPrompt="1"/>
          </p:nvPr>
        </p:nvSpPr>
        <p:spPr>
          <a:xfrm>
            <a:off x="5079945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6_1"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72"/>
          <p:cNvSpPr txBox="1">
            <a:spLocks noGrp="1"/>
          </p:cNvSpPr>
          <p:nvPr>
            <p:ph type="title"/>
          </p:nvPr>
        </p:nvSpPr>
        <p:spPr>
          <a:xfrm>
            <a:off x="19738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94" name="Google Shape;1294;p72"/>
          <p:cNvSpPr txBox="1">
            <a:spLocks noGrp="1"/>
          </p:cNvSpPr>
          <p:nvPr>
            <p:ph type="subTitle" idx="1"/>
          </p:nvPr>
        </p:nvSpPr>
        <p:spPr>
          <a:xfrm>
            <a:off x="2605500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5" name="Google Shape;1295;p72"/>
          <p:cNvSpPr txBox="1">
            <a:spLocks noGrp="1"/>
          </p:cNvSpPr>
          <p:nvPr>
            <p:ph type="title" idx="2" hasCustomPrompt="1"/>
          </p:nvPr>
        </p:nvSpPr>
        <p:spPr>
          <a:xfrm>
            <a:off x="2830050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96" name="Google Shape;1296;p72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72"/>
          <p:cNvSpPr/>
          <p:nvPr/>
        </p:nvSpPr>
        <p:spPr>
          <a:xfrm rot="10800000" flipH="1">
            <a:off x="-868963" y="379988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72"/>
          <p:cNvSpPr/>
          <p:nvPr/>
        </p:nvSpPr>
        <p:spPr>
          <a:xfrm rot="10800000" flipH="1">
            <a:off x="-929254" y="-9247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72"/>
          <p:cNvSpPr/>
          <p:nvPr/>
        </p:nvSpPr>
        <p:spPr>
          <a:xfrm rot="10800000" flipH="1">
            <a:off x="8377836" y="412571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72"/>
          <p:cNvSpPr/>
          <p:nvPr/>
        </p:nvSpPr>
        <p:spPr>
          <a:xfrm rot="10800000" flipH="1">
            <a:off x="7840674" y="3589148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72"/>
          <p:cNvSpPr/>
          <p:nvPr/>
        </p:nvSpPr>
        <p:spPr>
          <a:xfrm rot="10800000" flipH="1">
            <a:off x="7056752" y="930993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72"/>
          <p:cNvSpPr/>
          <p:nvPr/>
        </p:nvSpPr>
        <p:spPr>
          <a:xfrm rot="10800000" flipH="1">
            <a:off x="8698646" y="444714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72"/>
          <p:cNvSpPr/>
          <p:nvPr/>
        </p:nvSpPr>
        <p:spPr>
          <a:xfrm rot="10800000" flipH="1">
            <a:off x="8853460" y="460193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72"/>
          <p:cNvSpPr/>
          <p:nvPr/>
        </p:nvSpPr>
        <p:spPr>
          <a:xfrm rot="10800000" flipH="1">
            <a:off x="442270" y="397666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5" name="Google Shape;1305;p72"/>
          <p:cNvSpPr/>
          <p:nvPr/>
        </p:nvSpPr>
        <p:spPr>
          <a:xfrm rot="10800000" flipH="1">
            <a:off x="7957875" y="2738351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72"/>
          <p:cNvSpPr/>
          <p:nvPr/>
        </p:nvSpPr>
        <p:spPr>
          <a:xfrm rot="10800000" flipH="1">
            <a:off x="7480200" y="-65431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72"/>
          <p:cNvSpPr/>
          <p:nvPr/>
        </p:nvSpPr>
        <p:spPr>
          <a:xfrm rot="10800000" flipH="1">
            <a:off x="-569128" y="-564576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72"/>
          <p:cNvSpPr/>
          <p:nvPr/>
        </p:nvSpPr>
        <p:spPr>
          <a:xfrm rot="10800000" flipH="1">
            <a:off x="231838" y="236105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72"/>
          <p:cNvSpPr/>
          <p:nvPr/>
        </p:nvSpPr>
        <p:spPr>
          <a:xfrm rot="10800000" flipH="1">
            <a:off x="375800" y="380363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72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72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2" name="Google Shape;1312;p72"/>
          <p:cNvGrpSpPr/>
          <p:nvPr/>
        </p:nvGrpSpPr>
        <p:grpSpPr>
          <a:xfrm flipH="1">
            <a:off x="8630182" y="1987650"/>
            <a:ext cx="129851" cy="538530"/>
            <a:chOff x="273429" y="0"/>
            <a:chExt cx="129851" cy="538530"/>
          </a:xfrm>
        </p:grpSpPr>
        <p:sp>
          <p:nvSpPr>
            <p:cNvPr id="1313" name="Google Shape;1313;p72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72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72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72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72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72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72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72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72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72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72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72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72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72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72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72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6_1_1"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73"/>
          <p:cNvSpPr/>
          <p:nvPr/>
        </p:nvSpPr>
        <p:spPr>
          <a:xfrm rot="10800000">
            <a:off x="8276450" y="588408"/>
            <a:ext cx="1644300" cy="1644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73"/>
          <p:cNvSpPr/>
          <p:nvPr/>
        </p:nvSpPr>
        <p:spPr>
          <a:xfrm rot="10800000">
            <a:off x="7835220" y="127692"/>
            <a:ext cx="2526630" cy="252533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73"/>
          <p:cNvSpPr/>
          <p:nvPr/>
        </p:nvSpPr>
        <p:spPr>
          <a:xfrm rot="10800000" flipH="1">
            <a:off x="3787631" y="127699"/>
            <a:ext cx="1569090" cy="157037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73"/>
          <p:cNvSpPr/>
          <p:nvPr/>
        </p:nvSpPr>
        <p:spPr>
          <a:xfrm rot="10800000" flipH="1">
            <a:off x="3202988" y="-456212"/>
            <a:ext cx="2738287" cy="273828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73"/>
          <p:cNvSpPr/>
          <p:nvPr/>
        </p:nvSpPr>
        <p:spPr>
          <a:xfrm rot="10800000" flipH="1">
            <a:off x="4136798" y="477539"/>
            <a:ext cx="870749" cy="87070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73"/>
          <p:cNvSpPr/>
          <p:nvPr/>
        </p:nvSpPr>
        <p:spPr>
          <a:xfrm rot="10800000" flipH="1">
            <a:off x="4305296" y="646014"/>
            <a:ext cx="533753" cy="53375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6" name="Google Shape;1336;p73"/>
          <p:cNvSpPr/>
          <p:nvPr/>
        </p:nvSpPr>
        <p:spPr>
          <a:xfrm rot="10800000" flipH="1">
            <a:off x="6516383" y="1851722"/>
            <a:ext cx="1111440" cy="111915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7" name="Google Shape;1337;p73"/>
          <p:cNvSpPr/>
          <p:nvPr/>
        </p:nvSpPr>
        <p:spPr>
          <a:xfrm rot="10800000" flipH="1">
            <a:off x="-1036975" y="3659556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73"/>
          <p:cNvSpPr/>
          <p:nvPr/>
        </p:nvSpPr>
        <p:spPr>
          <a:xfrm rot="10800000">
            <a:off x="8472528" y="784515"/>
            <a:ext cx="1252077" cy="125196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73"/>
          <p:cNvSpPr/>
          <p:nvPr/>
        </p:nvSpPr>
        <p:spPr>
          <a:xfrm rot="10800000">
            <a:off x="8676100" y="988054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73"/>
          <p:cNvSpPr/>
          <p:nvPr/>
        </p:nvSpPr>
        <p:spPr>
          <a:xfrm rot="10800000">
            <a:off x="-156435" y="883970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73"/>
          <p:cNvSpPr/>
          <p:nvPr/>
        </p:nvSpPr>
        <p:spPr>
          <a:xfrm rot="10800000">
            <a:off x="3055350" y="2278842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73"/>
          <p:cNvSpPr/>
          <p:nvPr/>
        </p:nvSpPr>
        <p:spPr>
          <a:xfrm rot="10800000">
            <a:off x="3697740" y="2699157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73"/>
          <p:cNvSpPr txBox="1">
            <a:spLocks noGrp="1"/>
          </p:cNvSpPr>
          <p:nvPr>
            <p:ph type="title"/>
          </p:nvPr>
        </p:nvSpPr>
        <p:spPr>
          <a:xfrm>
            <a:off x="717425" y="3421850"/>
            <a:ext cx="77094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44" name="Google Shape;1344;p73"/>
          <p:cNvSpPr txBox="1">
            <a:spLocks noGrp="1"/>
          </p:cNvSpPr>
          <p:nvPr>
            <p:ph type="subTitle" idx="1"/>
          </p:nvPr>
        </p:nvSpPr>
        <p:spPr>
          <a:xfrm>
            <a:off x="4435725" y="4222750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5" name="Google Shape;1345;p73"/>
          <p:cNvSpPr txBox="1">
            <a:spLocks noGrp="1"/>
          </p:cNvSpPr>
          <p:nvPr>
            <p:ph type="title" idx="2" hasCustomPrompt="1"/>
          </p:nvPr>
        </p:nvSpPr>
        <p:spPr>
          <a:xfrm>
            <a:off x="717425" y="1492050"/>
            <a:ext cx="2484600" cy="12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CUSTOM_1"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74"/>
          <p:cNvSpPr/>
          <p:nvPr/>
        </p:nvSpPr>
        <p:spPr>
          <a:xfrm>
            <a:off x="836560" y="-672787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74"/>
          <p:cNvSpPr/>
          <p:nvPr/>
        </p:nvSpPr>
        <p:spPr>
          <a:xfrm>
            <a:off x="449812" y="-104131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74"/>
          <p:cNvSpPr/>
          <p:nvPr/>
        </p:nvSpPr>
        <p:spPr>
          <a:xfrm>
            <a:off x="-929254" y="3088625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74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74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74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74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74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74"/>
          <p:cNvSpPr/>
          <p:nvPr/>
        </p:nvSpPr>
        <p:spPr>
          <a:xfrm>
            <a:off x="1761045" y="9453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74"/>
          <p:cNvSpPr txBox="1">
            <a:spLocks noGrp="1"/>
          </p:cNvSpPr>
          <p:nvPr>
            <p:ph type="body" idx="1"/>
          </p:nvPr>
        </p:nvSpPr>
        <p:spPr>
          <a:xfrm>
            <a:off x="2293950" y="3568175"/>
            <a:ext cx="4556100" cy="11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57" name="Google Shape;1357;p74"/>
          <p:cNvSpPr txBox="1">
            <a:spLocks noGrp="1"/>
          </p:cNvSpPr>
          <p:nvPr>
            <p:ph type="title"/>
          </p:nvPr>
        </p:nvSpPr>
        <p:spPr>
          <a:xfrm>
            <a:off x="1663800" y="290909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8" name="Google Shape;1358;p74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74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0" name="Google Shape;1360;p74"/>
          <p:cNvSpPr/>
          <p:nvPr/>
        </p:nvSpPr>
        <p:spPr>
          <a:xfrm>
            <a:off x="-569128" y="3448752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1" name="Google Shape;1361;p74"/>
          <p:cNvSpPr/>
          <p:nvPr/>
        </p:nvSpPr>
        <p:spPr>
          <a:xfrm>
            <a:off x="231838" y="4249432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74"/>
          <p:cNvSpPr/>
          <p:nvPr/>
        </p:nvSpPr>
        <p:spPr>
          <a:xfrm>
            <a:off x="375800" y="4393690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74"/>
          <p:cNvSpPr/>
          <p:nvPr/>
        </p:nvSpPr>
        <p:spPr>
          <a:xfrm>
            <a:off x="1008537" y="-500737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74"/>
          <p:cNvSpPr/>
          <p:nvPr/>
        </p:nvSpPr>
        <p:spPr>
          <a:xfrm>
            <a:off x="1187049" y="-322244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75"/>
          <p:cNvSpPr/>
          <p:nvPr/>
        </p:nvSpPr>
        <p:spPr>
          <a:xfrm flipH="1">
            <a:off x="7962174" y="3918350"/>
            <a:ext cx="1819800" cy="1819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75"/>
          <p:cNvSpPr/>
          <p:nvPr/>
        </p:nvSpPr>
        <p:spPr>
          <a:xfrm flipH="1">
            <a:off x="-704150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75"/>
          <p:cNvSpPr/>
          <p:nvPr/>
        </p:nvSpPr>
        <p:spPr>
          <a:xfrm flipH="1">
            <a:off x="-61000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75"/>
          <p:cNvSpPr/>
          <p:nvPr/>
        </p:nvSpPr>
        <p:spPr>
          <a:xfrm flipH="1">
            <a:off x="-53084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75"/>
          <p:cNvSpPr/>
          <p:nvPr/>
        </p:nvSpPr>
        <p:spPr>
          <a:xfrm flipH="1">
            <a:off x="-188905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p75"/>
          <p:cNvSpPr/>
          <p:nvPr/>
        </p:nvSpPr>
        <p:spPr>
          <a:xfrm flipH="1">
            <a:off x="-547511" y="2824774"/>
            <a:ext cx="2877017" cy="287881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2" name="Google Shape;1372;p75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1373" name="Google Shape;1373;p75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75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75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75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75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75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75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75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75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75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75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75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75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75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75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75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9" name="Google Shape;1389;p75"/>
          <p:cNvSpPr/>
          <p:nvPr/>
        </p:nvSpPr>
        <p:spPr>
          <a:xfrm flipH="1">
            <a:off x="73083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0" name="Google Shape;1390;p75"/>
          <p:cNvSpPr/>
          <p:nvPr/>
        </p:nvSpPr>
        <p:spPr>
          <a:xfrm flipH="1">
            <a:off x="86843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1" name="Google Shape;1391;p75"/>
          <p:cNvSpPr/>
          <p:nvPr/>
        </p:nvSpPr>
        <p:spPr>
          <a:xfrm flipH="1">
            <a:off x="82866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p75"/>
          <p:cNvSpPr txBox="1">
            <a:spLocks noGrp="1"/>
          </p:cNvSpPr>
          <p:nvPr>
            <p:ph type="title"/>
          </p:nvPr>
        </p:nvSpPr>
        <p:spPr>
          <a:xfrm>
            <a:off x="3961413" y="3085975"/>
            <a:ext cx="3926700" cy="6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3" name="Google Shape;1393;p75"/>
          <p:cNvSpPr txBox="1">
            <a:spLocks noGrp="1"/>
          </p:cNvSpPr>
          <p:nvPr>
            <p:ph type="subTitle" idx="1"/>
          </p:nvPr>
        </p:nvSpPr>
        <p:spPr>
          <a:xfrm>
            <a:off x="1255900" y="1435925"/>
            <a:ext cx="6632100" cy="13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76"/>
          <p:cNvSpPr txBox="1">
            <a:spLocks noGrp="1"/>
          </p:cNvSpPr>
          <p:nvPr>
            <p:ph type="title"/>
          </p:nvPr>
        </p:nvSpPr>
        <p:spPr>
          <a:xfrm>
            <a:off x="599600" y="2781975"/>
            <a:ext cx="29676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6" name="Google Shape;1396;p76"/>
          <p:cNvSpPr txBox="1">
            <a:spLocks noGrp="1"/>
          </p:cNvSpPr>
          <p:nvPr>
            <p:ph type="subTitle" idx="1"/>
          </p:nvPr>
        </p:nvSpPr>
        <p:spPr>
          <a:xfrm>
            <a:off x="615825" y="3312750"/>
            <a:ext cx="3906600" cy="1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76"/>
          <p:cNvSpPr/>
          <p:nvPr/>
        </p:nvSpPr>
        <p:spPr>
          <a:xfrm>
            <a:off x="-129705" y="-97039"/>
            <a:ext cx="1963200" cy="19632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8" name="Google Shape;1398;p76"/>
          <p:cNvSpPr/>
          <p:nvPr/>
        </p:nvSpPr>
        <p:spPr>
          <a:xfrm>
            <a:off x="-656329" y="-598845"/>
            <a:ext cx="3016477" cy="301496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9" name="Google Shape;1399;p76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p76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1" name="Google Shape;1401;p76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76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76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76"/>
          <p:cNvSpPr/>
          <p:nvPr/>
        </p:nvSpPr>
        <p:spPr>
          <a:xfrm>
            <a:off x="1833495" y="16319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76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6" name="Google Shape;1406;p76"/>
          <p:cNvSpPr/>
          <p:nvPr/>
        </p:nvSpPr>
        <p:spPr>
          <a:xfrm>
            <a:off x="7660925" y="3833275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76"/>
          <p:cNvSpPr/>
          <p:nvPr/>
        </p:nvSpPr>
        <p:spPr>
          <a:xfrm>
            <a:off x="104471" y="137235"/>
            <a:ext cx="1494863" cy="14946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76"/>
          <p:cNvSpPr/>
          <p:nvPr/>
        </p:nvSpPr>
        <p:spPr>
          <a:xfrm>
            <a:off x="347546" y="380282"/>
            <a:ext cx="1008708" cy="1008620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09" name="Google Shape;1409;p76"/>
          <p:cNvGrpSpPr/>
          <p:nvPr/>
        </p:nvGrpSpPr>
        <p:grpSpPr>
          <a:xfrm rot="5400000" flipH="1">
            <a:off x="684932" y="4395900"/>
            <a:ext cx="129851" cy="538530"/>
            <a:chOff x="273429" y="0"/>
            <a:chExt cx="129851" cy="538530"/>
          </a:xfrm>
        </p:grpSpPr>
        <p:sp>
          <p:nvSpPr>
            <p:cNvPr id="1410" name="Google Shape;1410;p76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76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76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76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76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76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76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76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76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76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76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76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76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76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76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76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2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7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7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77"/>
          <p:cNvSpPr/>
          <p:nvPr/>
        </p:nvSpPr>
        <p:spPr>
          <a:xfrm>
            <a:off x="-547556" y="350702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77"/>
          <p:cNvSpPr/>
          <p:nvPr/>
        </p:nvSpPr>
        <p:spPr>
          <a:xfrm>
            <a:off x="-286047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77"/>
          <p:cNvSpPr/>
          <p:nvPr/>
        </p:nvSpPr>
        <p:spPr>
          <a:xfrm>
            <a:off x="764311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77"/>
          <p:cNvSpPr/>
          <p:nvPr/>
        </p:nvSpPr>
        <p:spPr>
          <a:xfrm>
            <a:off x="7366911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77"/>
          <p:cNvSpPr/>
          <p:nvPr/>
        </p:nvSpPr>
        <p:spPr>
          <a:xfrm>
            <a:off x="310806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77"/>
          <p:cNvSpPr/>
          <p:nvPr/>
        </p:nvSpPr>
        <p:spPr>
          <a:xfrm>
            <a:off x="779551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77"/>
          <p:cNvSpPr/>
          <p:nvPr/>
        </p:nvSpPr>
        <p:spPr>
          <a:xfrm>
            <a:off x="730456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77"/>
          <p:cNvSpPr/>
          <p:nvPr/>
        </p:nvSpPr>
        <p:spPr>
          <a:xfrm>
            <a:off x="593629" y="286681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_1"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78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7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40" name="Google Shape;1440;p78"/>
          <p:cNvSpPr/>
          <p:nvPr/>
        </p:nvSpPr>
        <p:spPr>
          <a:xfrm rot="10800000" flipH="1">
            <a:off x="-411763" y="3357594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78"/>
          <p:cNvSpPr/>
          <p:nvPr/>
        </p:nvSpPr>
        <p:spPr>
          <a:xfrm rot="10800000" flipH="1">
            <a:off x="-929254" y="-833590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78"/>
          <p:cNvSpPr/>
          <p:nvPr/>
        </p:nvSpPr>
        <p:spPr>
          <a:xfrm>
            <a:off x="8377836" y="-388132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78"/>
          <p:cNvSpPr/>
          <p:nvPr/>
        </p:nvSpPr>
        <p:spPr>
          <a:xfrm>
            <a:off x="7840674" y="-924702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78"/>
          <p:cNvSpPr/>
          <p:nvPr/>
        </p:nvSpPr>
        <p:spPr>
          <a:xfrm>
            <a:off x="8698646" y="-6671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78"/>
          <p:cNvSpPr/>
          <p:nvPr/>
        </p:nvSpPr>
        <p:spPr>
          <a:xfrm>
            <a:off x="8853460" y="88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78"/>
          <p:cNvSpPr/>
          <p:nvPr/>
        </p:nvSpPr>
        <p:spPr>
          <a:xfrm rot="10800000" flipH="1">
            <a:off x="899470" y="3534373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78"/>
          <p:cNvSpPr/>
          <p:nvPr/>
        </p:nvSpPr>
        <p:spPr>
          <a:xfrm>
            <a:off x="7957875" y="1696146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78"/>
          <p:cNvSpPr/>
          <p:nvPr/>
        </p:nvSpPr>
        <p:spPr>
          <a:xfrm>
            <a:off x="7480200" y="3404947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78"/>
          <p:cNvSpPr/>
          <p:nvPr/>
        </p:nvSpPr>
        <p:spPr>
          <a:xfrm rot="10800000" flipH="1">
            <a:off x="-569128" y="-473464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78"/>
          <p:cNvSpPr/>
          <p:nvPr/>
        </p:nvSpPr>
        <p:spPr>
          <a:xfrm rot="10800000" flipH="1">
            <a:off x="231838" y="327217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78"/>
          <p:cNvSpPr/>
          <p:nvPr/>
        </p:nvSpPr>
        <p:spPr>
          <a:xfrm rot="10800000" flipH="1">
            <a:off x="375800" y="471475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78"/>
          <p:cNvSpPr/>
          <p:nvPr/>
        </p:nvSpPr>
        <p:spPr>
          <a:xfrm rot="10800000" flipH="1">
            <a:off x="146962" y="3933451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78"/>
          <p:cNvSpPr/>
          <p:nvPr/>
        </p:nvSpPr>
        <p:spPr>
          <a:xfrm rot="10800000" flipH="1">
            <a:off x="325474" y="4111931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78"/>
          <p:cNvSpPr/>
          <p:nvPr/>
        </p:nvSpPr>
        <p:spPr>
          <a:xfrm>
            <a:off x="7056752" y="402223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_1_1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79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7" name="Google Shape;1457;p7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8" name="Google Shape;1458;p79"/>
          <p:cNvSpPr/>
          <p:nvPr/>
        </p:nvSpPr>
        <p:spPr>
          <a:xfrm rot="2231513" flipH="1">
            <a:off x="6794079" y="-725901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79"/>
          <p:cNvSpPr/>
          <p:nvPr/>
        </p:nvSpPr>
        <p:spPr>
          <a:xfrm rot="2231571" flipH="1">
            <a:off x="7792091" y="271368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79"/>
          <p:cNvSpPr/>
          <p:nvPr/>
        </p:nvSpPr>
        <p:spPr>
          <a:xfrm rot="2231671" flipH="1">
            <a:off x="-850240" y="3342265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1" name="Google Shape;1461;p79"/>
          <p:cNvSpPr/>
          <p:nvPr/>
        </p:nvSpPr>
        <p:spPr>
          <a:xfrm rot="-8568330" flipH="1">
            <a:off x="8076360" y="4346140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2" name="Google Shape;1462;p79"/>
          <p:cNvSpPr/>
          <p:nvPr/>
        </p:nvSpPr>
        <p:spPr>
          <a:xfrm rot="2231670" flipH="1">
            <a:off x="8200492" y="4469621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3" name="Google Shape;1463;p79"/>
          <p:cNvSpPr/>
          <p:nvPr/>
        </p:nvSpPr>
        <p:spPr>
          <a:xfrm rot="2231628" flipH="1">
            <a:off x="7099882" y="-42058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4" name="Google Shape;1464;p79"/>
          <p:cNvSpPr/>
          <p:nvPr/>
        </p:nvSpPr>
        <p:spPr>
          <a:xfrm rot="2231661" flipH="1">
            <a:off x="7417302" y="3686222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5" name="Google Shape;1465;p79"/>
          <p:cNvSpPr/>
          <p:nvPr/>
        </p:nvSpPr>
        <p:spPr>
          <a:xfrm rot="10800000">
            <a:off x="1549710" y="3616353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6" name="Google Shape;1466;p79"/>
          <p:cNvSpPr/>
          <p:nvPr/>
        </p:nvSpPr>
        <p:spPr>
          <a:xfrm rot="10800000">
            <a:off x="-525008" y="-386489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7" name="Google Shape;1467;p79"/>
          <p:cNvSpPr/>
          <p:nvPr/>
        </p:nvSpPr>
        <p:spPr>
          <a:xfrm rot="10800000">
            <a:off x="-127931" y="96999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8" name="Google Shape;1468;p79"/>
          <p:cNvSpPr/>
          <p:nvPr/>
        </p:nvSpPr>
        <p:spPr>
          <a:xfrm rot="10800000">
            <a:off x="184571" y="409532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9" name="Google Shape;1469;p79"/>
          <p:cNvGrpSpPr/>
          <p:nvPr/>
        </p:nvGrpSpPr>
        <p:grpSpPr>
          <a:xfrm flipH="1">
            <a:off x="8296682" y="2545975"/>
            <a:ext cx="129851" cy="538530"/>
            <a:chOff x="273429" y="0"/>
            <a:chExt cx="129851" cy="538530"/>
          </a:xfrm>
        </p:grpSpPr>
        <p:sp>
          <p:nvSpPr>
            <p:cNvPr id="1470" name="Google Shape;1470;p79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79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79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79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79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79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79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79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9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9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9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9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79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79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9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79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_1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80"/>
          <p:cNvSpPr txBox="1">
            <a:spLocks noGrp="1"/>
          </p:cNvSpPr>
          <p:nvPr>
            <p:ph type="title"/>
          </p:nvPr>
        </p:nvSpPr>
        <p:spPr>
          <a:xfrm>
            <a:off x="717425" y="212800"/>
            <a:ext cx="43152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8" name="Google Shape;1488;p80"/>
          <p:cNvSpPr txBox="1">
            <a:spLocks noGrp="1"/>
          </p:cNvSpPr>
          <p:nvPr>
            <p:ph type="subTitle" idx="1"/>
          </p:nvPr>
        </p:nvSpPr>
        <p:spPr>
          <a:xfrm>
            <a:off x="717425" y="1355125"/>
            <a:ext cx="4315200" cy="110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9" name="Google Shape;1489;p80"/>
          <p:cNvSpPr txBox="1"/>
          <p:nvPr/>
        </p:nvSpPr>
        <p:spPr>
          <a:xfrm>
            <a:off x="717425" y="3672352"/>
            <a:ext cx="385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presentation template was created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infographics &amp; images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b="1">
              <a:solidFill>
                <a:srgbClr val="434343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490" name="Google Shape;1490;p80"/>
          <p:cNvSpPr/>
          <p:nvPr/>
        </p:nvSpPr>
        <p:spPr>
          <a:xfrm rot="2231495" flipH="1">
            <a:off x="7624909" y="-1213474"/>
            <a:ext cx="2670140" cy="266895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p80"/>
          <p:cNvSpPr/>
          <p:nvPr/>
        </p:nvSpPr>
        <p:spPr>
          <a:xfrm rot="2231713" flipH="1">
            <a:off x="8529133" y="-309926"/>
            <a:ext cx="861675" cy="861675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2" name="Google Shape;1492;p80"/>
          <p:cNvSpPr/>
          <p:nvPr/>
        </p:nvSpPr>
        <p:spPr>
          <a:xfrm rot="2231792" flipH="1">
            <a:off x="7902147" y="-936857"/>
            <a:ext cx="2115454" cy="2115454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93;p80"/>
          <p:cNvSpPr/>
          <p:nvPr/>
        </p:nvSpPr>
        <p:spPr>
          <a:xfrm rot="2231759" flipH="1">
            <a:off x="8223162" y="4232856"/>
            <a:ext cx="1634126" cy="1634126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4" name="Google Shape;1494;p80"/>
          <p:cNvSpPr/>
          <p:nvPr/>
        </p:nvSpPr>
        <p:spPr>
          <a:xfrm flipH="1">
            <a:off x="266912" y="7783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95;p80"/>
          <p:cNvSpPr/>
          <p:nvPr/>
        </p:nvSpPr>
        <p:spPr>
          <a:xfrm flipH="1">
            <a:off x="-345552" y="-330650"/>
            <a:ext cx="903300" cy="9033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81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81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81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1500;p81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1501;p81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p81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3" name="Google Shape;1503;p81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4" name="Google Shape;1504;p81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5" name="Google Shape;1505;p81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81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7" name="Google Shape;1507;p81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8" name="Google Shape;1508;p81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81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1510;p81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81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82"/>
          <p:cNvSpPr/>
          <p:nvPr/>
        </p:nvSpPr>
        <p:spPr>
          <a:xfrm>
            <a:off x="-1713184" y="-1624675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p82"/>
          <p:cNvSpPr/>
          <p:nvPr/>
        </p:nvSpPr>
        <p:spPr>
          <a:xfrm>
            <a:off x="-740988" y="-647313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82"/>
          <p:cNvSpPr/>
          <p:nvPr/>
        </p:nvSpPr>
        <p:spPr>
          <a:xfrm>
            <a:off x="-396613" y="-297313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82"/>
          <p:cNvSpPr/>
          <p:nvPr/>
        </p:nvSpPr>
        <p:spPr>
          <a:xfrm>
            <a:off x="-1180441" y="37261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82"/>
          <p:cNvSpPr/>
          <p:nvPr/>
        </p:nvSpPr>
        <p:spPr>
          <a:xfrm>
            <a:off x="-545500" y="43599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8" name="Google Shape;1518;p82"/>
          <p:cNvSpPr/>
          <p:nvPr/>
        </p:nvSpPr>
        <p:spPr>
          <a:xfrm>
            <a:off x="-911073" y="39948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82"/>
          <p:cNvSpPr/>
          <p:nvPr/>
        </p:nvSpPr>
        <p:spPr>
          <a:xfrm>
            <a:off x="-292577" y="46134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82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1" name="Google Shape;1521;p82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2" name="Google Shape;1522;p82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83"/>
          <p:cNvSpPr/>
          <p:nvPr/>
        </p:nvSpPr>
        <p:spPr>
          <a:xfrm rot="10800000">
            <a:off x="7503479" y="3521794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83"/>
          <p:cNvSpPr/>
          <p:nvPr/>
        </p:nvSpPr>
        <p:spPr>
          <a:xfrm rot="10800000">
            <a:off x="7116736" y="3117988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83"/>
          <p:cNvSpPr/>
          <p:nvPr/>
        </p:nvSpPr>
        <p:spPr>
          <a:xfrm flipH="1">
            <a:off x="164173" y="3552333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7" name="Google Shape;1527;p83"/>
          <p:cNvSpPr/>
          <p:nvPr/>
        </p:nvSpPr>
        <p:spPr>
          <a:xfrm flipH="1">
            <a:off x="-372988" y="3015763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83"/>
          <p:cNvSpPr/>
          <p:nvPr/>
        </p:nvSpPr>
        <p:spPr>
          <a:xfrm flipH="1">
            <a:off x="484983" y="3873755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83"/>
          <p:cNvSpPr/>
          <p:nvPr/>
        </p:nvSpPr>
        <p:spPr>
          <a:xfrm flipH="1">
            <a:off x="639797" y="4028548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83"/>
          <p:cNvSpPr/>
          <p:nvPr/>
        </p:nvSpPr>
        <p:spPr>
          <a:xfrm rot="10800000">
            <a:off x="6735937" y="3294767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83"/>
          <p:cNvSpPr/>
          <p:nvPr/>
        </p:nvSpPr>
        <p:spPr>
          <a:xfrm rot="10800000">
            <a:off x="6484549" y="3459211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83"/>
          <p:cNvSpPr/>
          <p:nvPr/>
        </p:nvSpPr>
        <p:spPr>
          <a:xfrm rot="10800000">
            <a:off x="7675498" y="3693845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83"/>
          <p:cNvSpPr/>
          <p:nvPr/>
        </p:nvSpPr>
        <p:spPr>
          <a:xfrm rot="10800000">
            <a:off x="7854005" y="3872325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8_1_1_1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84"/>
          <p:cNvSpPr/>
          <p:nvPr/>
        </p:nvSpPr>
        <p:spPr>
          <a:xfrm flipH="1">
            <a:off x="8798095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84"/>
          <p:cNvSpPr/>
          <p:nvPr/>
        </p:nvSpPr>
        <p:spPr>
          <a:xfrm flipH="1">
            <a:off x="851896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84"/>
          <p:cNvSpPr/>
          <p:nvPr/>
        </p:nvSpPr>
        <p:spPr>
          <a:xfrm flipH="1">
            <a:off x="-13122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84"/>
          <p:cNvSpPr/>
          <p:nvPr/>
        </p:nvSpPr>
        <p:spPr>
          <a:xfrm flipH="1">
            <a:off x="4682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84"/>
          <p:cNvSpPr/>
          <p:nvPr/>
        </p:nvSpPr>
        <p:spPr>
          <a:xfrm flipH="1">
            <a:off x="7750712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84"/>
          <p:cNvSpPr/>
          <p:nvPr/>
        </p:nvSpPr>
        <p:spPr>
          <a:xfrm flipH="1">
            <a:off x="5616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84"/>
          <p:cNvSpPr/>
          <p:nvPr/>
        </p:nvSpPr>
        <p:spPr>
          <a:xfrm flipH="1">
            <a:off x="5959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84"/>
          <p:cNvSpPr/>
          <p:nvPr/>
        </p:nvSpPr>
        <p:spPr>
          <a:xfrm flipH="1">
            <a:off x="560057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86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8" name="Google Shape;1548;p86"/>
          <p:cNvSpPr/>
          <p:nvPr/>
        </p:nvSpPr>
        <p:spPr>
          <a:xfrm>
            <a:off x="4746450" y="4059808"/>
            <a:ext cx="2682300" cy="268093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9" name="Google Shape;1549;p86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0" name="Google Shape;1550;p86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86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86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86"/>
          <p:cNvSpPr/>
          <p:nvPr/>
        </p:nvSpPr>
        <p:spPr>
          <a:xfrm>
            <a:off x="-1972573" y="-195860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86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86"/>
          <p:cNvSpPr/>
          <p:nvPr/>
        </p:nvSpPr>
        <p:spPr>
          <a:xfrm>
            <a:off x="2373263" y="4229402"/>
            <a:ext cx="1976202" cy="19760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6" name="Google Shape;1556;p86"/>
          <p:cNvSpPr/>
          <p:nvPr/>
        </p:nvSpPr>
        <p:spPr>
          <a:xfrm>
            <a:off x="5445182" y="4757890"/>
            <a:ext cx="1284836" cy="12847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86"/>
          <p:cNvSpPr/>
          <p:nvPr/>
        </p:nvSpPr>
        <p:spPr>
          <a:xfrm>
            <a:off x="2810660" y="4668518"/>
            <a:ext cx="1099632" cy="1099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86"/>
          <p:cNvSpPr/>
          <p:nvPr/>
        </p:nvSpPr>
        <p:spPr>
          <a:xfrm>
            <a:off x="3024341" y="4880422"/>
            <a:ext cx="674055" cy="6740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9" name="Google Shape;1559;p86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0" name="Google Shape;1560;p86"/>
          <p:cNvGrpSpPr/>
          <p:nvPr/>
        </p:nvGrpSpPr>
        <p:grpSpPr>
          <a:xfrm>
            <a:off x="273429" y="152400"/>
            <a:ext cx="129851" cy="538530"/>
            <a:chOff x="273429" y="0"/>
            <a:chExt cx="129851" cy="538530"/>
          </a:xfrm>
        </p:grpSpPr>
        <p:sp>
          <p:nvSpPr>
            <p:cNvPr id="1561" name="Google Shape;1561;p86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86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86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86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86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86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86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86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86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86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86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86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86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86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86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86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7" name="Google Shape;1577;p86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8" name="Google Shape;1578;p86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9" name="Google Shape;1579;p86"/>
          <p:cNvSpPr/>
          <p:nvPr/>
        </p:nvSpPr>
        <p:spPr>
          <a:xfrm>
            <a:off x="4670239" y="400323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86"/>
          <p:cNvSpPr txBox="1">
            <a:spLocks noGrp="1"/>
          </p:cNvSpPr>
          <p:nvPr>
            <p:ph type="ctrTitle"/>
          </p:nvPr>
        </p:nvSpPr>
        <p:spPr>
          <a:xfrm>
            <a:off x="717425" y="1272250"/>
            <a:ext cx="6952200" cy="17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81" name="Google Shape;1581;p86"/>
          <p:cNvSpPr txBox="1">
            <a:spLocks noGrp="1"/>
          </p:cNvSpPr>
          <p:nvPr>
            <p:ph type="subTitle" idx="1"/>
          </p:nvPr>
        </p:nvSpPr>
        <p:spPr>
          <a:xfrm>
            <a:off x="765800" y="3062725"/>
            <a:ext cx="5148300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82" name="Google Shape;1582;p86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3" name="Google Shape;1583;p86"/>
          <p:cNvSpPr/>
          <p:nvPr/>
        </p:nvSpPr>
        <p:spPr>
          <a:xfrm>
            <a:off x="5676856" y="4989551"/>
            <a:ext cx="821489" cy="821446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4" name="Google Shape;1584;p86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86"/>
          <p:cNvSpPr/>
          <p:nvPr/>
        </p:nvSpPr>
        <p:spPr>
          <a:xfrm>
            <a:off x="3720760" y="-15083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6" name="Google Shape;1586;p86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7" name="Google Shape;1587;p86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8" name="Google Shape;1588;p86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9" name="Google Shape;1589;p86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0" name="Google Shape;1590;p86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87"/>
          <p:cNvSpPr/>
          <p:nvPr/>
        </p:nvSpPr>
        <p:spPr>
          <a:xfrm rot="10800000" flipH="1">
            <a:off x="223343" y="4051221"/>
            <a:ext cx="277594" cy="276283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3" name="Google Shape;1593;p87"/>
          <p:cNvSpPr/>
          <p:nvPr/>
        </p:nvSpPr>
        <p:spPr>
          <a:xfrm>
            <a:off x="500924" y="1074238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4" name="Google Shape;1594;p87"/>
          <p:cNvSpPr txBox="1">
            <a:spLocks noGrp="1"/>
          </p:cNvSpPr>
          <p:nvPr>
            <p:ph type="title"/>
          </p:nvPr>
        </p:nvSpPr>
        <p:spPr>
          <a:xfrm>
            <a:off x="671165" y="2514600"/>
            <a:ext cx="48807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95" name="Google Shape;1595;p87"/>
          <p:cNvSpPr txBox="1">
            <a:spLocks noGrp="1"/>
          </p:cNvSpPr>
          <p:nvPr>
            <p:ph type="subTitle" idx="1"/>
          </p:nvPr>
        </p:nvSpPr>
        <p:spPr>
          <a:xfrm>
            <a:off x="717425" y="3073525"/>
            <a:ext cx="4030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6" name="Google Shape;1596;p87"/>
          <p:cNvSpPr txBox="1">
            <a:spLocks noGrp="1"/>
          </p:cNvSpPr>
          <p:nvPr>
            <p:ph type="title" idx="2" hasCustomPrompt="1"/>
          </p:nvPr>
        </p:nvSpPr>
        <p:spPr>
          <a:xfrm>
            <a:off x="617196" y="690175"/>
            <a:ext cx="34968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97" name="Google Shape;1597;p87"/>
          <p:cNvSpPr/>
          <p:nvPr/>
        </p:nvSpPr>
        <p:spPr>
          <a:xfrm>
            <a:off x="179600" y="4464225"/>
            <a:ext cx="1059900" cy="1059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88"/>
          <p:cNvSpPr/>
          <p:nvPr/>
        </p:nvSpPr>
        <p:spPr>
          <a:xfrm>
            <a:off x="-550231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0" name="Google Shape;1600;p88"/>
          <p:cNvSpPr/>
          <p:nvPr/>
        </p:nvSpPr>
        <p:spPr>
          <a:xfrm>
            <a:off x="-31145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1" name="Google Shape;1601;p88"/>
          <p:cNvSpPr/>
          <p:nvPr/>
        </p:nvSpPr>
        <p:spPr>
          <a:xfrm>
            <a:off x="8379700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2" name="Google Shape;1602;p88"/>
          <p:cNvSpPr/>
          <p:nvPr/>
        </p:nvSpPr>
        <p:spPr>
          <a:xfrm>
            <a:off x="8103500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8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04" name="Google Shape;1604;p88"/>
          <p:cNvSpPr txBox="1">
            <a:spLocks noGrp="1"/>
          </p:cNvSpPr>
          <p:nvPr>
            <p:ph type="body" idx="1"/>
          </p:nvPr>
        </p:nvSpPr>
        <p:spPr>
          <a:xfrm>
            <a:off x="717425" y="1098050"/>
            <a:ext cx="7709100" cy="3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605" name="Google Shape;1605;p88"/>
          <p:cNvSpPr/>
          <p:nvPr/>
        </p:nvSpPr>
        <p:spPr>
          <a:xfrm>
            <a:off x="285395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6" name="Google Shape;1606;p88"/>
          <p:cNvSpPr/>
          <p:nvPr/>
        </p:nvSpPr>
        <p:spPr>
          <a:xfrm>
            <a:off x="8532102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7" name="Google Shape;1607;p88"/>
          <p:cNvSpPr/>
          <p:nvPr/>
        </p:nvSpPr>
        <p:spPr>
          <a:xfrm>
            <a:off x="340691" y="2033570"/>
            <a:ext cx="58818" cy="57851"/>
          </a:xfrm>
          <a:custGeom>
            <a:avLst/>
            <a:gdLst/>
            <a:ahLst/>
            <a:cxnLst/>
            <a:rect l="l" t="t" r="r" b="b"/>
            <a:pathLst>
              <a:path w="1763" h="1734" extrusionOk="0">
                <a:moveTo>
                  <a:pt x="882" y="1"/>
                </a:moveTo>
                <a:cubicBezTo>
                  <a:pt x="395" y="1"/>
                  <a:pt x="0" y="365"/>
                  <a:pt x="0" y="852"/>
                </a:cubicBezTo>
                <a:cubicBezTo>
                  <a:pt x="0" y="1338"/>
                  <a:pt x="395" y="1733"/>
                  <a:pt x="882" y="1733"/>
                </a:cubicBezTo>
                <a:cubicBezTo>
                  <a:pt x="1368" y="1733"/>
                  <a:pt x="1763" y="1338"/>
                  <a:pt x="1763" y="852"/>
                </a:cubicBezTo>
                <a:cubicBezTo>
                  <a:pt x="1763" y="365"/>
                  <a:pt x="1368" y="1"/>
                  <a:pt x="8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8" name="Google Shape;1608;p88"/>
          <p:cNvSpPr/>
          <p:nvPr/>
        </p:nvSpPr>
        <p:spPr>
          <a:xfrm>
            <a:off x="8041150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88"/>
          <p:cNvSpPr/>
          <p:nvPr/>
        </p:nvSpPr>
        <p:spPr>
          <a:xfrm>
            <a:off x="8195288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89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p89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89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4" name="Google Shape;1614;p89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89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6" name="Google Shape;1616;p89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89"/>
          <p:cNvSpPr/>
          <p:nvPr/>
        </p:nvSpPr>
        <p:spPr>
          <a:xfrm>
            <a:off x="8485233" y="2050465"/>
            <a:ext cx="58851" cy="57817"/>
          </a:xfrm>
          <a:custGeom>
            <a:avLst/>
            <a:gdLst/>
            <a:ahLst/>
            <a:cxnLst/>
            <a:rect l="l" t="t" r="r" b="b"/>
            <a:pathLst>
              <a:path w="1764" h="1733" extrusionOk="0">
                <a:moveTo>
                  <a:pt x="882" y="0"/>
                </a:moveTo>
                <a:cubicBezTo>
                  <a:pt x="396" y="0"/>
                  <a:pt x="1" y="395"/>
                  <a:pt x="1" y="882"/>
                </a:cubicBezTo>
                <a:cubicBezTo>
                  <a:pt x="1" y="1368"/>
                  <a:pt x="396" y="1733"/>
                  <a:pt x="882" y="1733"/>
                </a:cubicBezTo>
                <a:cubicBezTo>
                  <a:pt x="1368" y="1733"/>
                  <a:pt x="1764" y="1368"/>
                  <a:pt x="1764" y="882"/>
                </a:cubicBezTo>
                <a:cubicBezTo>
                  <a:pt x="1764" y="395"/>
                  <a:pt x="1368" y="0"/>
                  <a:pt x="88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89"/>
          <p:cNvSpPr/>
          <p:nvPr/>
        </p:nvSpPr>
        <p:spPr>
          <a:xfrm>
            <a:off x="1409114" y="4344807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89"/>
          <p:cNvSpPr txBox="1">
            <a:spLocks noGrp="1"/>
          </p:cNvSpPr>
          <p:nvPr>
            <p:ph type="body" idx="1"/>
          </p:nvPr>
        </p:nvSpPr>
        <p:spPr>
          <a:xfrm>
            <a:off x="717425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20" name="Google Shape;1620;p89"/>
          <p:cNvSpPr txBox="1">
            <a:spLocks noGrp="1"/>
          </p:cNvSpPr>
          <p:nvPr>
            <p:ph type="body" idx="2"/>
          </p:nvPr>
        </p:nvSpPr>
        <p:spPr>
          <a:xfrm>
            <a:off x="4572000" y="3166050"/>
            <a:ext cx="38547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21" name="Google Shape;1621;p8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22" name="Google Shape;1622;p89"/>
          <p:cNvSpPr txBox="1">
            <a:spLocks noGrp="1"/>
          </p:cNvSpPr>
          <p:nvPr>
            <p:ph type="title" idx="3"/>
          </p:nvPr>
        </p:nvSpPr>
        <p:spPr>
          <a:xfrm>
            <a:off x="1096175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623" name="Google Shape;1623;p89"/>
          <p:cNvSpPr txBox="1">
            <a:spLocks noGrp="1"/>
          </p:cNvSpPr>
          <p:nvPr>
            <p:ph type="title" idx="4"/>
          </p:nvPr>
        </p:nvSpPr>
        <p:spPr>
          <a:xfrm>
            <a:off x="4950750" y="2679938"/>
            <a:ext cx="3097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624" name="Google Shape;1624;p89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5" name="Google Shape;1625;p89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89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89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9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0" name="Google Shape;1630;p90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1" name="Google Shape;1631;p90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90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90"/>
          <p:cNvSpPr/>
          <p:nvPr/>
        </p:nvSpPr>
        <p:spPr>
          <a:xfrm>
            <a:off x="-562700" y="-55160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90"/>
          <p:cNvSpPr/>
          <p:nvPr/>
        </p:nvSpPr>
        <p:spPr>
          <a:xfrm>
            <a:off x="170404" y="24583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91"/>
          <p:cNvSpPr/>
          <p:nvPr/>
        </p:nvSpPr>
        <p:spPr>
          <a:xfrm>
            <a:off x="6158976" y="3060750"/>
            <a:ext cx="2807100" cy="2807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7" name="Google Shape;1637;p91"/>
          <p:cNvSpPr/>
          <p:nvPr/>
        </p:nvSpPr>
        <p:spPr>
          <a:xfrm>
            <a:off x="6952530" y="3854360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91"/>
          <p:cNvSpPr/>
          <p:nvPr/>
        </p:nvSpPr>
        <p:spPr>
          <a:xfrm>
            <a:off x="6471473" y="3373315"/>
            <a:ext cx="2182106" cy="2181970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9" name="Google Shape;1639;p91"/>
          <p:cNvSpPr txBox="1">
            <a:spLocks noGrp="1"/>
          </p:cNvSpPr>
          <p:nvPr>
            <p:ph type="body" idx="1"/>
          </p:nvPr>
        </p:nvSpPr>
        <p:spPr>
          <a:xfrm>
            <a:off x="613572" y="3867175"/>
            <a:ext cx="545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40" name="Google Shape;1640;p91"/>
          <p:cNvSpPr txBox="1">
            <a:spLocks noGrp="1"/>
          </p:cNvSpPr>
          <p:nvPr>
            <p:ph type="title"/>
          </p:nvPr>
        </p:nvSpPr>
        <p:spPr>
          <a:xfrm>
            <a:off x="613572" y="3304925"/>
            <a:ext cx="39267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641" name="Google Shape;1641;p91"/>
          <p:cNvGrpSpPr/>
          <p:nvPr/>
        </p:nvGrpSpPr>
        <p:grpSpPr>
          <a:xfrm>
            <a:off x="8714604" y="0"/>
            <a:ext cx="129851" cy="538530"/>
            <a:chOff x="273429" y="0"/>
            <a:chExt cx="129851" cy="538530"/>
          </a:xfrm>
        </p:grpSpPr>
        <p:sp>
          <p:nvSpPr>
            <p:cNvPr id="1642" name="Google Shape;1642;p91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91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91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91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91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91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91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91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91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91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91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91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91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91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91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91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8" name="Google Shape;1658;p91"/>
          <p:cNvSpPr/>
          <p:nvPr/>
        </p:nvSpPr>
        <p:spPr>
          <a:xfrm>
            <a:off x="7602322" y="2443176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9" name="Google Shape;1659;p91"/>
          <p:cNvSpPr/>
          <p:nvPr/>
        </p:nvSpPr>
        <p:spPr>
          <a:xfrm>
            <a:off x="7205466" y="4107259"/>
            <a:ext cx="714119" cy="71408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91"/>
          <p:cNvSpPr/>
          <p:nvPr/>
        </p:nvSpPr>
        <p:spPr>
          <a:xfrm>
            <a:off x="7674700" y="2313275"/>
            <a:ext cx="855900" cy="8559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1" name="Google Shape;1661;p91"/>
          <p:cNvSpPr/>
          <p:nvPr/>
        </p:nvSpPr>
        <p:spPr>
          <a:xfrm>
            <a:off x="6580383" y="26727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92"/>
          <p:cNvSpPr txBox="1">
            <a:spLocks noGrp="1"/>
          </p:cNvSpPr>
          <p:nvPr>
            <p:ph type="title"/>
          </p:nvPr>
        </p:nvSpPr>
        <p:spPr>
          <a:xfrm>
            <a:off x="717425" y="2219100"/>
            <a:ext cx="77091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3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64" name="Google Shape;1664;p92"/>
          <p:cNvSpPr/>
          <p:nvPr/>
        </p:nvSpPr>
        <p:spPr>
          <a:xfrm>
            <a:off x="2811000" y="833950"/>
            <a:ext cx="3522000" cy="35220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92"/>
          <p:cNvSpPr/>
          <p:nvPr/>
        </p:nvSpPr>
        <p:spPr>
          <a:xfrm>
            <a:off x="7706360" y="-646214"/>
            <a:ext cx="2004795" cy="2004755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92"/>
          <p:cNvSpPr/>
          <p:nvPr/>
        </p:nvSpPr>
        <p:spPr>
          <a:xfrm>
            <a:off x="127874" y="3830739"/>
            <a:ext cx="1230457" cy="1230518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92"/>
          <p:cNvSpPr/>
          <p:nvPr/>
        </p:nvSpPr>
        <p:spPr>
          <a:xfrm>
            <a:off x="-359800" y="3342524"/>
            <a:ext cx="2206943" cy="2206943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8" name="Google Shape;1668;p92"/>
          <p:cNvSpPr/>
          <p:nvPr/>
        </p:nvSpPr>
        <p:spPr>
          <a:xfrm>
            <a:off x="391886" y="4094806"/>
            <a:ext cx="702429" cy="7023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92"/>
          <p:cNvSpPr/>
          <p:nvPr/>
        </p:nvSpPr>
        <p:spPr>
          <a:xfrm>
            <a:off x="528386" y="4230175"/>
            <a:ext cx="430576" cy="43057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p92"/>
          <p:cNvSpPr/>
          <p:nvPr/>
        </p:nvSpPr>
        <p:spPr>
          <a:xfrm>
            <a:off x="8123622" y="-232026"/>
            <a:ext cx="1168255" cy="11763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1" name="Google Shape;1671;p92"/>
          <p:cNvSpPr/>
          <p:nvPr/>
        </p:nvSpPr>
        <p:spPr>
          <a:xfrm>
            <a:off x="7885301" y="-467277"/>
            <a:ext cx="1646906" cy="1646873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2" name="Google Shape;1672;p92"/>
          <p:cNvSpPr/>
          <p:nvPr/>
        </p:nvSpPr>
        <p:spPr>
          <a:xfrm>
            <a:off x="7352777" y="3531694"/>
            <a:ext cx="2606049" cy="2605996"/>
          </a:xfrm>
          <a:custGeom>
            <a:avLst/>
            <a:gdLst/>
            <a:ahLst/>
            <a:cxnLst/>
            <a:rect l="l" t="t" r="r" b="b"/>
            <a:pathLst>
              <a:path w="49364" h="49363" fill="none" extrusionOk="0">
                <a:moveTo>
                  <a:pt x="49211" y="24438"/>
                </a:moveTo>
                <a:cubicBezTo>
                  <a:pt x="49363" y="37995"/>
                  <a:pt x="38481" y="49089"/>
                  <a:pt x="24925" y="49241"/>
                </a:cubicBezTo>
                <a:cubicBezTo>
                  <a:pt x="11368" y="49362"/>
                  <a:pt x="274" y="38481"/>
                  <a:pt x="122" y="24924"/>
                </a:cubicBezTo>
                <a:cubicBezTo>
                  <a:pt x="0" y="11368"/>
                  <a:pt x="10882" y="274"/>
                  <a:pt x="24439" y="122"/>
                </a:cubicBezTo>
                <a:cubicBezTo>
                  <a:pt x="37995" y="0"/>
                  <a:pt x="49089" y="10882"/>
                  <a:pt x="49211" y="24438"/>
                </a:cubicBezTo>
                <a:close/>
              </a:path>
            </a:pathLst>
          </a:custGeom>
          <a:noFill/>
          <a:ln w="16725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3" name="Google Shape;1673;p92"/>
          <p:cNvSpPr/>
          <p:nvPr/>
        </p:nvSpPr>
        <p:spPr>
          <a:xfrm>
            <a:off x="445601" y="302000"/>
            <a:ext cx="1332484" cy="134173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4" name="Google Shape;1674;p92"/>
          <p:cNvSpPr/>
          <p:nvPr/>
        </p:nvSpPr>
        <p:spPr>
          <a:xfrm>
            <a:off x="1289457" y="7832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93"/>
          <p:cNvSpPr/>
          <p:nvPr/>
        </p:nvSpPr>
        <p:spPr>
          <a:xfrm>
            <a:off x="836675" y="834614"/>
            <a:ext cx="3474150" cy="3474272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7" name="Google Shape;1677;p93"/>
          <p:cNvSpPr/>
          <p:nvPr/>
        </p:nvSpPr>
        <p:spPr>
          <a:xfrm flipH="1">
            <a:off x="7657374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8" name="Google Shape;1678;p93"/>
          <p:cNvSpPr/>
          <p:nvPr/>
        </p:nvSpPr>
        <p:spPr>
          <a:xfrm flipH="1">
            <a:off x="-484307" y="4272534"/>
            <a:ext cx="1403549" cy="1337857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9" name="Google Shape;1679;p93"/>
          <p:cNvSpPr/>
          <p:nvPr/>
        </p:nvSpPr>
        <p:spPr>
          <a:xfrm flipH="1">
            <a:off x="-694668" y="4006496"/>
            <a:ext cx="1819817" cy="182095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0" name="Google Shape;1680;p93"/>
          <p:cNvSpPr/>
          <p:nvPr/>
        </p:nvSpPr>
        <p:spPr>
          <a:xfrm flipH="1">
            <a:off x="-466589" y="-404919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1" name="Google Shape;1681;p93"/>
          <p:cNvGrpSpPr/>
          <p:nvPr/>
        </p:nvGrpSpPr>
        <p:grpSpPr>
          <a:xfrm flipH="1">
            <a:off x="126307" y="1658200"/>
            <a:ext cx="129851" cy="538530"/>
            <a:chOff x="273429" y="0"/>
            <a:chExt cx="129851" cy="538530"/>
          </a:xfrm>
        </p:grpSpPr>
        <p:sp>
          <p:nvSpPr>
            <p:cNvPr id="1682" name="Google Shape;1682;p93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93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93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93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93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93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93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93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93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93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93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93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93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93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93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93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8" name="Google Shape;1698;p93"/>
          <p:cNvSpPr/>
          <p:nvPr/>
        </p:nvSpPr>
        <p:spPr>
          <a:xfrm flipH="1">
            <a:off x="70035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9" name="Google Shape;1699;p93"/>
          <p:cNvSpPr/>
          <p:nvPr/>
        </p:nvSpPr>
        <p:spPr>
          <a:xfrm flipH="1">
            <a:off x="83795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0" name="Google Shape;1700;p93"/>
          <p:cNvSpPr/>
          <p:nvPr/>
        </p:nvSpPr>
        <p:spPr>
          <a:xfrm flipH="1">
            <a:off x="79818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93"/>
          <p:cNvSpPr txBox="1">
            <a:spLocks noGrp="1"/>
          </p:cNvSpPr>
          <p:nvPr>
            <p:ph type="title"/>
          </p:nvPr>
        </p:nvSpPr>
        <p:spPr>
          <a:xfrm>
            <a:off x="777050" y="1677513"/>
            <a:ext cx="35934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02" name="Google Shape;1702;p93"/>
          <p:cNvSpPr txBox="1">
            <a:spLocks noGrp="1"/>
          </p:cNvSpPr>
          <p:nvPr>
            <p:ph type="subTitle" idx="1"/>
          </p:nvPr>
        </p:nvSpPr>
        <p:spPr>
          <a:xfrm>
            <a:off x="1297700" y="3000275"/>
            <a:ext cx="2552100" cy="11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03" name="Google Shape;1703;p93"/>
          <p:cNvSpPr txBox="1">
            <a:spLocks noGrp="1"/>
          </p:cNvSpPr>
          <p:nvPr>
            <p:ph type="body" idx="2"/>
          </p:nvPr>
        </p:nvSpPr>
        <p:spPr>
          <a:xfrm>
            <a:off x="4572000" y="724200"/>
            <a:ext cx="38547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94"/>
          <p:cNvSpPr/>
          <p:nvPr/>
        </p:nvSpPr>
        <p:spPr>
          <a:xfrm>
            <a:off x="7975950" y="-463125"/>
            <a:ext cx="2105967" cy="210569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94"/>
          <p:cNvSpPr/>
          <p:nvPr/>
        </p:nvSpPr>
        <p:spPr>
          <a:xfrm>
            <a:off x="6316703" y="316246"/>
            <a:ext cx="2702100" cy="2702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7" name="Google Shape;1707;p94"/>
          <p:cNvSpPr/>
          <p:nvPr/>
        </p:nvSpPr>
        <p:spPr>
          <a:xfrm>
            <a:off x="-509330" y="-537169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8" name="Google Shape;1708;p94"/>
          <p:cNvSpPr/>
          <p:nvPr/>
        </p:nvSpPr>
        <p:spPr>
          <a:xfrm>
            <a:off x="-324625" y="-352408"/>
            <a:ext cx="1219991" cy="121987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94"/>
          <p:cNvSpPr txBox="1">
            <a:spLocks noGrp="1"/>
          </p:cNvSpPr>
          <p:nvPr>
            <p:ph type="body" idx="1"/>
          </p:nvPr>
        </p:nvSpPr>
        <p:spPr>
          <a:xfrm>
            <a:off x="717425" y="3660900"/>
            <a:ext cx="4818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5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</a:lstStyle>
          <a:p>
            <a:endParaRPr/>
          </a:p>
        </p:txBody>
      </p:sp>
      <p:sp>
        <p:nvSpPr>
          <p:cNvPr id="1710" name="Google Shape;1710;p94"/>
          <p:cNvSpPr/>
          <p:nvPr/>
        </p:nvSpPr>
        <p:spPr>
          <a:xfrm>
            <a:off x="7128574" y="4140022"/>
            <a:ext cx="304816" cy="304816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94"/>
          <p:cNvSpPr/>
          <p:nvPr/>
        </p:nvSpPr>
        <p:spPr>
          <a:xfrm>
            <a:off x="6595837" y="595515"/>
            <a:ext cx="2143833" cy="214356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94"/>
          <p:cNvSpPr/>
          <p:nvPr/>
        </p:nvSpPr>
        <p:spPr>
          <a:xfrm>
            <a:off x="-959554" y="-986752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3" name="Google Shape;1713;p94"/>
          <p:cNvSpPr/>
          <p:nvPr/>
        </p:nvSpPr>
        <p:spPr>
          <a:xfrm>
            <a:off x="-109187" y="-136981"/>
            <a:ext cx="789114" cy="7890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94"/>
          <p:cNvSpPr/>
          <p:nvPr/>
        </p:nvSpPr>
        <p:spPr>
          <a:xfrm>
            <a:off x="7505052" y="4385625"/>
            <a:ext cx="1020220" cy="102730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94"/>
          <p:cNvSpPr/>
          <p:nvPr/>
        </p:nvSpPr>
        <p:spPr>
          <a:xfrm>
            <a:off x="7323899" y="1323483"/>
            <a:ext cx="687709" cy="68762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95"/>
          <p:cNvSpPr txBox="1">
            <a:spLocks noGrp="1"/>
          </p:cNvSpPr>
          <p:nvPr>
            <p:ph type="title" hasCustomPrompt="1"/>
          </p:nvPr>
        </p:nvSpPr>
        <p:spPr>
          <a:xfrm>
            <a:off x="717425" y="1317075"/>
            <a:ext cx="77091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18" name="Google Shape;1718;p95"/>
          <p:cNvSpPr txBox="1">
            <a:spLocks noGrp="1"/>
          </p:cNvSpPr>
          <p:nvPr>
            <p:ph type="body" idx="1"/>
          </p:nvPr>
        </p:nvSpPr>
        <p:spPr>
          <a:xfrm>
            <a:off x="717425" y="3152225"/>
            <a:ext cx="7709100" cy="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19" name="Google Shape;1719;p95"/>
          <p:cNvSpPr/>
          <p:nvPr/>
        </p:nvSpPr>
        <p:spPr>
          <a:xfrm rot="-8568487" flipH="1">
            <a:off x="-790628" y="29849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95"/>
          <p:cNvSpPr/>
          <p:nvPr/>
        </p:nvSpPr>
        <p:spPr>
          <a:xfrm rot="-8568429" flipH="1">
            <a:off x="207339" y="39823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95"/>
          <p:cNvSpPr/>
          <p:nvPr/>
        </p:nvSpPr>
        <p:spPr>
          <a:xfrm rot="-8568329" flipH="1">
            <a:off x="7151660" y="-785692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95"/>
          <p:cNvSpPr/>
          <p:nvPr/>
        </p:nvSpPr>
        <p:spPr>
          <a:xfrm rot="2231670" flipH="1">
            <a:off x="232126" y="216667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95"/>
          <p:cNvSpPr/>
          <p:nvPr/>
        </p:nvSpPr>
        <p:spPr>
          <a:xfrm rot="-8568330" flipH="1">
            <a:off x="356434" y="341592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95"/>
          <p:cNvSpPr/>
          <p:nvPr/>
        </p:nvSpPr>
        <p:spPr>
          <a:xfrm rot="-8568372" flipH="1">
            <a:off x="-484399" y="32903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95"/>
          <p:cNvSpPr/>
          <p:nvPr/>
        </p:nvSpPr>
        <p:spPr>
          <a:xfrm rot="-8568339" flipH="1">
            <a:off x="-427114" y="-441747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6" name="Google Shape;1726;p95"/>
          <p:cNvSpPr/>
          <p:nvPr/>
        </p:nvSpPr>
        <p:spPr>
          <a:xfrm>
            <a:off x="8607933" y="199907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7" name="Google Shape;1727;p95"/>
          <p:cNvSpPr/>
          <p:nvPr/>
        </p:nvSpPr>
        <p:spPr>
          <a:xfrm>
            <a:off x="7194780" y="3310518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95"/>
          <p:cNvSpPr/>
          <p:nvPr/>
        </p:nvSpPr>
        <p:spPr>
          <a:xfrm>
            <a:off x="7678334" y="3707662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95"/>
          <p:cNvSpPr/>
          <p:nvPr/>
        </p:nvSpPr>
        <p:spPr>
          <a:xfrm>
            <a:off x="7990884" y="4020241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97"/>
          <p:cNvSpPr/>
          <p:nvPr/>
        </p:nvSpPr>
        <p:spPr>
          <a:xfrm>
            <a:off x="-515750" y="3918350"/>
            <a:ext cx="1819800" cy="1819800"/>
          </a:xfrm>
          <a:prstGeom prst="ellipse">
            <a:avLst/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97"/>
          <p:cNvSpPr/>
          <p:nvPr/>
        </p:nvSpPr>
        <p:spPr>
          <a:xfrm>
            <a:off x="7764151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97"/>
          <p:cNvSpPr/>
          <p:nvPr/>
        </p:nvSpPr>
        <p:spPr>
          <a:xfrm>
            <a:off x="785829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5" name="Google Shape;1735;p97"/>
          <p:cNvSpPr/>
          <p:nvPr/>
        </p:nvSpPr>
        <p:spPr>
          <a:xfrm>
            <a:off x="8413091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6" name="Google Shape;1736;p97"/>
          <p:cNvSpPr/>
          <p:nvPr/>
        </p:nvSpPr>
        <p:spPr>
          <a:xfrm>
            <a:off x="8280144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7" name="Google Shape;1737;p97"/>
          <p:cNvSpPr/>
          <p:nvPr/>
        </p:nvSpPr>
        <p:spPr>
          <a:xfrm>
            <a:off x="8160771" y="4227506"/>
            <a:ext cx="1315630" cy="1316451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8" name="Google Shape;1738;p97"/>
          <p:cNvGrpSpPr/>
          <p:nvPr/>
        </p:nvGrpSpPr>
        <p:grpSpPr>
          <a:xfrm>
            <a:off x="8705267" y="1658200"/>
            <a:ext cx="129851" cy="538530"/>
            <a:chOff x="273429" y="0"/>
            <a:chExt cx="129851" cy="538530"/>
          </a:xfrm>
        </p:grpSpPr>
        <p:sp>
          <p:nvSpPr>
            <p:cNvPr id="1739" name="Google Shape;1739;p97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97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97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97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97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97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97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97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97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97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97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97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97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97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97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97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5" name="Google Shape;1755;p97"/>
          <p:cNvSpPr/>
          <p:nvPr/>
        </p:nvSpPr>
        <p:spPr>
          <a:xfrm>
            <a:off x="672970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6" name="Google Shape;1756;p97"/>
          <p:cNvSpPr/>
          <p:nvPr/>
        </p:nvSpPr>
        <p:spPr>
          <a:xfrm>
            <a:off x="369969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7" name="Google Shape;1757;p97"/>
          <p:cNvSpPr txBox="1">
            <a:spLocks noGrp="1"/>
          </p:cNvSpPr>
          <p:nvPr>
            <p:ph type="title"/>
          </p:nvPr>
        </p:nvSpPr>
        <p:spPr>
          <a:xfrm>
            <a:off x="979574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58" name="Google Shape;1758;p97"/>
          <p:cNvSpPr txBox="1">
            <a:spLocks noGrp="1"/>
          </p:cNvSpPr>
          <p:nvPr>
            <p:ph type="subTitle" idx="1"/>
          </p:nvPr>
        </p:nvSpPr>
        <p:spPr>
          <a:xfrm>
            <a:off x="1816575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9" name="Google Shape;1759;p97"/>
          <p:cNvSpPr txBox="1">
            <a:spLocks noGrp="1"/>
          </p:cNvSpPr>
          <p:nvPr>
            <p:ph type="title" idx="2"/>
          </p:nvPr>
        </p:nvSpPr>
        <p:spPr>
          <a:xfrm>
            <a:off x="4824826" y="165010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60" name="Google Shape;1760;p97"/>
          <p:cNvSpPr txBox="1">
            <a:spLocks noGrp="1"/>
          </p:cNvSpPr>
          <p:nvPr>
            <p:ph type="subTitle" idx="3"/>
          </p:nvPr>
        </p:nvSpPr>
        <p:spPr>
          <a:xfrm>
            <a:off x="4831700" y="2109575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1" name="Google Shape;1761;p97"/>
          <p:cNvSpPr txBox="1">
            <a:spLocks noGrp="1"/>
          </p:cNvSpPr>
          <p:nvPr>
            <p:ph type="title" idx="4"/>
          </p:nvPr>
        </p:nvSpPr>
        <p:spPr>
          <a:xfrm>
            <a:off x="97957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62" name="Google Shape;1762;p97"/>
          <p:cNvSpPr txBox="1">
            <a:spLocks noGrp="1"/>
          </p:cNvSpPr>
          <p:nvPr>
            <p:ph type="subTitle" idx="5"/>
          </p:nvPr>
        </p:nvSpPr>
        <p:spPr>
          <a:xfrm>
            <a:off x="1816575" y="3978924"/>
            <a:ext cx="2502600" cy="6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3" name="Google Shape;1763;p97"/>
          <p:cNvSpPr txBox="1">
            <a:spLocks noGrp="1"/>
          </p:cNvSpPr>
          <p:nvPr>
            <p:ph type="title" idx="6"/>
          </p:nvPr>
        </p:nvSpPr>
        <p:spPr>
          <a:xfrm>
            <a:off x="4824824" y="3519470"/>
            <a:ext cx="33396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64" name="Google Shape;1764;p97"/>
          <p:cNvSpPr txBox="1">
            <a:spLocks noGrp="1"/>
          </p:cNvSpPr>
          <p:nvPr>
            <p:ph type="subTitle" idx="7"/>
          </p:nvPr>
        </p:nvSpPr>
        <p:spPr>
          <a:xfrm>
            <a:off x="4824825" y="3978924"/>
            <a:ext cx="2502600" cy="633900"/>
          </a:xfrm>
          <a:prstGeom prst="rect">
            <a:avLst/>
          </a:prstGeom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5" name="Google Shape;1765;p97"/>
          <p:cNvSpPr txBox="1">
            <a:spLocks noGrp="1"/>
          </p:cNvSpPr>
          <p:nvPr>
            <p:ph type="title" idx="8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6" name="Google Shape;1766;p97"/>
          <p:cNvSpPr/>
          <p:nvPr/>
        </p:nvSpPr>
        <p:spPr>
          <a:xfrm>
            <a:off x="-551750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9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9" name="Google Shape;1769;p98"/>
          <p:cNvSpPr txBox="1">
            <a:spLocks noGrp="1"/>
          </p:cNvSpPr>
          <p:nvPr>
            <p:ph type="title" idx="2"/>
          </p:nvPr>
        </p:nvSpPr>
        <p:spPr>
          <a:xfrm>
            <a:off x="607338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70" name="Google Shape;1770;p98"/>
          <p:cNvSpPr txBox="1">
            <a:spLocks noGrp="1"/>
          </p:cNvSpPr>
          <p:nvPr>
            <p:ph type="subTitle" idx="1"/>
          </p:nvPr>
        </p:nvSpPr>
        <p:spPr>
          <a:xfrm>
            <a:off x="789150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1" name="Google Shape;1771;p98"/>
          <p:cNvSpPr txBox="1">
            <a:spLocks noGrp="1"/>
          </p:cNvSpPr>
          <p:nvPr>
            <p:ph type="title" idx="3"/>
          </p:nvPr>
        </p:nvSpPr>
        <p:spPr>
          <a:xfrm>
            <a:off x="3120900" y="31551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72" name="Google Shape;1772;p98"/>
          <p:cNvSpPr txBox="1">
            <a:spLocks noGrp="1"/>
          </p:cNvSpPr>
          <p:nvPr>
            <p:ph type="subTitle" idx="4"/>
          </p:nvPr>
        </p:nvSpPr>
        <p:spPr>
          <a:xfrm>
            <a:off x="3302700" y="3614575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98"/>
          <p:cNvSpPr txBox="1">
            <a:spLocks noGrp="1"/>
          </p:cNvSpPr>
          <p:nvPr>
            <p:ph type="title" idx="5"/>
          </p:nvPr>
        </p:nvSpPr>
        <p:spPr>
          <a:xfrm>
            <a:off x="5634463" y="2185288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74" name="Google Shape;1774;p98"/>
          <p:cNvSpPr txBox="1">
            <a:spLocks noGrp="1"/>
          </p:cNvSpPr>
          <p:nvPr>
            <p:ph type="subTitle" idx="6"/>
          </p:nvPr>
        </p:nvSpPr>
        <p:spPr>
          <a:xfrm>
            <a:off x="5816275" y="2644778"/>
            <a:ext cx="2538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98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6" name="Google Shape;1776;p98"/>
          <p:cNvSpPr/>
          <p:nvPr/>
        </p:nvSpPr>
        <p:spPr>
          <a:xfrm flipH="1">
            <a:off x="7944613" y="366423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7" name="Google Shape;1777;p98"/>
          <p:cNvSpPr/>
          <p:nvPr/>
        </p:nvSpPr>
        <p:spPr>
          <a:xfrm flipH="1">
            <a:off x="-1200731" y="4064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8" name="Google Shape;1778;p98"/>
          <p:cNvSpPr/>
          <p:nvPr/>
        </p:nvSpPr>
        <p:spPr>
          <a:xfrm flipH="1">
            <a:off x="1188474" y="4040808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9" name="Google Shape;1779;p98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0" name="Google Shape;1780;p98"/>
          <p:cNvSpPr/>
          <p:nvPr/>
        </p:nvSpPr>
        <p:spPr>
          <a:xfrm flipH="1">
            <a:off x="334613" y="12201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98"/>
          <p:cNvSpPr/>
          <p:nvPr/>
        </p:nvSpPr>
        <p:spPr>
          <a:xfrm flipH="1">
            <a:off x="368881" y="415711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p98"/>
          <p:cNvSpPr/>
          <p:nvPr/>
        </p:nvSpPr>
        <p:spPr>
          <a:xfrm flipH="1">
            <a:off x="7275468" y="391698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2">
    <p:spTree>
      <p:nvGrpSpPr>
        <p:cNvPr id="1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9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5" name="Google Shape;1785;p99"/>
          <p:cNvSpPr txBox="1">
            <a:spLocks noGrp="1"/>
          </p:cNvSpPr>
          <p:nvPr>
            <p:ph type="title" idx="2"/>
          </p:nvPr>
        </p:nvSpPr>
        <p:spPr>
          <a:xfrm>
            <a:off x="1241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86" name="Google Shape;1786;p99"/>
          <p:cNvSpPr txBox="1">
            <a:spLocks noGrp="1"/>
          </p:cNvSpPr>
          <p:nvPr>
            <p:ph type="subTitle" idx="1"/>
          </p:nvPr>
        </p:nvSpPr>
        <p:spPr>
          <a:xfrm>
            <a:off x="4879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7" name="Google Shape;1787;p99"/>
          <p:cNvSpPr txBox="1">
            <a:spLocks noGrp="1"/>
          </p:cNvSpPr>
          <p:nvPr>
            <p:ph type="title" idx="3"/>
          </p:nvPr>
        </p:nvSpPr>
        <p:spPr>
          <a:xfrm>
            <a:off x="31208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88" name="Google Shape;1788;p99"/>
          <p:cNvSpPr txBox="1">
            <a:spLocks noGrp="1"/>
          </p:cNvSpPr>
          <p:nvPr>
            <p:ph type="subTitle" idx="4"/>
          </p:nvPr>
        </p:nvSpPr>
        <p:spPr>
          <a:xfrm>
            <a:off x="3484625" y="182187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9" name="Google Shape;1789;p99"/>
          <p:cNvSpPr txBox="1">
            <a:spLocks noGrp="1"/>
          </p:cNvSpPr>
          <p:nvPr>
            <p:ph type="title" idx="5"/>
          </p:nvPr>
        </p:nvSpPr>
        <p:spPr>
          <a:xfrm>
            <a:off x="6117575" y="1362395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90" name="Google Shape;1790;p99"/>
          <p:cNvSpPr txBox="1">
            <a:spLocks noGrp="1"/>
          </p:cNvSpPr>
          <p:nvPr>
            <p:ph type="subTitle" idx="6"/>
          </p:nvPr>
        </p:nvSpPr>
        <p:spPr>
          <a:xfrm>
            <a:off x="6481325" y="1821869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1" name="Google Shape;1791;p99"/>
          <p:cNvSpPr/>
          <p:nvPr/>
        </p:nvSpPr>
        <p:spPr>
          <a:xfrm flipH="1">
            <a:off x="7861869" y="33950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99"/>
          <p:cNvSpPr/>
          <p:nvPr/>
        </p:nvSpPr>
        <p:spPr>
          <a:xfrm flipH="1">
            <a:off x="342616" y="3961323"/>
            <a:ext cx="951062" cy="95766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99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99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5" name="Google Shape;1795;p99"/>
          <p:cNvSpPr/>
          <p:nvPr/>
        </p:nvSpPr>
        <p:spPr>
          <a:xfrm rot="10800000">
            <a:off x="8129124" y="-566650"/>
            <a:ext cx="1664700" cy="1664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6" name="Google Shape;1796;p99"/>
          <p:cNvSpPr/>
          <p:nvPr/>
        </p:nvSpPr>
        <p:spPr>
          <a:xfrm rot="10800000">
            <a:off x="8327739" y="-368003"/>
            <a:ext cx="1267519" cy="126740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7" name="Google Shape;1797;p99"/>
          <p:cNvSpPr/>
          <p:nvPr/>
        </p:nvSpPr>
        <p:spPr>
          <a:xfrm rot="10800000">
            <a:off x="8533801" y="-161940"/>
            <a:ext cx="855344" cy="855255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8" name="Google Shape;1798;p99"/>
          <p:cNvSpPr/>
          <p:nvPr/>
        </p:nvSpPr>
        <p:spPr>
          <a:xfrm rot="10800000">
            <a:off x="7297358" y="351419"/>
            <a:ext cx="1483482" cy="5855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_2_1"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100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100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2" name="Google Shape;1802;p100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3" name="Google Shape;1803;p100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4" name="Google Shape;1804;p100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100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100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100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100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9" name="Google Shape;1809;p100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0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1" name="Google Shape;1811;p100"/>
          <p:cNvSpPr txBox="1">
            <a:spLocks noGrp="1"/>
          </p:cNvSpPr>
          <p:nvPr>
            <p:ph type="title" idx="2"/>
          </p:nvPr>
        </p:nvSpPr>
        <p:spPr>
          <a:xfrm>
            <a:off x="2766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12" name="Google Shape;1812;p100"/>
          <p:cNvSpPr txBox="1">
            <a:spLocks noGrp="1"/>
          </p:cNvSpPr>
          <p:nvPr>
            <p:ph type="subTitle" idx="1"/>
          </p:nvPr>
        </p:nvSpPr>
        <p:spPr>
          <a:xfrm>
            <a:off x="6403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3" name="Google Shape;1813;p100"/>
          <p:cNvSpPr txBox="1">
            <a:spLocks noGrp="1"/>
          </p:cNvSpPr>
          <p:nvPr>
            <p:ph type="title" idx="3"/>
          </p:nvPr>
        </p:nvSpPr>
        <p:spPr>
          <a:xfrm flipH="1">
            <a:off x="59652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14" name="Google Shape;1814;p100"/>
          <p:cNvSpPr txBox="1">
            <a:spLocks noGrp="1"/>
          </p:cNvSpPr>
          <p:nvPr>
            <p:ph type="subTitle" idx="4"/>
          </p:nvPr>
        </p:nvSpPr>
        <p:spPr>
          <a:xfrm flipH="1">
            <a:off x="6328950" y="3543549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5" name="Google Shape;1815;p100"/>
          <p:cNvSpPr txBox="1">
            <a:spLocks noGrp="1"/>
          </p:cNvSpPr>
          <p:nvPr>
            <p:ph type="title" idx="5"/>
          </p:nvPr>
        </p:nvSpPr>
        <p:spPr>
          <a:xfrm flipH="1">
            <a:off x="3120900" y="3122473"/>
            <a:ext cx="2902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16" name="Google Shape;1816;p100"/>
          <p:cNvSpPr txBox="1">
            <a:spLocks noGrp="1"/>
          </p:cNvSpPr>
          <p:nvPr>
            <p:ph type="subTitle" idx="6"/>
          </p:nvPr>
        </p:nvSpPr>
        <p:spPr>
          <a:xfrm flipH="1">
            <a:off x="3484650" y="3543548"/>
            <a:ext cx="21747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1"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101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9" name="Google Shape;1819;p101"/>
          <p:cNvSpPr txBox="1">
            <a:spLocks noGrp="1"/>
          </p:cNvSpPr>
          <p:nvPr>
            <p:ph type="title" idx="2"/>
          </p:nvPr>
        </p:nvSpPr>
        <p:spPr>
          <a:xfrm>
            <a:off x="15082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20" name="Google Shape;1820;p101"/>
          <p:cNvSpPr txBox="1">
            <a:spLocks noGrp="1"/>
          </p:cNvSpPr>
          <p:nvPr>
            <p:ph type="subTitle" idx="1"/>
          </p:nvPr>
        </p:nvSpPr>
        <p:spPr>
          <a:xfrm>
            <a:off x="18720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1" name="Google Shape;1821;p101"/>
          <p:cNvSpPr txBox="1">
            <a:spLocks noGrp="1"/>
          </p:cNvSpPr>
          <p:nvPr>
            <p:ph type="title" idx="3"/>
          </p:nvPr>
        </p:nvSpPr>
        <p:spPr>
          <a:xfrm>
            <a:off x="4733563" y="157390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22" name="Google Shape;1822;p101"/>
          <p:cNvSpPr txBox="1">
            <a:spLocks noGrp="1"/>
          </p:cNvSpPr>
          <p:nvPr>
            <p:ph type="subTitle" idx="4"/>
          </p:nvPr>
        </p:nvSpPr>
        <p:spPr>
          <a:xfrm>
            <a:off x="5097313" y="20333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3" name="Google Shape;1823;p101"/>
          <p:cNvSpPr txBox="1">
            <a:spLocks noGrp="1"/>
          </p:cNvSpPr>
          <p:nvPr>
            <p:ph type="title" idx="5"/>
          </p:nvPr>
        </p:nvSpPr>
        <p:spPr>
          <a:xfrm>
            <a:off x="15082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24" name="Google Shape;1824;p101"/>
          <p:cNvSpPr txBox="1">
            <a:spLocks noGrp="1"/>
          </p:cNvSpPr>
          <p:nvPr>
            <p:ph type="subTitle" idx="6"/>
          </p:nvPr>
        </p:nvSpPr>
        <p:spPr>
          <a:xfrm>
            <a:off x="18719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5" name="Google Shape;1825;p101"/>
          <p:cNvSpPr txBox="1">
            <a:spLocks noGrp="1"/>
          </p:cNvSpPr>
          <p:nvPr>
            <p:ph type="title" idx="7"/>
          </p:nvPr>
        </p:nvSpPr>
        <p:spPr>
          <a:xfrm>
            <a:off x="4733538" y="3167150"/>
            <a:ext cx="29022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26" name="Google Shape;1826;p101"/>
          <p:cNvSpPr txBox="1">
            <a:spLocks noGrp="1"/>
          </p:cNvSpPr>
          <p:nvPr>
            <p:ph type="subTitle" idx="8"/>
          </p:nvPr>
        </p:nvSpPr>
        <p:spPr>
          <a:xfrm>
            <a:off x="5097288" y="36266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7" name="Google Shape;1827;p101"/>
          <p:cNvSpPr/>
          <p:nvPr/>
        </p:nvSpPr>
        <p:spPr>
          <a:xfrm>
            <a:off x="7591097" y="-6995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101"/>
          <p:cNvSpPr/>
          <p:nvPr/>
        </p:nvSpPr>
        <p:spPr>
          <a:xfrm>
            <a:off x="8045178" y="40509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101"/>
          <p:cNvSpPr/>
          <p:nvPr/>
        </p:nvSpPr>
        <p:spPr>
          <a:xfrm>
            <a:off x="-1272662" y="-12917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101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101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2" name="Google Shape;1832;p101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101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4" name="Google Shape;1834;p101"/>
          <p:cNvSpPr/>
          <p:nvPr/>
        </p:nvSpPr>
        <p:spPr>
          <a:xfrm>
            <a:off x="419254" y="4126088"/>
            <a:ext cx="771900" cy="771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101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101"/>
          <p:cNvSpPr/>
          <p:nvPr/>
        </p:nvSpPr>
        <p:spPr>
          <a:xfrm>
            <a:off x="7914827" y="17820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3_1_2"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102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39" name="Google Shape;1839;p102"/>
          <p:cNvSpPr txBox="1">
            <a:spLocks noGrp="1"/>
          </p:cNvSpPr>
          <p:nvPr>
            <p:ph type="title" idx="2"/>
          </p:nvPr>
        </p:nvSpPr>
        <p:spPr>
          <a:xfrm>
            <a:off x="16225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40" name="Google Shape;1840;p102"/>
          <p:cNvSpPr txBox="1">
            <a:spLocks noGrp="1"/>
          </p:cNvSpPr>
          <p:nvPr>
            <p:ph type="subTitle" idx="1"/>
          </p:nvPr>
        </p:nvSpPr>
        <p:spPr>
          <a:xfrm>
            <a:off x="19863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1" name="Google Shape;1841;p102"/>
          <p:cNvSpPr txBox="1">
            <a:spLocks noGrp="1"/>
          </p:cNvSpPr>
          <p:nvPr>
            <p:ph type="title" idx="3"/>
          </p:nvPr>
        </p:nvSpPr>
        <p:spPr>
          <a:xfrm>
            <a:off x="4619250" y="17836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42" name="Google Shape;1842;p102"/>
          <p:cNvSpPr txBox="1">
            <a:spLocks noGrp="1"/>
          </p:cNvSpPr>
          <p:nvPr>
            <p:ph type="subTitle" idx="4"/>
          </p:nvPr>
        </p:nvSpPr>
        <p:spPr>
          <a:xfrm>
            <a:off x="4983000" y="218577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102"/>
          <p:cNvSpPr txBox="1">
            <a:spLocks noGrp="1"/>
          </p:cNvSpPr>
          <p:nvPr>
            <p:ph type="title" idx="5"/>
          </p:nvPr>
        </p:nvSpPr>
        <p:spPr>
          <a:xfrm>
            <a:off x="16225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44" name="Google Shape;1844;p102"/>
          <p:cNvSpPr txBox="1">
            <a:spLocks noGrp="1"/>
          </p:cNvSpPr>
          <p:nvPr>
            <p:ph type="subTitle" idx="6"/>
          </p:nvPr>
        </p:nvSpPr>
        <p:spPr>
          <a:xfrm>
            <a:off x="19863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5" name="Google Shape;1845;p102"/>
          <p:cNvSpPr txBox="1">
            <a:spLocks noGrp="1"/>
          </p:cNvSpPr>
          <p:nvPr>
            <p:ph type="title" idx="7"/>
          </p:nvPr>
        </p:nvSpPr>
        <p:spPr>
          <a:xfrm>
            <a:off x="4619250" y="3681525"/>
            <a:ext cx="2902200" cy="4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46" name="Google Shape;1846;p102"/>
          <p:cNvSpPr txBox="1">
            <a:spLocks noGrp="1"/>
          </p:cNvSpPr>
          <p:nvPr>
            <p:ph type="subTitle" idx="8"/>
          </p:nvPr>
        </p:nvSpPr>
        <p:spPr>
          <a:xfrm>
            <a:off x="498300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7" name="Google Shape;1847;p102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8" name="Google Shape;1848;p102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102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102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1" name="Google Shape;1851;p102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102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102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4" name="Google Shape;1854;p102"/>
          <p:cNvSpPr/>
          <p:nvPr/>
        </p:nvSpPr>
        <p:spPr>
          <a:xfrm flipH="1">
            <a:off x="7753393" y="297786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_1"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103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57" name="Google Shape;1857;p103"/>
          <p:cNvSpPr txBox="1">
            <a:spLocks noGrp="1"/>
          </p:cNvSpPr>
          <p:nvPr>
            <p:ph type="title" idx="2"/>
          </p:nvPr>
        </p:nvSpPr>
        <p:spPr>
          <a:xfrm>
            <a:off x="62254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58" name="Google Shape;1858;p103"/>
          <p:cNvSpPr txBox="1">
            <a:spLocks noGrp="1"/>
          </p:cNvSpPr>
          <p:nvPr>
            <p:ph type="subTitle" idx="1"/>
          </p:nvPr>
        </p:nvSpPr>
        <p:spPr>
          <a:xfrm>
            <a:off x="77149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9" name="Google Shape;1859;p103"/>
          <p:cNvSpPr txBox="1">
            <a:spLocks noGrp="1"/>
          </p:cNvSpPr>
          <p:nvPr>
            <p:ph type="title" idx="3"/>
          </p:nvPr>
        </p:nvSpPr>
        <p:spPr>
          <a:xfrm>
            <a:off x="3335700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60" name="Google Shape;1860;p103"/>
          <p:cNvSpPr txBox="1">
            <a:spLocks noGrp="1"/>
          </p:cNvSpPr>
          <p:nvPr>
            <p:ph type="subTitle" idx="4"/>
          </p:nvPr>
        </p:nvSpPr>
        <p:spPr>
          <a:xfrm>
            <a:off x="3484650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1" name="Google Shape;1861;p103"/>
          <p:cNvSpPr txBox="1">
            <a:spLocks noGrp="1"/>
          </p:cNvSpPr>
          <p:nvPr>
            <p:ph type="title" idx="5"/>
          </p:nvPr>
        </p:nvSpPr>
        <p:spPr>
          <a:xfrm>
            <a:off x="62254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62" name="Google Shape;1862;p103"/>
          <p:cNvSpPr txBox="1">
            <a:spLocks noGrp="1"/>
          </p:cNvSpPr>
          <p:nvPr>
            <p:ph type="subTitle" idx="6"/>
          </p:nvPr>
        </p:nvSpPr>
        <p:spPr>
          <a:xfrm>
            <a:off x="77149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3" name="Google Shape;1863;p103"/>
          <p:cNvSpPr txBox="1">
            <a:spLocks noGrp="1"/>
          </p:cNvSpPr>
          <p:nvPr>
            <p:ph type="title" idx="7"/>
          </p:nvPr>
        </p:nvSpPr>
        <p:spPr>
          <a:xfrm>
            <a:off x="3335700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64" name="Google Shape;1864;p103"/>
          <p:cNvSpPr txBox="1">
            <a:spLocks noGrp="1"/>
          </p:cNvSpPr>
          <p:nvPr>
            <p:ph type="subTitle" idx="8"/>
          </p:nvPr>
        </p:nvSpPr>
        <p:spPr>
          <a:xfrm>
            <a:off x="3484650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5" name="Google Shape;1865;p103"/>
          <p:cNvSpPr txBox="1">
            <a:spLocks noGrp="1"/>
          </p:cNvSpPr>
          <p:nvPr>
            <p:ph type="title" idx="9"/>
          </p:nvPr>
        </p:nvSpPr>
        <p:spPr>
          <a:xfrm>
            <a:off x="6048855" y="18469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66" name="Google Shape;1866;p103"/>
          <p:cNvSpPr txBox="1">
            <a:spLocks noGrp="1"/>
          </p:cNvSpPr>
          <p:nvPr>
            <p:ph type="subTitle" idx="13"/>
          </p:nvPr>
        </p:nvSpPr>
        <p:spPr>
          <a:xfrm>
            <a:off x="6197805" y="2236250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7" name="Google Shape;1867;p103"/>
          <p:cNvSpPr txBox="1">
            <a:spLocks noGrp="1"/>
          </p:cNvSpPr>
          <p:nvPr>
            <p:ph type="title" idx="14"/>
          </p:nvPr>
        </p:nvSpPr>
        <p:spPr>
          <a:xfrm>
            <a:off x="6048855" y="3694575"/>
            <a:ext cx="2472600" cy="3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868" name="Google Shape;1868;p103"/>
          <p:cNvSpPr txBox="1">
            <a:spLocks noGrp="1"/>
          </p:cNvSpPr>
          <p:nvPr>
            <p:ph type="subTitle" idx="15"/>
          </p:nvPr>
        </p:nvSpPr>
        <p:spPr>
          <a:xfrm>
            <a:off x="6197805" y="4083825"/>
            <a:ext cx="2174700" cy="6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9" name="Google Shape;1869;p103"/>
          <p:cNvSpPr/>
          <p:nvPr/>
        </p:nvSpPr>
        <p:spPr>
          <a:xfrm flipH="1">
            <a:off x="-472182" y="-425363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0" name="Google Shape;1870;p103"/>
          <p:cNvSpPr/>
          <p:nvPr/>
        </p:nvSpPr>
        <p:spPr>
          <a:xfrm flipH="1">
            <a:off x="-416461" y="4525351"/>
            <a:ext cx="1002011" cy="100896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1" name="Google Shape;1871;p103"/>
          <p:cNvSpPr/>
          <p:nvPr/>
        </p:nvSpPr>
        <p:spPr>
          <a:xfrm flipH="1">
            <a:off x="8189537" y="98706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2" name="Google Shape;1872;p103"/>
          <p:cNvSpPr/>
          <p:nvPr/>
        </p:nvSpPr>
        <p:spPr>
          <a:xfrm flipH="1">
            <a:off x="240013" y="8495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p103"/>
          <p:cNvSpPr/>
          <p:nvPr/>
        </p:nvSpPr>
        <p:spPr>
          <a:xfrm flipH="1">
            <a:off x="8472368" y="4478039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">
  <p:cSld name="CUSTOM_7"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104"/>
          <p:cNvSpPr txBox="1">
            <a:spLocks noGrp="1"/>
          </p:cNvSpPr>
          <p:nvPr>
            <p:ph type="subTitle" idx="1"/>
          </p:nvPr>
        </p:nvSpPr>
        <p:spPr>
          <a:xfrm>
            <a:off x="3592800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6" name="Google Shape;1876;p104"/>
          <p:cNvSpPr txBox="1">
            <a:spLocks noGrp="1"/>
          </p:cNvSpPr>
          <p:nvPr>
            <p:ph type="title" hasCustomPrompt="1"/>
          </p:nvPr>
        </p:nvSpPr>
        <p:spPr>
          <a:xfrm>
            <a:off x="3369150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877" name="Google Shape;1877;p104"/>
          <p:cNvSpPr txBox="1">
            <a:spLocks noGrp="1"/>
          </p:cNvSpPr>
          <p:nvPr>
            <p:ph type="subTitle" idx="2"/>
          </p:nvPr>
        </p:nvSpPr>
        <p:spPr>
          <a:xfrm>
            <a:off x="111772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8" name="Google Shape;1878;p104"/>
          <p:cNvSpPr txBox="1">
            <a:spLocks noGrp="1"/>
          </p:cNvSpPr>
          <p:nvPr>
            <p:ph type="title" idx="3" hasCustomPrompt="1"/>
          </p:nvPr>
        </p:nvSpPr>
        <p:spPr>
          <a:xfrm>
            <a:off x="89407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879" name="Google Shape;1879;p104"/>
          <p:cNvSpPr txBox="1">
            <a:spLocks noGrp="1"/>
          </p:cNvSpPr>
          <p:nvPr>
            <p:ph type="subTitle" idx="4"/>
          </p:nvPr>
        </p:nvSpPr>
        <p:spPr>
          <a:xfrm>
            <a:off x="6067875" y="2843650"/>
            <a:ext cx="1958400" cy="5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0" name="Google Shape;1880;p104"/>
          <p:cNvSpPr txBox="1">
            <a:spLocks noGrp="1"/>
          </p:cNvSpPr>
          <p:nvPr>
            <p:ph type="title" idx="5" hasCustomPrompt="1"/>
          </p:nvPr>
        </p:nvSpPr>
        <p:spPr>
          <a:xfrm>
            <a:off x="5844225" y="1583288"/>
            <a:ext cx="2405700" cy="11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881" name="Google Shape;1881;p104"/>
          <p:cNvSpPr/>
          <p:nvPr/>
        </p:nvSpPr>
        <p:spPr>
          <a:xfrm>
            <a:off x="7453015" y="-1211950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104"/>
          <p:cNvSpPr/>
          <p:nvPr/>
        </p:nvSpPr>
        <p:spPr>
          <a:xfrm>
            <a:off x="-1101466" y="3622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3" name="Google Shape;1883;p104"/>
          <p:cNvSpPr/>
          <p:nvPr/>
        </p:nvSpPr>
        <p:spPr>
          <a:xfrm>
            <a:off x="8205662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4" name="Google Shape;1884;p104"/>
          <p:cNvSpPr/>
          <p:nvPr/>
        </p:nvSpPr>
        <p:spPr>
          <a:xfrm>
            <a:off x="8550037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5" name="Google Shape;1885;p104"/>
          <p:cNvGrpSpPr/>
          <p:nvPr/>
        </p:nvGrpSpPr>
        <p:grpSpPr>
          <a:xfrm>
            <a:off x="8613954" y="269112"/>
            <a:ext cx="129851" cy="538530"/>
            <a:chOff x="273429" y="0"/>
            <a:chExt cx="129851" cy="538530"/>
          </a:xfrm>
        </p:grpSpPr>
        <p:sp>
          <p:nvSpPr>
            <p:cNvPr id="1886" name="Google Shape;1886;p104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04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04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04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04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04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04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04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04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04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04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04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04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04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04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04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2" name="Google Shape;1902;p104"/>
          <p:cNvSpPr/>
          <p:nvPr/>
        </p:nvSpPr>
        <p:spPr>
          <a:xfrm>
            <a:off x="7639985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104"/>
          <p:cNvSpPr/>
          <p:nvPr/>
        </p:nvSpPr>
        <p:spPr>
          <a:xfrm>
            <a:off x="-293728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104"/>
          <p:cNvSpPr/>
          <p:nvPr/>
        </p:nvSpPr>
        <p:spPr>
          <a:xfrm>
            <a:off x="1696850" y="38911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5" name="Google Shape;1905;p104"/>
          <p:cNvSpPr/>
          <p:nvPr/>
        </p:nvSpPr>
        <p:spPr>
          <a:xfrm>
            <a:off x="-832098" y="3891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6" name="Google Shape;1906;p104"/>
          <p:cNvSpPr/>
          <p:nvPr/>
        </p:nvSpPr>
        <p:spPr>
          <a:xfrm>
            <a:off x="8731067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104"/>
          <p:cNvSpPr/>
          <p:nvPr/>
        </p:nvSpPr>
        <p:spPr>
          <a:xfrm rot="5400000">
            <a:off x="185132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5"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105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10" name="Google Shape;1910;p105"/>
          <p:cNvSpPr/>
          <p:nvPr/>
        </p:nvSpPr>
        <p:spPr>
          <a:xfrm flipH="1">
            <a:off x="7753405" y="361807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105"/>
          <p:cNvSpPr/>
          <p:nvPr/>
        </p:nvSpPr>
        <p:spPr>
          <a:xfrm flipH="1">
            <a:off x="7833168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105"/>
          <p:cNvSpPr/>
          <p:nvPr/>
        </p:nvSpPr>
        <p:spPr>
          <a:xfrm flipH="1">
            <a:off x="-12360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105"/>
          <p:cNvSpPr/>
          <p:nvPr/>
        </p:nvSpPr>
        <p:spPr>
          <a:xfrm flipH="1">
            <a:off x="5444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105"/>
          <p:cNvSpPr/>
          <p:nvPr/>
        </p:nvSpPr>
        <p:spPr>
          <a:xfrm flipH="1">
            <a:off x="7064912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105"/>
          <p:cNvSpPr/>
          <p:nvPr/>
        </p:nvSpPr>
        <p:spPr>
          <a:xfrm flipH="1">
            <a:off x="6378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105"/>
          <p:cNvSpPr/>
          <p:nvPr/>
        </p:nvSpPr>
        <p:spPr>
          <a:xfrm flipH="1">
            <a:off x="6721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105"/>
          <p:cNvSpPr/>
          <p:nvPr/>
        </p:nvSpPr>
        <p:spPr>
          <a:xfrm flipH="1">
            <a:off x="7303539" y="3892677"/>
            <a:ext cx="873635" cy="87359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_1">
    <p:spTree>
      <p:nvGrpSpPr>
        <p:cNvPr id="1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106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20" name="Google Shape;1920;p106"/>
          <p:cNvSpPr/>
          <p:nvPr/>
        </p:nvSpPr>
        <p:spPr>
          <a:xfrm flipH="1">
            <a:off x="-1626891" y="-1557025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106"/>
          <p:cNvSpPr/>
          <p:nvPr/>
        </p:nvSpPr>
        <p:spPr>
          <a:xfrm flipH="1">
            <a:off x="8064266" y="40033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106"/>
          <p:cNvSpPr/>
          <p:nvPr/>
        </p:nvSpPr>
        <p:spPr>
          <a:xfrm flipH="1">
            <a:off x="-723403" y="419121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3" name="Google Shape;1923;p106"/>
          <p:cNvSpPr/>
          <p:nvPr/>
        </p:nvSpPr>
        <p:spPr>
          <a:xfrm flipH="1">
            <a:off x="-379011" y="454121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4" name="Google Shape;1924;p106"/>
          <p:cNvGrpSpPr/>
          <p:nvPr/>
        </p:nvGrpSpPr>
        <p:grpSpPr>
          <a:xfrm flipH="1">
            <a:off x="708843" y="269112"/>
            <a:ext cx="129851" cy="538530"/>
            <a:chOff x="273429" y="0"/>
            <a:chExt cx="129851" cy="538530"/>
          </a:xfrm>
        </p:grpSpPr>
        <p:sp>
          <p:nvSpPr>
            <p:cNvPr id="1925" name="Google Shape;1925;p106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06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06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06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06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06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06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06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06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06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06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06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06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06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06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06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1" name="Google Shape;1941;p106"/>
          <p:cNvSpPr/>
          <p:nvPr/>
        </p:nvSpPr>
        <p:spPr>
          <a:xfrm flipH="1">
            <a:off x="-1295494" y="362235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2" name="Google Shape;1942;p106"/>
          <p:cNvSpPr/>
          <p:nvPr/>
        </p:nvSpPr>
        <p:spPr>
          <a:xfrm flipH="1">
            <a:off x="8250070" y="-835411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106"/>
          <p:cNvSpPr/>
          <p:nvPr/>
        </p:nvSpPr>
        <p:spPr>
          <a:xfrm flipH="1">
            <a:off x="8333635" y="42720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4" name="Google Shape;1944;p106"/>
          <p:cNvSpPr/>
          <p:nvPr/>
        </p:nvSpPr>
        <p:spPr>
          <a:xfrm flipH="1">
            <a:off x="-197955" y="472225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5" name="Google Shape;1945;p106"/>
          <p:cNvSpPr/>
          <p:nvPr/>
        </p:nvSpPr>
        <p:spPr>
          <a:xfrm rot="-5400000" flipH="1">
            <a:off x="8236414" y="-220762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_1_1"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107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8" name="Google Shape;1948;p107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9" name="Google Shape;1949;p107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0" name="Google Shape;1950;p107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107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2" name="Google Shape;1952;p107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3" name="Google Shape;1953;p107"/>
          <p:cNvSpPr/>
          <p:nvPr/>
        </p:nvSpPr>
        <p:spPr>
          <a:xfrm flipH="1">
            <a:off x="605662" y="117242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4" name="Google Shape;1954;p107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107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6" name="Google Shape;1956;p107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7" name="Google Shape;1957;p107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1_1_1"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108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60" name="Google Shape;1960;p108"/>
          <p:cNvSpPr/>
          <p:nvPr/>
        </p:nvSpPr>
        <p:spPr>
          <a:xfrm flipH="1">
            <a:off x="-1272662" y="-1309175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1" name="Google Shape;1961;p108"/>
          <p:cNvSpPr/>
          <p:nvPr/>
        </p:nvSpPr>
        <p:spPr>
          <a:xfrm flipH="1">
            <a:off x="-920440" y="435570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108"/>
          <p:cNvSpPr/>
          <p:nvPr/>
        </p:nvSpPr>
        <p:spPr>
          <a:xfrm flipH="1">
            <a:off x="7608649" y="-1520362"/>
            <a:ext cx="3021300" cy="3021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3" name="Google Shape;1963;p108"/>
          <p:cNvSpPr/>
          <p:nvPr/>
        </p:nvSpPr>
        <p:spPr>
          <a:xfrm flipH="1">
            <a:off x="8459804" y="-6696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4" name="Google Shape;1964;p108"/>
          <p:cNvSpPr/>
          <p:nvPr/>
        </p:nvSpPr>
        <p:spPr>
          <a:xfrm flipH="1">
            <a:off x="8744417" y="-3850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108"/>
          <p:cNvSpPr/>
          <p:nvPr/>
        </p:nvSpPr>
        <p:spPr>
          <a:xfrm flipH="1">
            <a:off x="8580387" y="3813196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108"/>
          <p:cNvSpPr/>
          <p:nvPr/>
        </p:nvSpPr>
        <p:spPr>
          <a:xfrm flipH="1">
            <a:off x="7955636" y="-11733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108"/>
          <p:cNvSpPr/>
          <p:nvPr/>
        </p:nvSpPr>
        <p:spPr>
          <a:xfrm flipH="1">
            <a:off x="8497033" y="4377927"/>
            <a:ext cx="1298518" cy="1307529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108"/>
          <p:cNvSpPr/>
          <p:nvPr/>
        </p:nvSpPr>
        <p:spPr>
          <a:xfrm flipH="1">
            <a:off x="8231258" y="4278500"/>
            <a:ext cx="741000" cy="74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9" name="Google Shape;1969;p108"/>
          <p:cNvSpPr/>
          <p:nvPr/>
        </p:nvSpPr>
        <p:spPr>
          <a:xfrm flipH="1">
            <a:off x="8883753" y="-2452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5_1_1_1_1"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10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72" name="Google Shape;1972;p109"/>
          <p:cNvSpPr/>
          <p:nvPr/>
        </p:nvSpPr>
        <p:spPr>
          <a:xfrm>
            <a:off x="8045172" y="-1326313"/>
            <a:ext cx="2429252" cy="242911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109"/>
          <p:cNvSpPr/>
          <p:nvPr/>
        </p:nvSpPr>
        <p:spPr>
          <a:xfrm>
            <a:off x="8280228" y="4189152"/>
            <a:ext cx="1622950" cy="1634213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109"/>
          <p:cNvSpPr/>
          <p:nvPr/>
        </p:nvSpPr>
        <p:spPr>
          <a:xfrm>
            <a:off x="-421508" y="-441063"/>
            <a:ext cx="1318991" cy="1318922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5" name="Google Shape;1975;p109"/>
          <p:cNvSpPr/>
          <p:nvPr/>
        </p:nvSpPr>
        <p:spPr>
          <a:xfrm>
            <a:off x="-136894" y="-156422"/>
            <a:ext cx="749765" cy="74962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p109"/>
          <p:cNvSpPr/>
          <p:nvPr/>
        </p:nvSpPr>
        <p:spPr>
          <a:xfrm>
            <a:off x="8368902" y="1155284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7" name="Google Shape;1977;p109"/>
          <p:cNvSpPr/>
          <p:nvPr/>
        </p:nvSpPr>
        <p:spPr>
          <a:xfrm>
            <a:off x="-925675" y="-944712"/>
            <a:ext cx="2327327" cy="232719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8" name="Google Shape;1978;p109"/>
          <p:cNvSpPr/>
          <p:nvPr/>
        </p:nvSpPr>
        <p:spPr>
          <a:xfrm>
            <a:off x="-438275" y="4229650"/>
            <a:ext cx="1352532" cy="136191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9" name="Google Shape;1979;p109"/>
          <p:cNvSpPr/>
          <p:nvPr/>
        </p:nvSpPr>
        <p:spPr>
          <a:xfrm>
            <a:off x="2442" y="-16625"/>
            <a:ext cx="471092" cy="47102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0" name="Google Shape;1980;p109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1981" name="Google Shape;1981;p109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109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109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109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109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109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109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109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109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109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109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109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109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109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109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109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5_1_1_1_1_1">
    <p:spTree>
      <p:nvGrpSpPr>
        <p:cNvPr id="1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11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99" name="Google Shape;1999;p110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0" name="Google Shape;2000;p110"/>
          <p:cNvSpPr/>
          <p:nvPr/>
        </p:nvSpPr>
        <p:spPr>
          <a:xfrm rot="10800000" flipH="1">
            <a:off x="8426536" y="432986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110"/>
          <p:cNvSpPr/>
          <p:nvPr/>
        </p:nvSpPr>
        <p:spPr>
          <a:xfrm rot="10800000" flipH="1">
            <a:off x="8747346" y="465129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110"/>
          <p:cNvSpPr/>
          <p:nvPr/>
        </p:nvSpPr>
        <p:spPr>
          <a:xfrm rot="10800000" flipH="1">
            <a:off x="8902160" y="4806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3" name="Google Shape;2003;p110"/>
          <p:cNvSpPr/>
          <p:nvPr/>
        </p:nvSpPr>
        <p:spPr>
          <a:xfrm rot="10800000" flipH="1">
            <a:off x="8112675" y="2198764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4" name="Google Shape;2004;p110"/>
          <p:cNvSpPr/>
          <p:nvPr/>
        </p:nvSpPr>
        <p:spPr>
          <a:xfrm rot="10800000" flipH="1">
            <a:off x="7810650" y="-103666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2005;p110"/>
          <p:cNvSpPr/>
          <p:nvPr/>
        </p:nvSpPr>
        <p:spPr>
          <a:xfrm rot="10800000" flipH="1">
            <a:off x="-1088190" y="-1138051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110"/>
          <p:cNvSpPr/>
          <p:nvPr/>
        </p:nvSpPr>
        <p:spPr>
          <a:xfrm rot="10800000" flipH="1">
            <a:off x="-287225" y="-337370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7" name="Google Shape;2007;p110"/>
          <p:cNvSpPr/>
          <p:nvPr/>
        </p:nvSpPr>
        <p:spPr>
          <a:xfrm rot="10800000" flipH="1">
            <a:off x="-143262" y="-193112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8" name="Google Shape;2008;p110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9" name="Google Shape;2009;p110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110"/>
          <p:cNvSpPr/>
          <p:nvPr/>
        </p:nvSpPr>
        <p:spPr>
          <a:xfrm rot="10800000" flipH="1">
            <a:off x="407095" y="4867286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5_1_1_1_1_1_1"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111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13" name="Google Shape;2013;p111"/>
          <p:cNvSpPr/>
          <p:nvPr/>
        </p:nvSpPr>
        <p:spPr>
          <a:xfrm rot="10800000">
            <a:off x="7331084" y="-1345023"/>
            <a:ext cx="3101100" cy="31011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11"/>
          <p:cNvSpPr/>
          <p:nvPr/>
        </p:nvSpPr>
        <p:spPr>
          <a:xfrm rot="10800000">
            <a:off x="-1445146" y="424640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 w="8510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111"/>
          <p:cNvSpPr/>
          <p:nvPr/>
        </p:nvSpPr>
        <p:spPr>
          <a:xfrm rot="10800000">
            <a:off x="-723403" y="-693217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111"/>
          <p:cNvSpPr/>
          <p:nvPr/>
        </p:nvSpPr>
        <p:spPr>
          <a:xfrm rot="10800000">
            <a:off x="-379011" y="-354485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111"/>
          <p:cNvSpPr/>
          <p:nvPr/>
        </p:nvSpPr>
        <p:spPr>
          <a:xfrm rot="10800000">
            <a:off x="-1295494" y="-126207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8" name="Google Shape;2018;p111"/>
          <p:cNvSpPr/>
          <p:nvPr/>
        </p:nvSpPr>
        <p:spPr>
          <a:xfrm rot="10800000">
            <a:off x="8250070" y="3740608"/>
            <a:ext cx="2182106" cy="2182106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9" name="Google Shape;2019;p111"/>
          <p:cNvSpPr/>
          <p:nvPr/>
        </p:nvSpPr>
        <p:spPr>
          <a:xfrm rot="10800000">
            <a:off x="-1175777" y="451512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0" name="Google Shape;2020;p111"/>
          <p:cNvSpPr/>
          <p:nvPr/>
        </p:nvSpPr>
        <p:spPr>
          <a:xfrm rot="10800000">
            <a:off x="-197955" y="-173460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1" name="Google Shape;2021;p111"/>
          <p:cNvSpPr/>
          <p:nvPr/>
        </p:nvSpPr>
        <p:spPr>
          <a:xfrm rot="-5400000">
            <a:off x="8236414" y="4023207"/>
            <a:ext cx="50711" cy="1284857"/>
          </a:xfrm>
          <a:custGeom>
            <a:avLst/>
            <a:gdLst/>
            <a:ahLst/>
            <a:cxnLst/>
            <a:rect l="l" t="t" r="r" b="b"/>
            <a:pathLst>
              <a:path w="1520" h="38512" fill="none" extrusionOk="0">
                <a:moveTo>
                  <a:pt x="1520" y="0"/>
                </a:moveTo>
                <a:cubicBezTo>
                  <a:pt x="1520" y="1216"/>
                  <a:pt x="0" y="1216"/>
                  <a:pt x="0" y="2402"/>
                </a:cubicBezTo>
                <a:cubicBezTo>
                  <a:pt x="0" y="3617"/>
                  <a:pt x="1520" y="3617"/>
                  <a:pt x="1520" y="4803"/>
                </a:cubicBezTo>
                <a:cubicBezTo>
                  <a:pt x="1520" y="6019"/>
                  <a:pt x="0" y="6019"/>
                  <a:pt x="0" y="7234"/>
                </a:cubicBezTo>
                <a:cubicBezTo>
                  <a:pt x="0" y="8420"/>
                  <a:pt x="1520" y="8420"/>
                  <a:pt x="1520" y="9636"/>
                </a:cubicBezTo>
                <a:cubicBezTo>
                  <a:pt x="1520" y="10821"/>
                  <a:pt x="0" y="10821"/>
                  <a:pt x="0" y="12037"/>
                </a:cubicBezTo>
                <a:cubicBezTo>
                  <a:pt x="0" y="13222"/>
                  <a:pt x="1520" y="13222"/>
                  <a:pt x="1520" y="14438"/>
                </a:cubicBezTo>
                <a:cubicBezTo>
                  <a:pt x="1520" y="15654"/>
                  <a:pt x="0" y="15624"/>
                  <a:pt x="0" y="16839"/>
                </a:cubicBezTo>
                <a:cubicBezTo>
                  <a:pt x="0" y="18055"/>
                  <a:pt x="1520" y="18055"/>
                  <a:pt x="1520" y="19241"/>
                </a:cubicBezTo>
                <a:cubicBezTo>
                  <a:pt x="1520" y="20457"/>
                  <a:pt x="0" y="20457"/>
                  <a:pt x="0" y="21642"/>
                </a:cubicBezTo>
                <a:cubicBezTo>
                  <a:pt x="0" y="22858"/>
                  <a:pt x="1520" y="22858"/>
                  <a:pt x="1520" y="24043"/>
                </a:cubicBezTo>
                <a:cubicBezTo>
                  <a:pt x="1520" y="25259"/>
                  <a:pt x="0" y="25259"/>
                  <a:pt x="0" y="26475"/>
                </a:cubicBezTo>
                <a:cubicBezTo>
                  <a:pt x="0" y="27660"/>
                  <a:pt x="1520" y="27660"/>
                  <a:pt x="1520" y="28876"/>
                </a:cubicBezTo>
                <a:cubicBezTo>
                  <a:pt x="1520" y="30062"/>
                  <a:pt x="0" y="30062"/>
                  <a:pt x="0" y="31277"/>
                </a:cubicBezTo>
                <a:cubicBezTo>
                  <a:pt x="0" y="32493"/>
                  <a:pt x="1520" y="32493"/>
                  <a:pt x="1520" y="33679"/>
                </a:cubicBezTo>
                <a:cubicBezTo>
                  <a:pt x="1520" y="34894"/>
                  <a:pt x="0" y="34894"/>
                  <a:pt x="0" y="36110"/>
                </a:cubicBezTo>
                <a:cubicBezTo>
                  <a:pt x="0" y="37296"/>
                  <a:pt x="1520" y="37296"/>
                  <a:pt x="1520" y="38512"/>
                </a:cubicBezTo>
              </a:path>
            </a:pathLst>
          </a:custGeom>
          <a:solidFill>
            <a:schemeClr val="accent3"/>
          </a:solidFill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5_1_1_1_1_1_1_1"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p112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4" name="Google Shape;2024;p112"/>
          <p:cNvSpPr/>
          <p:nvPr/>
        </p:nvSpPr>
        <p:spPr>
          <a:xfrm>
            <a:off x="7285332" y="5815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5" name="Google Shape;2025;p112"/>
          <p:cNvSpPr/>
          <p:nvPr/>
        </p:nvSpPr>
        <p:spPr>
          <a:xfrm rot="10800000" flipH="1">
            <a:off x="-1494029" y="-17059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6" name="Google Shape;2026;p112"/>
          <p:cNvGrpSpPr/>
          <p:nvPr/>
        </p:nvGrpSpPr>
        <p:grpSpPr>
          <a:xfrm flipH="1">
            <a:off x="8663982" y="772075"/>
            <a:ext cx="129851" cy="538530"/>
            <a:chOff x="273429" y="0"/>
            <a:chExt cx="129851" cy="538530"/>
          </a:xfrm>
        </p:grpSpPr>
        <p:sp>
          <p:nvSpPr>
            <p:cNvPr id="2027" name="Google Shape;2027;p112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112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112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112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112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112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112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112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112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112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112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112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112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112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112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112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6"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p113"/>
          <p:cNvSpPr/>
          <p:nvPr/>
        </p:nvSpPr>
        <p:spPr>
          <a:xfrm rot="-8568487" flipH="1">
            <a:off x="160172" y="2036050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113"/>
          <p:cNvSpPr/>
          <p:nvPr/>
        </p:nvSpPr>
        <p:spPr>
          <a:xfrm rot="-8568429" flipH="1">
            <a:off x="1158139" y="3033450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113"/>
          <p:cNvSpPr/>
          <p:nvPr/>
        </p:nvSpPr>
        <p:spPr>
          <a:xfrm rot="-8568329" flipH="1">
            <a:off x="2830860" y="-3567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113"/>
          <p:cNvSpPr/>
          <p:nvPr/>
        </p:nvSpPr>
        <p:spPr>
          <a:xfrm rot="-8568329" flipH="1">
            <a:off x="3149271" y="314828"/>
            <a:ext cx="2012202" cy="201130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113"/>
          <p:cNvSpPr/>
          <p:nvPr/>
        </p:nvSpPr>
        <p:spPr>
          <a:xfrm rot="2231671" flipH="1">
            <a:off x="3361770" y="546373"/>
            <a:ext cx="1566614" cy="1566614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113"/>
          <p:cNvSpPr/>
          <p:nvPr/>
        </p:nvSpPr>
        <p:spPr>
          <a:xfrm rot="-8568329" flipH="1">
            <a:off x="3864472" y="1028886"/>
            <a:ext cx="582430" cy="582459"/>
          </a:xfrm>
          <a:custGeom>
            <a:avLst/>
            <a:gdLst/>
            <a:ahLst/>
            <a:cxnLst/>
            <a:rect l="l" t="t" r="r" b="b"/>
            <a:pathLst>
              <a:path w="20183" h="20184" extrusionOk="0">
                <a:moveTo>
                  <a:pt x="20183" y="10092"/>
                </a:moveTo>
                <a:cubicBezTo>
                  <a:pt x="20183" y="15655"/>
                  <a:pt x="15654" y="20184"/>
                  <a:pt x="10092" y="20184"/>
                </a:cubicBezTo>
                <a:cubicBezTo>
                  <a:pt x="4529" y="20184"/>
                  <a:pt x="0" y="15655"/>
                  <a:pt x="0" y="10092"/>
                </a:cubicBezTo>
                <a:cubicBezTo>
                  <a:pt x="0" y="4499"/>
                  <a:pt x="4529" y="1"/>
                  <a:pt x="10092" y="1"/>
                </a:cubicBezTo>
                <a:cubicBezTo>
                  <a:pt x="15654" y="1"/>
                  <a:pt x="20183" y="4499"/>
                  <a:pt x="20183" y="1009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113"/>
          <p:cNvSpPr/>
          <p:nvPr/>
        </p:nvSpPr>
        <p:spPr>
          <a:xfrm rot="2231670" flipH="1">
            <a:off x="1801451" y="998792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113"/>
          <p:cNvSpPr/>
          <p:nvPr/>
        </p:nvSpPr>
        <p:spPr>
          <a:xfrm rot="-8568330" flipH="1">
            <a:off x="1925759" y="1123717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113"/>
          <p:cNvSpPr/>
          <p:nvPr/>
        </p:nvSpPr>
        <p:spPr>
          <a:xfrm rot="-8568372" flipH="1">
            <a:off x="466401" y="234145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113"/>
          <p:cNvSpPr/>
          <p:nvPr/>
        </p:nvSpPr>
        <p:spPr>
          <a:xfrm rot="-8568339" flipH="1">
            <a:off x="1142211" y="340378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4" name="Google Shape;2054;p113"/>
          <p:cNvSpPr/>
          <p:nvPr/>
        </p:nvSpPr>
        <p:spPr>
          <a:xfrm>
            <a:off x="5158208" y="2221227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113"/>
          <p:cNvSpPr/>
          <p:nvPr/>
        </p:nvSpPr>
        <p:spPr>
          <a:xfrm>
            <a:off x="7754730" y="4112307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6" name="Google Shape;2056;p113"/>
          <p:cNvSpPr/>
          <p:nvPr/>
        </p:nvSpPr>
        <p:spPr>
          <a:xfrm>
            <a:off x="8238284" y="4509450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113"/>
          <p:cNvSpPr/>
          <p:nvPr/>
        </p:nvSpPr>
        <p:spPr>
          <a:xfrm>
            <a:off x="8550834" y="4822029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113"/>
          <p:cNvSpPr txBox="1">
            <a:spLocks noGrp="1"/>
          </p:cNvSpPr>
          <p:nvPr>
            <p:ph type="title"/>
          </p:nvPr>
        </p:nvSpPr>
        <p:spPr>
          <a:xfrm>
            <a:off x="33443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59" name="Google Shape;2059;p113"/>
          <p:cNvSpPr txBox="1">
            <a:spLocks noGrp="1"/>
          </p:cNvSpPr>
          <p:nvPr>
            <p:ph type="subTitle" idx="1"/>
          </p:nvPr>
        </p:nvSpPr>
        <p:spPr>
          <a:xfrm>
            <a:off x="4569375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0" name="Google Shape;2060;p113"/>
          <p:cNvSpPr txBox="1">
            <a:spLocks noGrp="1"/>
          </p:cNvSpPr>
          <p:nvPr>
            <p:ph type="title" idx="2" hasCustomPrompt="1"/>
          </p:nvPr>
        </p:nvSpPr>
        <p:spPr>
          <a:xfrm>
            <a:off x="5079945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6_1">
    <p:spTree>
      <p:nvGrpSpPr>
        <p:cNvPr id="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p114"/>
          <p:cNvSpPr txBox="1">
            <a:spLocks noGrp="1"/>
          </p:cNvSpPr>
          <p:nvPr>
            <p:ph type="title"/>
          </p:nvPr>
        </p:nvSpPr>
        <p:spPr>
          <a:xfrm>
            <a:off x="1973850" y="2886500"/>
            <a:ext cx="51963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63" name="Google Shape;2063;p114"/>
          <p:cNvSpPr txBox="1">
            <a:spLocks noGrp="1"/>
          </p:cNvSpPr>
          <p:nvPr>
            <p:ph type="subTitle" idx="1"/>
          </p:nvPr>
        </p:nvSpPr>
        <p:spPr>
          <a:xfrm>
            <a:off x="2605500" y="3445425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4" name="Google Shape;2064;p114"/>
          <p:cNvSpPr txBox="1">
            <a:spLocks noGrp="1"/>
          </p:cNvSpPr>
          <p:nvPr>
            <p:ph type="title" idx="2" hasCustomPrompt="1"/>
          </p:nvPr>
        </p:nvSpPr>
        <p:spPr>
          <a:xfrm>
            <a:off x="2830050" y="1062075"/>
            <a:ext cx="3483900" cy="18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65" name="Google Shape;2065;p114"/>
          <p:cNvSpPr/>
          <p:nvPr/>
        </p:nvSpPr>
        <p:spPr>
          <a:xfrm rot="10800000" flipH="1">
            <a:off x="-482215" y="4203688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14"/>
          <p:cNvSpPr/>
          <p:nvPr/>
        </p:nvSpPr>
        <p:spPr>
          <a:xfrm rot="10800000" flipH="1">
            <a:off x="-868963" y="379988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114"/>
          <p:cNvSpPr/>
          <p:nvPr/>
        </p:nvSpPr>
        <p:spPr>
          <a:xfrm rot="10800000" flipH="1">
            <a:off x="-929254" y="-924702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114"/>
          <p:cNvSpPr/>
          <p:nvPr/>
        </p:nvSpPr>
        <p:spPr>
          <a:xfrm rot="10800000" flipH="1">
            <a:off x="8377836" y="4125718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114"/>
          <p:cNvSpPr/>
          <p:nvPr/>
        </p:nvSpPr>
        <p:spPr>
          <a:xfrm rot="10800000" flipH="1">
            <a:off x="7840674" y="3589148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114"/>
          <p:cNvSpPr/>
          <p:nvPr/>
        </p:nvSpPr>
        <p:spPr>
          <a:xfrm rot="10800000" flipH="1">
            <a:off x="7056752" y="930993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114"/>
          <p:cNvSpPr/>
          <p:nvPr/>
        </p:nvSpPr>
        <p:spPr>
          <a:xfrm rot="10800000" flipH="1">
            <a:off x="8698646" y="444714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2" name="Google Shape;2072;p114"/>
          <p:cNvSpPr/>
          <p:nvPr/>
        </p:nvSpPr>
        <p:spPr>
          <a:xfrm rot="10800000" flipH="1">
            <a:off x="8853460" y="460193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114"/>
          <p:cNvSpPr/>
          <p:nvPr/>
        </p:nvSpPr>
        <p:spPr>
          <a:xfrm rot="10800000" flipH="1">
            <a:off x="442270" y="397666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114"/>
          <p:cNvSpPr/>
          <p:nvPr/>
        </p:nvSpPr>
        <p:spPr>
          <a:xfrm rot="10800000" flipH="1">
            <a:off x="7957875" y="2738351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114"/>
          <p:cNvSpPr/>
          <p:nvPr/>
        </p:nvSpPr>
        <p:spPr>
          <a:xfrm rot="10800000" flipH="1">
            <a:off x="7480200" y="-654319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114"/>
          <p:cNvSpPr/>
          <p:nvPr/>
        </p:nvSpPr>
        <p:spPr>
          <a:xfrm rot="10800000" flipH="1">
            <a:off x="-569128" y="-564576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114"/>
          <p:cNvSpPr/>
          <p:nvPr/>
        </p:nvSpPr>
        <p:spPr>
          <a:xfrm rot="10800000" flipH="1">
            <a:off x="231838" y="236105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114"/>
          <p:cNvSpPr/>
          <p:nvPr/>
        </p:nvSpPr>
        <p:spPr>
          <a:xfrm rot="10800000" flipH="1">
            <a:off x="375800" y="380363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114"/>
          <p:cNvSpPr/>
          <p:nvPr/>
        </p:nvSpPr>
        <p:spPr>
          <a:xfrm rot="10800000" flipH="1">
            <a:off x="-310238" y="4375739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p114"/>
          <p:cNvSpPr/>
          <p:nvPr/>
        </p:nvSpPr>
        <p:spPr>
          <a:xfrm rot="10800000" flipH="1">
            <a:off x="-131726" y="4554219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1" name="Google Shape;2081;p114"/>
          <p:cNvGrpSpPr/>
          <p:nvPr/>
        </p:nvGrpSpPr>
        <p:grpSpPr>
          <a:xfrm flipH="1">
            <a:off x="8630182" y="1987650"/>
            <a:ext cx="129851" cy="538530"/>
            <a:chOff x="273429" y="0"/>
            <a:chExt cx="129851" cy="538530"/>
          </a:xfrm>
        </p:grpSpPr>
        <p:sp>
          <p:nvSpPr>
            <p:cNvPr id="2082" name="Google Shape;2082;p114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114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114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114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114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14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114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114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114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114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114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114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114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114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114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114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6_1_1">
    <p:spTree>
      <p:nvGrpSpPr>
        <p:cNvPr id="1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115"/>
          <p:cNvSpPr/>
          <p:nvPr/>
        </p:nvSpPr>
        <p:spPr>
          <a:xfrm rot="10800000">
            <a:off x="8276450" y="588408"/>
            <a:ext cx="1644300" cy="1644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0" name="Google Shape;2100;p115"/>
          <p:cNvSpPr/>
          <p:nvPr/>
        </p:nvSpPr>
        <p:spPr>
          <a:xfrm rot="10800000">
            <a:off x="7835220" y="127692"/>
            <a:ext cx="2526630" cy="252533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1" name="Google Shape;2101;p115"/>
          <p:cNvSpPr/>
          <p:nvPr/>
        </p:nvSpPr>
        <p:spPr>
          <a:xfrm rot="10800000" flipH="1">
            <a:off x="3787631" y="127699"/>
            <a:ext cx="1569090" cy="157037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115"/>
          <p:cNvSpPr/>
          <p:nvPr/>
        </p:nvSpPr>
        <p:spPr>
          <a:xfrm rot="10800000" flipH="1">
            <a:off x="3202988" y="-456212"/>
            <a:ext cx="2738287" cy="273828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115"/>
          <p:cNvSpPr/>
          <p:nvPr/>
        </p:nvSpPr>
        <p:spPr>
          <a:xfrm rot="10800000" flipH="1">
            <a:off x="4136798" y="477539"/>
            <a:ext cx="870749" cy="87070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4" name="Google Shape;2104;p115"/>
          <p:cNvSpPr/>
          <p:nvPr/>
        </p:nvSpPr>
        <p:spPr>
          <a:xfrm rot="10800000" flipH="1">
            <a:off x="4305296" y="646014"/>
            <a:ext cx="533753" cy="53375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5" name="Google Shape;2105;p115"/>
          <p:cNvSpPr/>
          <p:nvPr/>
        </p:nvSpPr>
        <p:spPr>
          <a:xfrm rot="10800000" flipH="1">
            <a:off x="6516383" y="1851722"/>
            <a:ext cx="1111440" cy="1119152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6" name="Google Shape;2106;p115"/>
          <p:cNvSpPr/>
          <p:nvPr/>
        </p:nvSpPr>
        <p:spPr>
          <a:xfrm rot="10800000" flipH="1">
            <a:off x="-1036975" y="3659556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7" name="Google Shape;2107;p115"/>
          <p:cNvSpPr/>
          <p:nvPr/>
        </p:nvSpPr>
        <p:spPr>
          <a:xfrm rot="10800000">
            <a:off x="8472528" y="784515"/>
            <a:ext cx="1252077" cy="125196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115"/>
          <p:cNvSpPr/>
          <p:nvPr/>
        </p:nvSpPr>
        <p:spPr>
          <a:xfrm rot="10800000">
            <a:off x="8676100" y="988054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115"/>
          <p:cNvSpPr/>
          <p:nvPr/>
        </p:nvSpPr>
        <p:spPr>
          <a:xfrm rot="10800000">
            <a:off x="-156435" y="883970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115"/>
          <p:cNvSpPr/>
          <p:nvPr/>
        </p:nvSpPr>
        <p:spPr>
          <a:xfrm rot="10800000">
            <a:off x="3055350" y="2278842"/>
            <a:ext cx="844905" cy="84484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115"/>
          <p:cNvSpPr/>
          <p:nvPr/>
        </p:nvSpPr>
        <p:spPr>
          <a:xfrm rot="10800000">
            <a:off x="3697740" y="2699157"/>
            <a:ext cx="1465478" cy="57840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115"/>
          <p:cNvSpPr txBox="1">
            <a:spLocks noGrp="1"/>
          </p:cNvSpPr>
          <p:nvPr>
            <p:ph type="title"/>
          </p:nvPr>
        </p:nvSpPr>
        <p:spPr>
          <a:xfrm>
            <a:off x="717425" y="3421850"/>
            <a:ext cx="77094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13" name="Google Shape;2113;p115"/>
          <p:cNvSpPr txBox="1">
            <a:spLocks noGrp="1"/>
          </p:cNvSpPr>
          <p:nvPr>
            <p:ph type="subTitle" idx="1"/>
          </p:nvPr>
        </p:nvSpPr>
        <p:spPr>
          <a:xfrm>
            <a:off x="4435725" y="4222750"/>
            <a:ext cx="39330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4" name="Google Shape;2114;p115"/>
          <p:cNvSpPr txBox="1">
            <a:spLocks noGrp="1"/>
          </p:cNvSpPr>
          <p:nvPr>
            <p:ph type="title" idx="2" hasCustomPrompt="1"/>
          </p:nvPr>
        </p:nvSpPr>
        <p:spPr>
          <a:xfrm>
            <a:off x="717425" y="1492050"/>
            <a:ext cx="2484600" cy="12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CUSTOM_1">
    <p:spTree>
      <p:nvGrpSpPr>
        <p:cNvPr id="1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p116"/>
          <p:cNvSpPr/>
          <p:nvPr/>
        </p:nvSpPr>
        <p:spPr>
          <a:xfrm>
            <a:off x="836560" y="-672787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7" name="Google Shape;2117;p116"/>
          <p:cNvSpPr/>
          <p:nvPr/>
        </p:nvSpPr>
        <p:spPr>
          <a:xfrm>
            <a:off x="449812" y="-1041312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8" name="Google Shape;2118;p116"/>
          <p:cNvSpPr/>
          <p:nvPr/>
        </p:nvSpPr>
        <p:spPr>
          <a:xfrm>
            <a:off x="-929254" y="3088625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116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0" name="Google Shape;2120;p116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1" name="Google Shape;2121;p116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116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3" name="Google Shape;2123;p116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4" name="Google Shape;2124;p116"/>
          <p:cNvSpPr/>
          <p:nvPr/>
        </p:nvSpPr>
        <p:spPr>
          <a:xfrm>
            <a:off x="1761045" y="9453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5" name="Google Shape;2125;p116"/>
          <p:cNvSpPr txBox="1">
            <a:spLocks noGrp="1"/>
          </p:cNvSpPr>
          <p:nvPr>
            <p:ph type="body" idx="1"/>
          </p:nvPr>
        </p:nvSpPr>
        <p:spPr>
          <a:xfrm>
            <a:off x="2293950" y="3568175"/>
            <a:ext cx="4556100" cy="11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26" name="Google Shape;2126;p116"/>
          <p:cNvSpPr txBox="1">
            <a:spLocks noGrp="1"/>
          </p:cNvSpPr>
          <p:nvPr>
            <p:ph type="title"/>
          </p:nvPr>
        </p:nvSpPr>
        <p:spPr>
          <a:xfrm>
            <a:off x="1663800" y="290909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27" name="Google Shape;2127;p116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8" name="Google Shape;2128;p116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9" name="Google Shape;2129;p116"/>
          <p:cNvSpPr/>
          <p:nvPr/>
        </p:nvSpPr>
        <p:spPr>
          <a:xfrm>
            <a:off x="-569128" y="3448752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0" name="Google Shape;2130;p116"/>
          <p:cNvSpPr/>
          <p:nvPr/>
        </p:nvSpPr>
        <p:spPr>
          <a:xfrm>
            <a:off x="231838" y="4249432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1" name="Google Shape;2131;p116"/>
          <p:cNvSpPr/>
          <p:nvPr/>
        </p:nvSpPr>
        <p:spPr>
          <a:xfrm>
            <a:off x="375800" y="4393690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116"/>
          <p:cNvSpPr/>
          <p:nvPr/>
        </p:nvSpPr>
        <p:spPr>
          <a:xfrm>
            <a:off x="1008537" y="-500737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3" name="Google Shape;2133;p116"/>
          <p:cNvSpPr/>
          <p:nvPr/>
        </p:nvSpPr>
        <p:spPr>
          <a:xfrm>
            <a:off x="1187049" y="-322244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117"/>
          <p:cNvSpPr/>
          <p:nvPr/>
        </p:nvSpPr>
        <p:spPr>
          <a:xfrm flipH="1">
            <a:off x="7962174" y="3918350"/>
            <a:ext cx="1819800" cy="1819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6" name="Google Shape;2136;p117"/>
          <p:cNvSpPr/>
          <p:nvPr/>
        </p:nvSpPr>
        <p:spPr>
          <a:xfrm flipH="1">
            <a:off x="-704150" y="-660125"/>
            <a:ext cx="2206224" cy="2206224"/>
          </a:xfrm>
          <a:custGeom>
            <a:avLst/>
            <a:gdLst/>
            <a:ahLst/>
            <a:cxnLst/>
            <a:rect l="l" t="t" r="r" b="b"/>
            <a:pathLst>
              <a:path w="93316" h="93316" extrusionOk="0">
                <a:moveTo>
                  <a:pt x="76719" y="16597"/>
                </a:moveTo>
                <a:cubicBezTo>
                  <a:pt x="93315" y="33193"/>
                  <a:pt x="93315" y="60123"/>
                  <a:pt x="76719" y="76719"/>
                </a:cubicBezTo>
                <a:cubicBezTo>
                  <a:pt x="60123" y="93315"/>
                  <a:pt x="33192" y="93315"/>
                  <a:pt x="16596" y="76719"/>
                </a:cubicBezTo>
                <a:cubicBezTo>
                  <a:pt x="0" y="60123"/>
                  <a:pt x="0" y="33193"/>
                  <a:pt x="16596" y="16597"/>
                </a:cubicBezTo>
                <a:cubicBezTo>
                  <a:pt x="33192" y="1"/>
                  <a:pt x="60123" y="1"/>
                  <a:pt x="76719" y="165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7" name="Google Shape;2137;p117"/>
          <p:cNvSpPr/>
          <p:nvPr/>
        </p:nvSpPr>
        <p:spPr>
          <a:xfrm flipH="1">
            <a:off x="-610009" y="-565977"/>
            <a:ext cx="2017935" cy="2017935"/>
          </a:xfrm>
          <a:custGeom>
            <a:avLst/>
            <a:gdLst/>
            <a:ahLst/>
            <a:cxnLst/>
            <a:rect l="l" t="t" r="r" b="b"/>
            <a:pathLst>
              <a:path w="85352" h="85352" extrusionOk="0">
                <a:moveTo>
                  <a:pt x="70154" y="15168"/>
                </a:moveTo>
                <a:cubicBezTo>
                  <a:pt x="85351" y="30366"/>
                  <a:pt x="85351" y="54986"/>
                  <a:pt x="70154" y="70184"/>
                </a:cubicBezTo>
                <a:cubicBezTo>
                  <a:pt x="54986" y="85351"/>
                  <a:pt x="30366" y="85351"/>
                  <a:pt x="15168" y="70184"/>
                </a:cubicBezTo>
                <a:cubicBezTo>
                  <a:pt x="0" y="54986"/>
                  <a:pt x="0" y="30366"/>
                  <a:pt x="15168" y="15168"/>
                </a:cubicBezTo>
                <a:cubicBezTo>
                  <a:pt x="30366" y="1"/>
                  <a:pt x="54986" y="1"/>
                  <a:pt x="70154" y="151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8" name="Google Shape;2138;p117"/>
          <p:cNvSpPr/>
          <p:nvPr/>
        </p:nvSpPr>
        <p:spPr>
          <a:xfrm flipH="1">
            <a:off x="-53084" y="26196"/>
            <a:ext cx="906217" cy="863802"/>
          </a:xfrm>
          <a:custGeom>
            <a:avLst/>
            <a:gdLst/>
            <a:ahLst/>
            <a:cxnLst/>
            <a:rect l="l" t="t" r="r" b="b"/>
            <a:pathLst>
              <a:path w="38330" h="36536" extrusionOk="0">
                <a:moveTo>
                  <a:pt x="19211" y="31"/>
                </a:moveTo>
                <a:cubicBezTo>
                  <a:pt x="11885" y="61"/>
                  <a:pt x="5320" y="4560"/>
                  <a:pt x="2706" y="11429"/>
                </a:cubicBezTo>
                <a:cubicBezTo>
                  <a:pt x="1" y="18633"/>
                  <a:pt x="2280" y="26779"/>
                  <a:pt x="8360" y="31521"/>
                </a:cubicBezTo>
                <a:cubicBezTo>
                  <a:pt x="14408" y="36293"/>
                  <a:pt x="22889" y="36536"/>
                  <a:pt x="29241" y="32159"/>
                </a:cubicBezTo>
                <a:cubicBezTo>
                  <a:pt x="35564" y="27752"/>
                  <a:pt x="38330" y="19758"/>
                  <a:pt x="36020" y="12402"/>
                </a:cubicBezTo>
                <a:cubicBezTo>
                  <a:pt x="33740" y="5016"/>
                  <a:pt x="26931" y="0"/>
                  <a:pt x="19211" y="31"/>
                </a:cubicBezTo>
                <a:close/>
                <a:moveTo>
                  <a:pt x="19211" y="30092"/>
                </a:moveTo>
                <a:cubicBezTo>
                  <a:pt x="14165" y="30092"/>
                  <a:pt x="9636" y="27053"/>
                  <a:pt x="7721" y="22402"/>
                </a:cubicBezTo>
                <a:cubicBezTo>
                  <a:pt x="5776" y="17752"/>
                  <a:pt x="6840" y="12402"/>
                  <a:pt x="10426" y="8846"/>
                </a:cubicBezTo>
                <a:cubicBezTo>
                  <a:pt x="13983" y="5289"/>
                  <a:pt x="19332" y="4225"/>
                  <a:pt x="23983" y="6140"/>
                </a:cubicBezTo>
                <a:cubicBezTo>
                  <a:pt x="28603" y="8086"/>
                  <a:pt x="31643" y="12615"/>
                  <a:pt x="31643" y="17660"/>
                </a:cubicBezTo>
                <a:cubicBezTo>
                  <a:pt x="31643" y="24499"/>
                  <a:pt x="26050" y="30062"/>
                  <a:pt x="19211" y="30062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9" name="Google Shape;2139;p117"/>
          <p:cNvSpPr/>
          <p:nvPr/>
        </p:nvSpPr>
        <p:spPr>
          <a:xfrm flipH="1">
            <a:off x="-188905" y="-145574"/>
            <a:ext cx="1174985" cy="1175718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0" name="Google Shape;2140;p117"/>
          <p:cNvSpPr/>
          <p:nvPr/>
        </p:nvSpPr>
        <p:spPr>
          <a:xfrm flipH="1">
            <a:off x="-547511" y="2824774"/>
            <a:ext cx="2877017" cy="2878812"/>
          </a:xfrm>
          <a:custGeom>
            <a:avLst/>
            <a:gdLst/>
            <a:ahLst/>
            <a:cxnLst/>
            <a:rect l="l" t="t" r="r" b="b"/>
            <a:pathLst>
              <a:path w="49698" h="49729" fill="none" extrusionOk="0">
                <a:moveTo>
                  <a:pt x="49394" y="24317"/>
                </a:moveTo>
                <a:cubicBezTo>
                  <a:pt x="49697" y="37843"/>
                  <a:pt x="38968" y="49090"/>
                  <a:pt x="25411" y="49394"/>
                </a:cubicBezTo>
                <a:cubicBezTo>
                  <a:pt x="11855" y="49728"/>
                  <a:pt x="608" y="38968"/>
                  <a:pt x="304" y="25412"/>
                </a:cubicBezTo>
                <a:cubicBezTo>
                  <a:pt x="1" y="11886"/>
                  <a:pt x="10730" y="639"/>
                  <a:pt x="24287" y="335"/>
                </a:cubicBezTo>
                <a:cubicBezTo>
                  <a:pt x="37843" y="1"/>
                  <a:pt x="49059" y="10761"/>
                  <a:pt x="49394" y="24317"/>
                </a:cubicBezTo>
                <a:close/>
              </a:path>
            </a:pathLst>
          </a:custGeom>
          <a:noFill/>
          <a:ln w="167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1" name="Google Shape;2141;p117"/>
          <p:cNvGrpSpPr/>
          <p:nvPr/>
        </p:nvGrpSpPr>
        <p:grpSpPr>
          <a:xfrm flipH="1">
            <a:off x="431107" y="1658200"/>
            <a:ext cx="129851" cy="538530"/>
            <a:chOff x="273429" y="0"/>
            <a:chExt cx="129851" cy="538530"/>
          </a:xfrm>
        </p:grpSpPr>
        <p:sp>
          <p:nvSpPr>
            <p:cNvPr id="2142" name="Google Shape;2142;p117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17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117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117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17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17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17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17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17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17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17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17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17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17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17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17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8" name="Google Shape;2158;p117"/>
          <p:cNvSpPr/>
          <p:nvPr/>
        </p:nvSpPr>
        <p:spPr>
          <a:xfrm flipH="1">
            <a:off x="7308398" y="4758541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9" name="Google Shape;2159;p117"/>
          <p:cNvSpPr/>
          <p:nvPr/>
        </p:nvSpPr>
        <p:spPr>
          <a:xfrm flipH="1">
            <a:off x="8684303" y="3338121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p117"/>
          <p:cNvSpPr/>
          <p:nvPr/>
        </p:nvSpPr>
        <p:spPr>
          <a:xfrm flipH="1">
            <a:off x="8286646" y="-404926"/>
            <a:ext cx="1531329" cy="1531329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1" name="Google Shape;2161;p117"/>
          <p:cNvSpPr txBox="1">
            <a:spLocks noGrp="1"/>
          </p:cNvSpPr>
          <p:nvPr>
            <p:ph type="title"/>
          </p:nvPr>
        </p:nvSpPr>
        <p:spPr>
          <a:xfrm>
            <a:off x="3961413" y="3085975"/>
            <a:ext cx="3926700" cy="6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62" name="Google Shape;2162;p117"/>
          <p:cNvSpPr txBox="1">
            <a:spLocks noGrp="1"/>
          </p:cNvSpPr>
          <p:nvPr>
            <p:ph type="subTitle" idx="1"/>
          </p:nvPr>
        </p:nvSpPr>
        <p:spPr>
          <a:xfrm>
            <a:off x="1255900" y="1435925"/>
            <a:ext cx="6632100" cy="13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p118"/>
          <p:cNvSpPr txBox="1">
            <a:spLocks noGrp="1"/>
          </p:cNvSpPr>
          <p:nvPr>
            <p:ph type="title"/>
          </p:nvPr>
        </p:nvSpPr>
        <p:spPr>
          <a:xfrm>
            <a:off x="599600" y="2781975"/>
            <a:ext cx="2967600" cy="5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65" name="Google Shape;2165;p118"/>
          <p:cNvSpPr txBox="1">
            <a:spLocks noGrp="1"/>
          </p:cNvSpPr>
          <p:nvPr>
            <p:ph type="subTitle" idx="1"/>
          </p:nvPr>
        </p:nvSpPr>
        <p:spPr>
          <a:xfrm>
            <a:off x="615825" y="3312750"/>
            <a:ext cx="3906600" cy="1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6" name="Google Shape;2166;p118"/>
          <p:cNvSpPr/>
          <p:nvPr/>
        </p:nvSpPr>
        <p:spPr>
          <a:xfrm>
            <a:off x="-129705" y="-97039"/>
            <a:ext cx="1963200" cy="19632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118"/>
          <p:cNvSpPr/>
          <p:nvPr/>
        </p:nvSpPr>
        <p:spPr>
          <a:xfrm>
            <a:off x="-656329" y="-598845"/>
            <a:ext cx="3016477" cy="301496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118"/>
          <p:cNvSpPr/>
          <p:nvPr/>
        </p:nvSpPr>
        <p:spPr>
          <a:xfrm>
            <a:off x="8377836" y="-512879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9" name="Google Shape;2169;p118"/>
          <p:cNvSpPr/>
          <p:nvPr/>
        </p:nvSpPr>
        <p:spPr>
          <a:xfrm>
            <a:off x="7840674" y="-1049449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0" name="Google Shape;2170;p118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1" name="Google Shape;2171;p118"/>
          <p:cNvSpPr/>
          <p:nvPr/>
        </p:nvSpPr>
        <p:spPr>
          <a:xfrm>
            <a:off x="8698646" y="-191457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118"/>
          <p:cNvSpPr/>
          <p:nvPr/>
        </p:nvSpPr>
        <p:spPr>
          <a:xfrm>
            <a:off x="8853460" y="-36664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3" name="Google Shape;2173;p118"/>
          <p:cNvSpPr/>
          <p:nvPr/>
        </p:nvSpPr>
        <p:spPr>
          <a:xfrm>
            <a:off x="1833495" y="163192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4" name="Google Shape;2174;p118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5" name="Google Shape;2175;p118"/>
          <p:cNvSpPr/>
          <p:nvPr/>
        </p:nvSpPr>
        <p:spPr>
          <a:xfrm>
            <a:off x="7660925" y="3833275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118"/>
          <p:cNvSpPr/>
          <p:nvPr/>
        </p:nvSpPr>
        <p:spPr>
          <a:xfrm>
            <a:off x="104471" y="137235"/>
            <a:ext cx="1494863" cy="14946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7" name="Google Shape;2177;p118"/>
          <p:cNvSpPr/>
          <p:nvPr/>
        </p:nvSpPr>
        <p:spPr>
          <a:xfrm>
            <a:off x="347546" y="380282"/>
            <a:ext cx="1008708" cy="1008620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78" name="Google Shape;2178;p118"/>
          <p:cNvGrpSpPr/>
          <p:nvPr/>
        </p:nvGrpSpPr>
        <p:grpSpPr>
          <a:xfrm rot="5400000" flipH="1">
            <a:off x="684932" y="4395900"/>
            <a:ext cx="129851" cy="538530"/>
            <a:chOff x="273429" y="0"/>
            <a:chExt cx="129851" cy="538530"/>
          </a:xfrm>
        </p:grpSpPr>
        <p:sp>
          <p:nvSpPr>
            <p:cNvPr id="2179" name="Google Shape;2179;p118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118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118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118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118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118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118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118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118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118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118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118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118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118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118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118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2">
    <p:spTree>
      <p:nvGrpSpPr>
        <p:cNvPr id="1" name="Shape 2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6" name="Google Shape;2196;p119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7" name="Google Shape;2197;p119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98" name="Google Shape;2198;p119"/>
          <p:cNvSpPr/>
          <p:nvPr/>
        </p:nvSpPr>
        <p:spPr>
          <a:xfrm>
            <a:off x="-547556" y="3507025"/>
            <a:ext cx="2143200" cy="21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9" name="Google Shape;2199;p119"/>
          <p:cNvSpPr/>
          <p:nvPr/>
        </p:nvSpPr>
        <p:spPr>
          <a:xfrm>
            <a:off x="-286047" y="254224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0" name="Google Shape;2200;p119"/>
          <p:cNvSpPr/>
          <p:nvPr/>
        </p:nvSpPr>
        <p:spPr>
          <a:xfrm>
            <a:off x="764311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1" name="Google Shape;2201;p119"/>
          <p:cNvSpPr/>
          <p:nvPr/>
        </p:nvSpPr>
        <p:spPr>
          <a:xfrm>
            <a:off x="7366911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2" name="Google Shape;2202;p119"/>
          <p:cNvSpPr/>
          <p:nvPr/>
        </p:nvSpPr>
        <p:spPr>
          <a:xfrm>
            <a:off x="310806" y="9061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3" name="Google Shape;2203;p119"/>
          <p:cNvSpPr/>
          <p:nvPr/>
        </p:nvSpPr>
        <p:spPr>
          <a:xfrm>
            <a:off x="779551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4" name="Google Shape;2204;p119"/>
          <p:cNvSpPr/>
          <p:nvPr/>
        </p:nvSpPr>
        <p:spPr>
          <a:xfrm>
            <a:off x="730456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5" name="Google Shape;2205;p119"/>
          <p:cNvSpPr/>
          <p:nvPr/>
        </p:nvSpPr>
        <p:spPr>
          <a:xfrm>
            <a:off x="593629" y="2866814"/>
            <a:ext cx="1002027" cy="100202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_1"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p120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8" name="Google Shape;2208;p120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09" name="Google Shape;2209;p120"/>
          <p:cNvSpPr/>
          <p:nvPr/>
        </p:nvSpPr>
        <p:spPr>
          <a:xfrm rot="10800000" flipH="1">
            <a:off x="-411763" y="3357594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0" name="Google Shape;2210;p120"/>
          <p:cNvSpPr/>
          <p:nvPr/>
        </p:nvSpPr>
        <p:spPr>
          <a:xfrm rot="10800000" flipH="1">
            <a:off x="-929254" y="-833590"/>
            <a:ext cx="3016500" cy="30165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1" name="Google Shape;2211;p120"/>
          <p:cNvSpPr/>
          <p:nvPr/>
        </p:nvSpPr>
        <p:spPr>
          <a:xfrm>
            <a:off x="8377836" y="-388132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2" name="Google Shape;2212;p120"/>
          <p:cNvSpPr/>
          <p:nvPr/>
        </p:nvSpPr>
        <p:spPr>
          <a:xfrm>
            <a:off x="7840674" y="-924702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3" name="Google Shape;2213;p120"/>
          <p:cNvSpPr/>
          <p:nvPr/>
        </p:nvSpPr>
        <p:spPr>
          <a:xfrm>
            <a:off x="8698646" y="-66710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4" name="Google Shape;2214;p120"/>
          <p:cNvSpPr/>
          <p:nvPr/>
        </p:nvSpPr>
        <p:spPr>
          <a:xfrm>
            <a:off x="8853460" y="88083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5" name="Google Shape;2215;p120"/>
          <p:cNvSpPr/>
          <p:nvPr/>
        </p:nvSpPr>
        <p:spPr>
          <a:xfrm rot="10800000" flipH="1">
            <a:off x="899470" y="3534373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6" name="Google Shape;2216;p120"/>
          <p:cNvSpPr/>
          <p:nvPr/>
        </p:nvSpPr>
        <p:spPr>
          <a:xfrm>
            <a:off x="7957875" y="1696146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7" name="Google Shape;2217;p120"/>
          <p:cNvSpPr/>
          <p:nvPr/>
        </p:nvSpPr>
        <p:spPr>
          <a:xfrm>
            <a:off x="7480200" y="3404947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8" name="Google Shape;2218;p120"/>
          <p:cNvSpPr/>
          <p:nvPr/>
        </p:nvSpPr>
        <p:spPr>
          <a:xfrm rot="10800000" flipH="1">
            <a:off x="-569128" y="-473464"/>
            <a:ext cx="2296247" cy="229624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9" name="Google Shape;2219;p120"/>
          <p:cNvSpPr/>
          <p:nvPr/>
        </p:nvSpPr>
        <p:spPr>
          <a:xfrm rot="10800000" flipH="1">
            <a:off x="231838" y="327217"/>
            <a:ext cx="694316" cy="694886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0" name="Google Shape;2220;p120"/>
          <p:cNvSpPr/>
          <p:nvPr/>
        </p:nvSpPr>
        <p:spPr>
          <a:xfrm rot="10800000" flipH="1">
            <a:off x="375800" y="471475"/>
            <a:ext cx="406391" cy="40637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1" name="Google Shape;2221;p120"/>
          <p:cNvSpPr/>
          <p:nvPr/>
        </p:nvSpPr>
        <p:spPr>
          <a:xfrm rot="10800000" flipH="1">
            <a:off x="146962" y="3933451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2" name="Google Shape;2222;p120"/>
          <p:cNvSpPr/>
          <p:nvPr/>
        </p:nvSpPr>
        <p:spPr>
          <a:xfrm rot="10800000" flipH="1">
            <a:off x="325474" y="4111931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3" name="Google Shape;2223;p120"/>
          <p:cNvSpPr/>
          <p:nvPr/>
        </p:nvSpPr>
        <p:spPr>
          <a:xfrm>
            <a:off x="7056752" y="402223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_1_1">
    <p:spTree>
      <p:nvGrpSpPr>
        <p:cNvPr id="1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p121"/>
          <p:cNvSpPr txBox="1">
            <a:spLocks noGrp="1"/>
          </p:cNvSpPr>
          <p:nvPr>
            <p:ph type="subTitle" idx="1"/>
          </p:nvPr>
        </p:nvSpPr>
        <p:spPr>
          <a:xfrm>
            <a:off x="2456550" y="3911725"/>
            <a:ext cx="42309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6" name="Google Shape;2226;p121"/>
          <p:cNvSpPr txBox="1">
            <a:spLocks noGrp="1"/>
          </p:cNvSpPr>
          <p:nvPr>
            <p:ph type="title"/>
          </p:nvPr>
        </p:nvSpPr>
        <p:spPr>
          <a:xfrm>
            <a:off x="717425" y="3514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27" name="Google Shape;2227;p121"/>
          <p:cNvSpPr/>
          <p:nvPr/>
        </p:nvSpPr>
        <p:spPr>
          <a:xfrm rot="2231513" flipH="1">
            <a:off x="6794079" y="-725901"/>
            <a:ext cx="2946968" cy="2945658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8" name="Google Shape;2228;p121"/>
          <p:cNvSpPr/>
          <p:nvPr/>
        </p:nvSpPr>
        <p:spPr>
          <a:xfrm rot="2231571" flipH="1">
            <a:off x="7792091" y="271368"/>
            <a:ext cx="950989" cy="950989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9" name="Google Shape;2229;p121"/>
          <p:cNvSpPr/>
          <p:nvPr/>
        </p:nvSpPr>
        <p:spPr>
          <a:xfrm rot="2231671" flipH="1">
            <a:off x="-850240" y="3342265"/>
            <a:ext cx="2649000" cy="2648134"/>
          </a:xfrm>
          <a:custGeom>
            <a:avLst/>
            <a:gdLst/>
            <a:ahLst/>
            <a:cxnLst/>
            <a:rect l="l" t="t" r="r" b="b"/>
            <a:pathLst>
              <a:path w="91796" h="91766" fill="none" extrusionOk="0">
                <a:moveTo>
                  <a:pt x="75473" y="16323"/>
                </a:moveTo>
                <a:cubicBezTo>
                  <a:pt x="91795" y="32646"/>
                  <a:pt x="91795" y="59120"/>
                  <a:pt x="75473" y="75443"/>
                </a:cubicBezTo>
                <a:cubicBezTo>
                  <a:pt x="59150" y="91765"/>
                  <a:pt x="32675" y="91765"/>
                  <a:pt x="16353" y="75443"/>
                </a:cubicBezTo>
                <a:cubicBezTo>
                  <a:pt x="0" y="59120"/>
                  <a:pt x="0" y="32646"/>
                  <a:pt x="16353" y="16323"/>
                </a:cubicBezTo>
                <a:cubicBezTo>
                  <a:pt x="32675" y="1"/>
                  <a:pt x="59150" y="1"/>
                  <a:pt x="75473" y="16323"/>
                </a:cubicBezTo>
                <a:close/>
              </a:path>
            </a:pathLst>
          </a:custGeom>
          <a:noFill/>
          <a:ln w="18225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0" name="Google Shape;2230;p121"/>
          <p:cNvSpPr/>
          <p:nvPr/>
        </p:nvSpPr>
        <p:spPr>
          <a:xfrm rot="-8568330" flipH="1">
            <a:off x="8076360" y="4346140"/>
            <a:ext cx="641933" cy="641900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1" name="Google Shape;2231;p121"/>
          <p:cNvSpPr/>
          <p:nvPr/>
        </p:nvSpPr>
        <p:spPr>
          <a:xfrm rot="2231670" flipH="1">
            <a:off x="8200492" y="4469621"/>
            <a:ext cx="393493" cy="393493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2" name="Google Shape;2232;p121"/>
          <p:cNvSpPr/>
          <p:nvPr/>
        </p:nvSpPr>
        <p:spPr>
          <a:xfrm rot="2231628" flipH="1">
            <a:off x="7099882" y="-420583"/>
            <a:ext cx="2334937" cy="2334937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3" name="Google Shape;2233;p121"/>
          <p:cNvSpPr/>
          <p:nvPr/>
        </p:nvSpPr>
        <p:spPr>
          <a:xfrm rot="2231661" flipH="1">
            <a:off x="7417302" y="3686222"/>
            <a:ext cx="1960231" cy="1960231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4" name="Google Shape;2234;p121"/>
          <p:cNvSpPr/>
          <p:nvPr/>
        </p:nvSpPr>
        <p:spPr>
          <a:xfrm rot="10800000">
            <a:off x="1549710" y="3616353"/>
            <a:ext cx="205951" cy="205951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5" name="Google Shape;2235;p121"/>
          <p:cNvSpPr/>
          <p:nvPr/>
        </p:nvSpPr>
        <p:spPr>
          <a:xfrm rot="10800000">
            <a:off x="-525008" y="-386489"/>
            <a:ext cx="2280647" cy="2280678"/>
          </a:xfrm>
          <a:custGeom>
            <a:avLst/>
            <a:gdLst/>
            <a:ahLst/>
            <a:cxnLst/>
            <a:rect l="l" t="t" r="r" b="b"/>
            <a:pathLst>
              <a:path w="75412" h="75413" extrusionOk="0">
                <a:moveTo>
                  <a:pt x="39150" y="1"/>
                </a:moveTo>
                <a:cubicBezTo>
                  <a:pt x="24469" y="1"/>
                  <a:pt x="11247" y="8846"/>
                  <a:pt x="5623" y="22402"/>
                </a:cubicBezTo>
                <a:cubicBezTo>
                  <a:pt x="0" y="35959"/>
                  <a:pt x="3101" y="51552"/>
                  <a:pt x="13496" y="61947"/>
                </a:cubicBezTo>
                <a:cubicBezTo>
                  <a:pt x="23861" y="72312"/>
                  <a:pt x="39454" y="75412"/>
                  <a:pt x="53010" y="69789"/>
                </a:cubicBezTo>
                <a:cubicBezTo>
                  <a:pt x="66567" y="64196"/>
                  <a:pt x="75412" y="50944"/>
                  <a:pt x="75412" y="36293"/>
                </a:cubicBezTo>
                <a:cubicBezTo>
                  <a:pt x="75381" y="16262"/>
                  <a:pt x="59150" y="31"/>
                  <a:pt x="39150" y="1"/>
                </a:cubicBezTo>
                <a:close/>
                <a:moveTo>
                  <a:pt x="39150" y="67570"/>
                </a:moveTo>
                <a:cubicBezTo>
                  <a:pt x="26475" y="67570"/>
                  <a:pt x="15076" y="59941"/>
                  <a:pt x="10213" y="48269"/>
                </a:cubicBezTo>
                <a:cubicBezTo>
                  <a:pt x="5380" y="36567"/>
                  <a:pt x="8055" y="23101"/>
                  <a:pt x="17022" y="14135"/>
                </a:cubicBezTo>
                <a:cubicBezTo>
                  <a:pt x="25958" y="5199"/>
                  <a:pt x="39423" y="2524"/>
                  <a:pt x="51126" y="7357"/>
                </a:cubicBezTo>
                <a:cubicBezTo>
                  <a:pt x="62828" y="12220"/>
                  <a:pt x="70427" y="23618"/>
                  <a:pt x="70457" y="36293"/>
                </a:cubicBezTo>
                <a:cubicBezTo>
                  <a:pt x="70427" y="53558"/>
                  <a:pt x="56415" y="67570"/>
                  <a:pt x="39150" y="6760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121"/>
          <p:cNvSpPr/>
          <p:nvPr/>
        </p:nvSpPr>
        <p:spPr>
          <a:xfrm rot="10800000">
            <a:off x="-127931" y="96999"/>
            <a:ext cx="1400016" cy="1400046"/>
          </a:xfrm>
          <a:custGeom>
            <a:avLst/>
            <a:gdLst/>
            <a:ahLst/>
            <a:cxnLst/>
            <a:rect l="l" t="t" r="r" b="b"/>
            <a:pathLst>
              <a:path w="46293" h="46294" extrusionOk="0">
                <a:moveTo>
                  <a:pt x="28086" y="2736"/>
                </a:moveTo>
                <a:cubicBezTo>
                  <a:pt x="39363" y="5472"/>
                  <a:pt x="46293" y="16809"/>
                  <a:pt x="43557" y="28086"/>
                </a:cubicBezTo>
                <a:cubicBezTo>
                  <a:pt x="40852" y="39363"/>
                  <a:pt x="29484" y="46293"/>
                  <a:pt x="18207" y="43558"/>
                </a:cubicBezTo>
                <a:cubicBezTo>
                  <a:pt x="6931" y="40852"/>
                  <a:pt x="0" y="29484"/>
                  <a:pt x="2736" y="18208"/>
                </a:cubicBezTo>
                <a:cubicBezTo>
                  <a:pt x="5472" y="6931"/>
                  <a:pt x="16809" y="1"/>
                  <a:pt x="28086" y="2736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7" name="Google Shape;2237;p121"/>
          <p:cNvSpPr/>
          <p:nvPr/>
        </p:nvSpPr>
        <p:spPr>
          <a:xfrm rot="10800000">
            <a:off x="184571" y="409532"/>
            <a:ext cx="774964" cy="774934"/>
          </a:xfrm>
          <a:custGeom>
            <a:avLst/>
            <a:gdLst/>
            <a:ahLst/>
            <a:cxnLst/>
            <a:rect l="l" t="t" r="r" b="b"/>
            <a:pathLst>
              <a:path w="25625" h="25624" extrusionOk="0">
                <a:moveTo>
                  <a:pt x="15533" y="1490"/>
                </a:moveTo>
                <a:cubicBezTo>
                  <a:pt x="21764" y="2979"/>
                  <a:pt x="25624" y="9271"/>
                  <a:pt x="24135" y="15502"/>
                </a:cubicBezTo>
                <a:cubicBezTo>
                  <a:pt x="22646" y="21763"/>
                  <a:pt x="16354" y="25624"/>
                  <a:pt x="10092" y="24134"/>
                </a:cubicBezTo>
                <a:cubicBezTo>
                  <a:pt x="3861" y="22645"/>
                  <a:pt x="1" y="16353"/>
                  <a:pt x="1490" y="10092"/>
                </a:cubicBezTo>
                <a:cubicBezTo>
                  <a:pt x="2980" y="3830"/>
                  <a:pt x="9272" y="0"/>
                  <a:pt x="15533" y="14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8" name="Google Shape;2238;p121"/>
          <p:cNvGrpSpPr/>
          <p:nvPr/>
        </p:nvGrpSpPr>
        <p:grpSpPr>
          <a:xfrm flipH="1">
            <a:off x="8296682" y="2545975"/>
            <a:ext cx="129851" cy="538530"/>
            <a:chOff x="273429" y="0"/>
            <a:chExt cx="129851" cy="538530"/>
          </a:xfrm>
        </p:grpSpPr>
        <p:sp>
          <p:nvSpPr>
            <p:cNvPr id="2239" name="Google Shape;2239;p121"/>
            <p:cNvSpPr/>
            <p:nvPr/>
          </p:nvSpPr>
          <p:spPr>
            <a:xfrm>
              <a:off x="273429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21"/>
            <p:cNvSpPr/>
            <p:nvPr/>
          </p:nvSpPr>
          <p:spPr>
            <a:xfrm>
              <a:off x="352536" y="0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4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4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21"/>
            <p:cNvSpPr/>
            <p:nvPr/>
          </p:nvSpPr>
          <p:spPr>
            <a:xfrm>
              <a:off x="273429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21"/>
            <p:cNvSpPr/>
            <p:nvPr/>
          </p:nvSpPr>
          <p:spPr>
            <a:xfrm>
              <a:off x="352536" y="6996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21"/>
            <p:cNvSpPr/>
            <p:nvPr/>
          </p:nvSpPr>
          <p:spPr>
            <a:xfrm>
              <a:off x="273429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21"/>
            <p:cNvSpPr/>
            <p:nvPr/>
          </p:nvSpPr>
          <p:spPr>
            <a:xfrm>
              <a:off x="352536" y="138929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21"/>
            <p:cNvSpPr/>
            <p:nvPr/>
          </p:nvSpPr>
          <p:spPr>
            <a:xfrm>
              <a:off x="273429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21"/>
            <p:cNvSpPr/>
            <p:nvPr/>
          </p:nvSpPr>
          <p:spPr>
            <a:xfrm>
              <a:off x="352536" y="208894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21"/>
            <p:cNvSpPr/>
            <p:nvPr/>
          </p:nvSpPr>
          <p:spPr>
            <a:xfrm>
              <a:off x="273429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1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121"/>
            <p:cNvSpPr/>
            <p:nvPr/>
          </p:nvSpPr>
          <p:spPr>
            <a:xfrm>
              <a:off x="352536" y="278858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1"/>
                  </a:moveTo>
                  <a:cubicBezTo>
                    <a:pt x="335" y="1"/>
                    <a:pt x="1" y="335"/>
                    <a:pt x="1" y="761"/>
                  </a:cubicBezTo>
                  <a:cubicBezTo>
                    <a:pt x="1" y="1186"/>
                    <a:pt x="335" y="1521"/>
                    <a:pt x="760" y="1521"/>
                  </a:cubicBezTo>
                  <a:cubicBezTo>
                    <a:pt x="1186" y="1521"/>
                    <a:pt x="1520" y="1186"/>
                    <a:pt x="1520" y="761"/>
                  </a:cubicBezTo>
                  <a:cubicBezTo>
                    <a:pt x="1520" y="335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21"/>
            <p:cNvSpPr/>
            <p:nvPr/>
          </p:nvSpPr>
          <p:spPr>
            <a:xfrm>
              <a:off x="273429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1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21"/>
            <p:cNvSpPr/>
            <p:nvPr/>
          </p:nvSpPr>
          <p:spPr>
            <a:xfrm>
              <a:off x="352536" y="348857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55"/>
                    <a:pt x="335" y="1520"/>
                    <a:pt x="760" y="1520"/>
                  </a:cubicBezTo>
                  <a:cubicBezTo>
                    <a:pt x="1186" y="1520"/>
                    <a:pt x="1520" y="1155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21"/>
            <p:cNvSpPr/>
            <p:nvPr/>
          </p:nvSpPr>
          <p:spPr>
            <a:xfrm>
              <a:off x="273429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1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21"/>
            <p:cNvSpPr/>
            <p:nvPr/>
          </p:nvSpPr>
          <p:spPr>
            <a:xfrm>
              <a:off x="352536" y="417821"/>
              <a:ext cx="50744" cy="50711"/>
            </a:xfrm>
            <a:custGeom>
              <a:avLst/>
              <a:gdLst/>
              <a:ahLst/>
              <a:cxnLst/>
              <a:rect l="l" t="t" r="r" b="b"/>
              <a:pathLst>
                <a:path w="1521" h="1520" extrusionOk="0">
                  <a:moveTo>
                    <a:pt x="760" y="0"/>
                  </a:moveTo>
                  <a:cubicBezTo>
                    <a:pt x="335" y="0"/>
                    <a:pt x="1" y="36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6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121"/>
            <p:cNvSpPr/>
            <p:nvPr/>
          </p:nvSpPr>
          <p:spPr>
            <a:xfrm>
              <a:off x="273429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1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1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121"/>
            <p:cNvSpPr/>
            <p:nvPr/>
          </p:nvSpPr>
          <p:spPr>
            <a:xfrm>
              <a:off x="352536" y="487785"/>
              <a:ext cx="50744" cy="50744"/>
            </a:xfrm>
            <a:custGeom>
              <a:avLst/>
              <a:gdLst/>
              <a:ahLst/>
              <a:cxnLst/>
              <a:rect l="l" t="t" r="r" b="b"/>
              <a:pathLst>
                <a:path w="1521" h="1521" extrusionOk="0">
                  <a:moveTo>
                    <a:pt x="760" y="0"/>
                  </a:moveTo>
                  <a:cubicBezTo>
                    <a:pt x="335" y="0"/>
                    <a:pt x="1" y="335"/>
                    <a:pt x="1" y="760"/>
                  </a:cubicBezTo>
                  <a:cubicBezTo>
                    <a:pt x="1" y="1186"/>
                    <a:pt x="335" y="1520"/>
                    <a:pt x="760" y="1520"/>
                  </a:cubicBezTo>
                  <a:cubicBezTo>
                    <a:pt x="1186" y="1520"/>
                    <a:pt x="1520" y="1186"/>
                    <a:pt x="1520" y="760"/>
                  </a:cubicBezTo>
                  <a:cubicBezTo>
                    <a:pt x="1520" y="335"/>
                    <a:pt x="118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_1">
    <p:spTree>
      <p:nvGrpSpPr>
        <p:cNvPr id="1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p122"/>
          <p:cNvSpPr txBox="1">
            <a:spLocks noGrp="1"/>
          </p:cNvSpPr>
          <p:nvPr>
            <p:ph type="title"/>
          </p:nvPr>
        </p:nvSpPr>
        <p:spPr>
          <a:xfrm>
            <a:off x="717425" y="212800"/>
            <a:ext cx="43152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57" name="Google Shape;2257;p122"/>
          <p:cNvSpPr txBox="1">
            <a:spLocks noGrp="1"/>
          </p:cNvSpPr>
          <p:nvPr>
            <p:ph type="subTitle" idx="1"/>
          </p:nvPr>
        </p:nvSpPr>
        <p:spPr>
          <a:xfrm>
            <a:off x="717425" y="1355125"/>
            <a:ext cx="4315200" cy="110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8" name="Google Shape;2258;p122"/>
          <p:cNvSpPr txBox="1"/>
          <p:nvPr/>
        </p:nvSpPr>
        <p:spPr>
          <a:xfrm>
            <a:off x="717425" y="3672352"/>
            <a:ext cx="385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presentation template was created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infographics &amp; images by </a:t>
            </a:r>
            <a:r>
              <a:rPr lang="en" b="1">
                <a:solidFill>
                  <a:schemeClr val="dk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b="1">
              <a:solidFill>
                <a:srgbClr val="434343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2259" name="Google Shape;2259;p122"/>
          <p:cNvSpPr/>
          <p:nvPr/>
        </p:nvSpPr>
        <p:spPr>
          <a:xfrm rot="2231495" flipH="1">
            <a:off x="7624909" y="-1213474"/>
            <a:ext cx="2670140" cy="2668953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0" name="Google Shape;2260;p122"/>
          <p:cNvSpPr/>
          <p:nvPr/>
        </p:nvSpPr>
        <p:spPr>
          <a:xfrm rot="2231713" flipH="1">
            <a:off x="8529133" y="-309926"/>
            <a:ext cx="861675" cy="861675"/>
          </a:xfrm>
          <a:custGeom>
            <a:avLst/>
            <a:gdLst/>
            <a:ahLst/>
            <a:cxnLst/>
            <a:rect l="l" t="t" r="r" b="b"/>
            <a:pathLst>
              <a:path w="23983" h="23983" extrusionOk="0">
                <a:moveTo>
                  <a:pt x="14347" y="1277"/>
                </a:moveTo>
                <a:cubicBezTo>
                  <a:pt x="20244" y="2584"/>
                  <a:pt x="23983" y="8420"/>
                  <a:pt x="22706" y="14317"/>
                </a:cubicBezTo>
                <a:cubicBezTo>
                  <a:pt x="21399" y="20213"/>
                  <a:pt x="15563" y="23982"/>
                  <a:pt x="9667" y="22675"/>
                </a:cubicBezTo>
                <a:cubicBezTo>
                  <a:pt x="3739" y="21399"/>
                  <a:pt x="1" y="15563"/>
                  <a:pt x="1308" y="9636"/>
                </a:cubicBezTo>
                <a:cubicBezTo>
                  <a:pt x="2584" y="3739"/>
                  <a:pt x="8420" y="0"/>
                  <a:pt x="14347" y="127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1" name="Google Shape;2261;p122"/>
          <p:cNvSpPr/>
          <p:nvPr/>
        </p:nvSpPr>
        <p:spPr>
          <a:xfrm rot="2231792" flipH="1">
            <a:off x="7902147" y="-936857"/>
            <a:ext cx="2115454" cy="2115454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2" name="Google Shape;2262;p122"/>
          <p:cNvSpPr/>
          <p:nvPr/>
        </p:nvSpPr>
        <p:spPr>
          <a:xfrm rot="2231759" flipH="1">
            <a:off x="8223162" y="4232856"/>
            <a:ext cx="1634126" cy="1634126"/>
          </a:xfrm>
          <a:prstGeom prst="donut">
            <a:avLst>
              <a:gd name="adj" fmla="val 6601"/>
            </a:avLst>
          </a:pr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3" name="Google Shape;2263;p122"/>
          <p:cNvSpPr/>
          <p:nvPr/>
        </p:nvSpPr>
        <p:spPr>
          <a:xfrm flipH="1">
            <a:off x="266912" y="778371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4" name="Google Shape;2264;p122"/>
          <p:cNvSpPr/>
          <p:nvPr/>
        </p:nvSpPr>
        <p:spPr>
          <a:xfrm flipH="1">
            <a:off x="-345552" y="-330650"/>
            <a:ext cx="903300" cy="9033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2266;p123"/>
          <p:cNvSpPr/>
          <p:nvPr/>
        </p:nvSpPr>
        <p:spPr>
          <a:xfrm>
            <a:off x="8344584" y="2952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7" name="Google Shape;2267;p123"/>
          <p:cNvSpPr/>
          <p:nvPr/>
        </p:nvSpPr>
        <p:spPr>
          <a:xfrm>
            <a:off x="6749541" y="2975400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8" name="Google Shape;2268;p123"/>
          <p:cNvSpPr/>
          <p:nvPr/>
        </p:nvSpPr>
        <p:spPr>
          <a:xfrm>
            <a:off x="7721737" y="3952762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9" name="Google Shape;2269;p123"/>
          <p:cNvSpPr/>
          <p:nvPr/>
        </p:nvSpPr>
        <p:spPr>
          <a:xfrm>
            <a:off x="8066112" y="4302762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0" name="Google Shape;2270;p123"/>
          <p:cNvSpPr/>
          <p:nvPr/>
        </p:nvSpPr>
        <p:spPr>
          <a:xfrm>
            <a:off x="-527100" y="4049327"/>
            <a:ext cx="1589400" cy="15894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1" name="Google Shape;2271;p123"/>
          <p:cNvSpPr/>
          <p:nvPr/>
        </p:nvSpPr>
        <p:spPr>
          <a:xfrm>
            <a:off x="-342396" y="4234063"/>
            <a:ext cx="1219991" cy="1219928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2" name="Google Shape;2272;p123"/>
          <p:cNvSpPr/>
          <p:nvPr/>
        </p:nvSpPr>
        <p:spPr>
          <a:xfrm>
            <a:off x="8979525" y="9290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3" name="Google Shape;2273;p123"/>
          <p:cNvSpPr/>
          <p:nvPr/>
        </p:nvSpPr>
        <p:spPr>
          <a:xfrm>
            <a:off x="1603019" y="3866996"/>
            <a:ext cx="211952" cy="210951"/>
          </a:xfrm>
          <a:custGeom>
            <a:avLst/>
            <a:gdLst/>
            <a:ahLst/>
            <a:cxnLst/>
            <a:rect l="l" t="t" r="r" b="b"/>
            <a:pathLst>
              <a:path w="6353" h="6323" extrusionOk="0">
                <a:moveTo>
                  <a:pt x="2249" y="1"/>
                </a:moveTo>
                <a:lnTo>
                  <a:pt x="2249" y="2220"/>
                </a:lnTo>
                <a:lnTo>
                  <a:pt x="0" y="2220"/>
                </a:lnTo>
                <a:lnTo>
                  <a:pt x="0" y="4104"/>
                </a:lnTo>
                <a:lnTo>
                  <a:pt x="2249" y="4104"/>
                </a:lnTo>
                <a:lnTo>
                  <a:pt x="2249" y="6323"/>
                </a:lnTo>
                <a:lnTo>
                  <a:pt x="4103" y="6323"/>
                </a:lnTo>
                <a:lnTo>
                  <a:pt x="4103" y="4104"/>
                </a:lnTo>
                <a:lnTo>
                  <a:pt x="6353" y="4104"/>
                </a:lnTo>
                <a:lnTo>
                  <a:pt x="6353" y="2220"/>
                </a:lnTo>
                <a:lnTo>
                  <a:pt x="4103" y="2220"/>
                </a:lnTo>
                <a:lnTo>
                  <a:pt x="410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4" name="Google Shape;2274;p123"/>
          <p:cNvSpPr/>
          <p:nvPr/>
        </p:nvSpPr>
        <p:spPr>
          <a:xfrm>
            <a:off x="7156060" y="3383904"/>
            <a:ext cx="2727158" cy="2727022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5" name="Google Shape;2275;p123"/>
          <p:cNvSpPr/>
          <p:nvPr/>
        </p:nvSpPr>
        <p:spPr>
          <a:xfrm>
            <a:off x="-132466" y="4443982"/>
            <a:ext cx="800130" cy="8000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6" name="Google Shape;2276;p123"/>
          <p:cNvSpPr/>
          <p:nvPr/>
        </p:nvSpPr>
        <p:spPr>
          <a:xfrm>
            <a:off x="7418550" y="249000"/>
            <a:ext cx="800138" cy="805691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7" name="Google Shape;2277;p123"/>
          <p:cNvSpPr/>
          <p:nvPr/>
        </p:nvSpPr>
        <p:spPr>
          <a:xfrm>
            <a:off x="8613952" y="5639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8" name="Google Shape;2278;p123"/>
          <p:cNvSpPr/>
          <p:nvPr/>
        </p:nvSpPr>
        <p:spPr>
          <a:xfrm>
            <a:off x="8247142" y="4483805"/>
            <a:ext cx="538535" cy="5385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9" name="Google Shape;2279;p123"/>
          <p:cNvSpPr/>
          <p:nvPr/>
        </p:nvSpPr>
        <p:spPr>
          <a:xfrm>
            <a:off x="-993275" y="3583800"/>
            <a:ext cx="2521749" cy="2520454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accent4"/>
          </a:solidFill>
          <a:ln w="85100" cap="flat" cmpd="sng">
            <a:solidFill>
              <a:srgbClr val="FFFFFF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0" name="Google Shape;2280;p123"/>
          <p:cNvSpPr/>
          <p:nvPr/>
        </p:nvSpPr>
        <p:spPr>
          <a:xfrm>
            <a:off x="9232448" y="11825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p124"/>
          <p:cNvSpPr/>
          <p:nvPr/>
        </p:nvSpPr>
        <p:spPr>
          <a:xfrm>
            <a:off x="-1713184" y="-1624675"/>
            <a:ext cx="3555300" cy="3555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3" name="Google Shape;2283;p124"/>
          <p:cNvSpPr/>
          <p:nvPr/>
        </p:nvSpPr>
        <p:spPr>
          <a:xfrm>
            <a:off x="-740988" y="-647313"/>
            <a:ext cx="1589389" cy="1589307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4" name="Google Shape;2284;p124"/>
          <p:cNvSpPr/>
          <p:nvPr/>
        </p:nvSpPr>
        <p:spPr>
          <a:xfrm>
            <a:off x="-396613" y="-297313"/>
            <a:ext cx="900622" cy="900575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5" name="Google Shape;2285;p124"/>
          <p:cNvSpPr/>
          <p:nvPr/>
        </p:nvSpPr>
        <p:spPr>
          <a:xfrm>
            <a:off x="-1180441" y="3726160"/>
            <a:ext cx="2489848" cy="2488567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6" name="Google Shape;2286;p124"/>
          <p:cNvSpPr/>
          <p:nvPr/>
        </p:nvSpPr>
        <p:spPr>
          <a:xfrm>
            <a:off x="-545500" y="4359960"/>
            <a:ext cx="1219967" cy="122096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7" name="Google Shape;2287;p124"/>
          <p:cNvSpPr/>
          <p:nvPr/>
        </p:nvSpPr>
        <p:spPr>
          <a:xfrm>
            <a:off x="-911073" y="3994888"/>
            <a:ext cx="1951111" cy="1951111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8" name="Google Shape;2288;p124"/>
          <p:cNvSpPr/>
          <p:nvPr/>
        </p:nvSpPr>
        <p:spPr>
          <a:xfrm>
            <a:off x="-292577" y="4613427"/>
            <a:ext cx="714119" cy="714034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9" name="Google Shape;2289;p124"/>
          <p:cNvSpPr/>
          <p:nvPr/>
        </p:nvSpPr>
        <p:spPr>
          <a:xfrm>
            <a:off x="7050602" y="251460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0" name="Google Shape;2290;p124"/>
          <p:cNvSpPr/>
          <p:nvPr/>
        </p:nvSpPr>
        <p:spPr>
          <a:xfrm>
            <a:off x="7277800" y="2675349"/>
            <a:ext cx="740785" cy="745925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124"/>
          <p:cNvSpPr/>
          <p:nvPr/>
        </p:nvSpPr>
        <p:spPr>
          <a:xfrm>
            <a:off x="7480200" y="3280200"/>
            <a:ext cx="2429795" cy="24297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Google Shape;2293;p125"/>
          <p:cNvSpPr/>
          <p:nvPr/>
        </p:nvSpPr>
        <p:spPr>
          <a:xfrm rot="10800000">
            <a:off x="7503479" y="3521794"/>
            <a:ext cx="1441800" cy="14418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4" name="Google Shape;2294;p125"/>
          <p:cNvSpPr/>
          <p:nvPr/>
        </p:nvSpPr>
        <p:spPr>
          <a:xfrm rot="10800000">
            <a:off x="7116736" y="3117988"/>
            <a:ext cx="2215290" cy="2214131"/>
          </a:xfrm>
          <a:custGeom>
            <a:avLst/>
            <a:gdLst/>
            <a:ahLst/>
            <a:cxnLst/>
            <a:rect l="l" t="t" r="r" b="b"/>
            <a:pathLst>
              <a:path w="69729" h="69698" fill="none" extrusionOk="0">
                <a:moveTo>
                  <a:pt x="1" y="34864"/>
                </a:moveTo>
                <a:cubicBezTo>
                  <a:pt x="31" y="15624"/>
                  <a:pt x="15624" y="31"/>
                  <a:pt x="34865" y="0"/>
                </a:cubicBezTo>
                <a:cubicBezTo>
                  <a:pt x="54105" y="0"/>
                  <a:pt x="69698" y="15593"/>
                  <a:pt x="69728" y="34864"/>
                </a:cubicBezTo>
                <a:cubicBezTo>
                  <a:pt x="69698" y="54105"/>
                  <a:pt x="54105" y="69698"/>
                  <a:pt x="34865" y="69698"/>
                </a:cubicBezTo>
                <a:cubicBezTo>
                  <a:pt x="15624" y="69667"/>
                  <a:pt x="31" y="54074"/>
                  <a:pt x="1" y="34864"/>
                </a:cubicBezTo>
                <a:close/>
              </a:path>
            </a:pathLst>
          </a:custGeom>
          <a:solidFill>
            <a:schemeClr val="dk2"/>
          </a:solidFill>
          <a:ln w="85100" cap="flat" cmpd="sng">
            <a:solidFill>
              <a:schemeClr val="accent4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5" name="Google Shape;2295;p125"/>
          <p:cNvSpPr/>
          <p:nvPr/>
        </p:nvSpPr>
        <p:spPr>
          <a:xfrm flipH="1">
            <a:off x="164173" y="3552333"/>
            <a:ext cx="1441654" cy="1442837"/>
          </a:xfrm>
          <a:custGeom>
            <a:avLst/>
            <a:gdLst/>
            <a:ahLst/>
            <a:cxnLst/>
            <a:rect l="l" t="t" r="r" b="b"/>
            <a:pathLst>
              <a:path w="36567" h="36597" extrusionOk="0">
                <a:moveTo>
                  <a:pt x="36567" y="18298"/>
                </a:moveTo>
                <a:cubicBezTo>
                  <a:pt x="36567" y="28390"/>
                  <a:pt x="28390" y="36596"/>
                  <a:pt x="18269" y="36596"/>
                </a:cubicBezTo>
                <a:cubicBezTo>
                  <a:pt x="8177" y="36596"/>
                  <a:pt x="1" y="28390"/>
                  <a:pt x="1" y="18298"/>
                </a:cubicBezTo>
                <a:cubicBezTo>
                  <a:pt x="1" y="8207"/>
                  <a:pt x="8177" y="0"/>
                  <a:pt x="18269" y="0"/>
                </a:cubicBezTo>
                <a:cubicBezTo>
                  <a:pt x="28390" y="0"/>
                  <a:pt x="36567" y="8207"/>
                  <a:pt x="36567" y="18298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6" name="Google Shape;2296;p125"/>
          <p:cNvSpPr/>
          <p:nvPr/>
        </p:nvSpPr>
        <p:spPr>
          <a:xfrm flipH="1">
            <a:off x="-372988" y="3015763"/>
            <a:ext cx="2515977" cy="2515977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7" name="Google Shape;2297;p125"/>
          <p:cNvSpPr/>
          <p:nvPr/>
        </p:nvSpPr>
        <p:spPr>
          <a:xfrm flipH="1">
            <a:off x="484983" y="3873755"/>
            <a:ext cx="800034" cy="799993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8" name="Google Shape;2298;p125"/>
          <p:cNvSpPr/>
          <p:nvPr/>
        </p:nvSpPr>
        <p:spPr>
          <a:xfrm flipH="1">
            <a:off x="639797" y="4028548"/>
            <a:ext cx="490407" cy="490407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9" name="Google Shape;2299;p125"/>
          <p:cNvSpPr/>
          <p:nvPr/>
        </p:nvSpPr>
        <p:spPr>
          <a:xfrm rot="10800000">
            <a:off x="6735937" y="3294767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0" name="Google Shape;2300;p125"/>
          <p:cNvSpPr/>
          <p:nvPr/>
        </p:nvSpPr>
        <p:spPr>
          <a:xfrm rot="10800000">
            <a:off x="6484549" y="3459211"/>
            <a:ext cx="57851" cy="57851"/>
          </a:xfrm>
          <a:custGeom>
            <a:avLst/>
            <a:gdLst/>
            <a:ahLst/>
            <a:cxnLst/>
            <a:rect l="l" t="t" r="r" b="b"/>
            <a:pathLst>
              <a:path w="1734" h="1734" extrusionOk="0">
                <a:moveTo>
                  <a:pt x="852" y="1"/>
                </a:moveTo>
                <a:cubicBezTo>
                  <a:pt x="365" y="1"/>
                  <a:pt x="1" y="365"/>
                  <a:pt x="1" y="852"/>
                </a:cubicBezTo>
                <a:cubicBezTo>
                  <a:pt x="1" y="1338"/>
                  <a:pt x="365" y="1733"/>
                  <a:pt x="852" y="1733"/>
                </a:cubicBezTo>
                <a:cubicBezTo>
                  <a:pt x="1338" y="1733"/>
                  <a:pt x="1733" y="1338"/>
                  <a:pt x="1733" y="852"/>
                </a:cubicBezTo>
                <a:cubicBezTo>
                  <a:pt x="1733" y="365"/>
                  <a:pt x="1338" y="1"/>
                  <a:pt x="85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1" name="Google Shape;2301;p125"/>
          <p:cNvSpPr/>
          <p:nvPr/>
        </p:nvSpPr>
        <p:spPr>
          <a:xfrm rot="10800000">
            <a:off x="7675498" y="3693845"/>
            <a:ext cx="1097804" cy="109769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2" name="Google Shape;2302;p125"/>
          <p:cNvSpPr/>
          <p:nvPr/>
        </p:nvSpPr>
        <p:spPr>
          <a:xfrm rot="10800000">
            <a:off x="7854005" y="3872325"/>
            <a:ext cx="740785" cy="740726"/>
          </a:xfrm>
          <a:custGeom>
            <a:avLst/>
            <a:gdLst/>
            <a:ahLst/>
            <a:cxnLst/>
            <a:rect l="l" t="t" r="r" b="b"/>
            <a:pathLst>
              <a:path w="11795" h="11795" extrusionOk="0">
                <a:moveTo>
                  <a:pt x="11794" y="5897"/>
                </a:moveTo>
                <a:cubicBezTo>
                  <a:pt x="11794" y="9180"/>
                  <a:pt x="9150" y="11794"/>
                  <a:pt x="5897" y="11794"/>
                </a:cubicBezTo>
                <a:cubicBezTo>
                  <a:pt x="2645" y="11794"/>
                  <a:pt x="1" y="9180"/>
                  <a:pt x="1" y="5897"/>
                </a:cubicBezTo>
                <a:cubicBezTo>
                  <a:pt x="1" y="2645"/>
                  <a:pt x="2645" y="1"/>
                  <a:pt x="5897" y="1"/>
                </a:cubicBezTo>
                <a:cubicBezTo>
                  <a:pt x="9150" y="1"/>
                  <a:pt x="11794" y="2645"/>
                  <a:pt x="11794" y="589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8_1_1_1"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126"/>
          <p:cNvSpPr/>
          <p:nvPr/>
        </p:nvSpPr>
        <p:spPr>
          <a:xfrm flipH="1">
            <a:off x="8798095" y="3330675"/>
            <a:ext cx="1073100" cy="10731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126"/>
          <p:cNvSpPr/>
          <p:nvPr/>
        </p:nvSpPr>
        <p:spPr>
          <a:xfrm flipH="1">
            <a:off x="8518968" y="-431576"/>
            <a:ext cx="1113453" cy="1121180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6" name="Google Shape;2306;p126"/>
          <p:cNvSpPr/>
          <p:nvPr/>
        </p:nvSpPr>
        <p:spPr>
          <a:xfrm flipH="1">
            <a:off x="-1312231" y="1639175"/>
            <a:ext cx="2253495" cy="2253495"/>
          </a:xfrm>
          <a:custGeom>
            <a:avLst/>
            <a:gdLst/>
            <a:ahLst/>
            <a:cxnLst/>
            <a:rect l="l" t="t" r="r" b="b"/>
            <a:pathLst>
              <a:path w="54288" h="54288" extrusionOk="0">
                <a:moveTo>
                  <a:pt x="1" y="27144"/>
                </a:moveTo>
                <a:cubicBezTo>
                  <a:pt x="1" y="12159"/>
                  <a:pt x="12159" y="1"/>
                  <a:pt x="27144" y="1"/>
                </a:cubicBezTo>
                <a:cubicBezTo>
                  <a:pt x="42129" y="1"/>
                  <a:pt x="54257" y="12159"/>
                  <a:pt x="54288" y="27144"/>
                </a:cubicBezTo>
                <a:cubicBezTo>
                  <a:pt x="54257" y="42129"/>
                  <a:pt x="42129" y="54257"/>
                  <a:pt x="27144" y="54287"/>
                </a:cubicBezTo>
                <a:cubicBezTo>
                  <a:pt x="12159" y="54257"/>
                  <a:pt x="1" y="42129"/>
                  <a:pt x="1" y="27144"/>
                </a:cubicBezTo>
                <a:close/>
                <a:moveTo>
                  <a:pt x="3709" y="27144"/>
                </a:moveTo>
                <a:cubicBezTo>
                  <a:pt x="3740" y="40062"/>
                  <a:pt x="14226" y="50548"/>
                  <a:pt x="27144" y="50548"/>
                </a:cubicBezTo>
                <a:cubicBezTo>
                  <a:pt x="40062" y="50548"/>
                  <a:pt x="50549" y="40062"/>
                  <a:pt x="50579" y="27144"/>
                </a:cubicBezTo>
                <a:cubicBezTo>
                  <a:pt x="50549" y="14226"/>
                  <a:pt x="40062" y="3739"/>
                  <a:pt x="27144" y="3709"/>
                </a:cubicBezTo>
                <a:cubicBezTo>
                  <a:pt x="14226" y="3739"/>
                  <a:pt x="3740" y="14195"/>
                  <a:pt x="3709" y="2714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7" name="Google Shape;2307;p126"/>
          <p:cNvSpPr/>
          <p:nvPr/>
        </p:nvSpPr>
        <p:spPr>
          <a:xfrm flipH="1">
            <a:off x="468274" y="4164621"/>
            <a:ext cx="749189" cy="75438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8" name="Google Shape;2308;p126"/>
          <p:cNvSpPr/>
          <p:nvPr/>
        </p:nvSpPr>
        <p:spPr>
          <a:xfrm flipH="1">
            <a:off x="7750712" y="220379"/>
            <a:ext cx="1284857" cy="50711"/>
          </a:xfrm>
          <a:custGeom>
            <a:avLst/>
            <a:gdLst/>
            <a:ahLst/>
            <a:cxnLst/>
            <a:rect l="l" t="t" r="r" b="b"/>
            <a:pathLst>
              <a:path w="38512" h="1520" fill="none" extrusionOk="0">
                <a:moveTo>
                  <a:pt x="38512" y="1520"/>
                </a:moveTo>
                <a:cubicBezTo>
                  <a:pt x="37296" y="1520"/>
                  <a:pt x="37296" y="0"/>
                  <a:pt x="36111" y="0"/>
                </a:cubicBezTo>
                <a:cubicBezTo>
                  <a:pt x="34895" y="0"/>
                  <a:pt x="34895" y="1520"/>
                  <a:pt x="33709" y="1520"/>
                </a:cubicBezTo>
                <a:cubicBezTo>
                  <a:pt x="32493" y="1520"/>
                  <a:pt x="32493" y="0"/>
                  <a:pt x="31278" y="0"/>
                </a:cubicBezTo>
                <a:cubicBezTo>
                  <a:pt x="30092" y="0"/>
                  <a:pt x="30092" y="1520"/>
                  <a:pt x="28876" y="1520"/>
                </a:cubicBezTo>
                <a:cubicBezTo>
                  <a:pt x="27691" y="1520"/>
                  <a:pt x="27691" y="0"/>
                  <a:pt x="26475" y="0"/>
                </a:cubicBezTo>
                <a:cubicBezTo>
                  <a:pt x="25259" y="0"/>
                  <a:pt x="25259" y="1520"/>
                  <a:pt x="24074" y="1520"/>
                </a:cubicBezTo>
                <a:cubicBezTo>
                  <a:pt x="22858" y="1520"/>
                  <a:pt x="22858" y="0"/>
                  <a:pt x="21673" y="0"/>
                </a:cubicBezTo>
                <a:cubicBezTo>
                  <a:pt x="20457" y="0"/>
                  <a:pt x="20457" y="1520"/>
                  <a:pt x="19271" y="1520"/>
                </a:cubicBezTo>
                <a:cubicBezTo>
                  <a:pt x="18056" y="1520"/>
                  <a:pt x="18056" y="0"/>
                  <a:pt x="16870" y="0"/>
                </a:cubicBezTo>
                <a:cubicBezTo>
                  <a:pt x="15654" y="0"/>
                  <a:pt x="15654" y="1520"/>
                  <a:pt x="14438" y="1520"/>
                </a:cubicBezTo>
                <a:cubicBezTo>
                  <a:pt x="13253" y="1520"/>
                  <a:pt x="13253" y="0"/>
                  <a:pt x="12037" y="0"/>
                </a:cubicBezTo>
                <a:cubicBezTo>
                  <a:pt x="10852" y="0"/>
                  <a:pt x="10852" y="1520"/>
                  <a:pt x="9636" y="1520"/>
                </a:cubicBezTo>
                <a:cubicBezTo>
                  <a:pt x="8420" y="1520"/>
                  <a:pt x="8420" y="0"/>
                  <a:pt x="7235" y="0"/>
                </a:cubicBezTo>
                <a:cubicBezTo>
                  <a:pt x="6019" y="0"/>
                  <a:pt x="6019" y="1520"/>
                  <a:pt x="4833" y="1520"/>
                </a:cubicBezTo>
                <a:cubicBezTo>
                  <a:pt x="3618" y="1520"/>
                  <a:pt x="3618" y="0"/>
                  <a:pt x="2402" y="0"/>
                </a:cubicBezTo>
                <a:cubicBezTo>
                  <a:pt x="1216" y="0"/>
                  <a:pt x="1216" y="1520"/>
                  <a:pt x="0" y="1520"/>
                </a:cubicBezTo>
              </a:path>
            </a:pathLst>
          </a:custGeom>
          <a:noFill/>
          <a:ln w="19000" cap="flat" cmpd="sng">
            <a:solidFill>
              <a:schemeClr val="accent2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9" name="Google Shape;2309;p126"/>
          <p:cNvSpPr/>
          <p:nvPr/>
        </p:nvSpPr>
        <p:spPr>
          <a:xfrm flipH="1">
            <a:off x="561663" y="1098059"/>
            <a:ext cx="227199" cy="227199"/>
          </a:xfrm>
          <a:custGeom>
            <a:avLst/>
            <a:gdLst/>
            <a:ahLst/>
            <a:cxnLst/>
            <a:rect l="l" t="t" r="r" b="b"/>
            <a:pathLst>
              <a:path w="6810" h="6810" extrusionOk="0">
                <a:moveTo>
                  <a:pt x="6810" y="2372"/>
                </a:moveTo>
                <a:lnTo>
                  <a:pt x="4439" y="2372"/>
                </a:lnTo>
                <a:lnTo>
                  <a:pt x="4439" y="1"/>
                </a:lnTo>
                <a:lnTo>
                  <a:pt x="2402" y="1"/>
                </a:lnTo>
                <a:lnTo>
                  <a:pt x="2402" y="2372"/>
                </a:lnTo>
                <a:lnTo>
                  <a:pt x="1" y="2372"/>
                </a:lnTo>
                <a:lnTo>
                  <a:pt x="1" y="4408"/>
                </a:lnTo>
                <a:lnTo>
                  <a:pt x="2402" y="4408"/>
                </a:lnTo>
                <a:lnTo>
                  <a:pt x="2402" y="6809"/>
                </a:lnTo>
                <a:lnTo>
                  <a:pt x="4439" y="6809"/>
                </a:lnTo>
                <a:lnTo>
                  <a:pt x="4439" y="4408"/>
                </a:lnTo>
                <a:lnTo>
                  <a:pt x="6810" y="440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8EBFE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0" name="Google Shape;2310;p126"/>
          <p:cNvSpPr/>
          <p:nvPr/>
        </p:nvSpPr>
        <p:spPr>
          <a:xfrm flipH="1">
            <a:off x="595931" y="293599"/>
            <a:ext cx="683882" cy="688628"/>
          </a:xfrm>
          <a:custGeom>
            <a:avLst/>
            <a:gdLst/>
            <a:ahLst/>
            <a:cxnLst/>
            <a:rect l="l" t="t" r="r" b="b"/>
            <a:pathLst>
              <a:path w="35017" h="35260" extrusionOk="0">
                <a:moveTo>
                  <a:pt x="33892" y="11399"/>
                </a:moveTo>
                <a:cubicBezTo>
                  <a:pt x="31247" y="4560"/>
                  <a:pt x="24712" y="31"/>
                  <a:pt x="17387" y="1"/>
                </a:cubicBezTo>
                <a:cubicBezTo>
                  <a:pt x="7751" y="153"/>
                  <a:pt x="0" y="7995"/>
                  <a:pt x="0" y="17630"/>
                </a:cubicBezTo>
                <a:cubicBezTo>
                  <a:pt x="0" y="27266"/>
                  <a:pt x="7751" y="35108"/>
                  <a:pt x="17387" y="35260"/>
                </a:cubicBezTo>
                <a:cubicBezTo>
                  <a:pt x="27113" y="35229"/>
                  <a:pt x="35016" y="27357"/>
                  <a:pt x="35016" y="17630"/>
                </a:cubicBezTo>
                <a:cubicBezTo>
                  <a:pt x="35016" y="15503"/>
                  <a:pt x="34621" y="13375"/>
                  <a:pt x="33892" y="11399"/>
                </a:cubicBezTo>
                <a:close/>
                <a:moveTo>
                  <a:pt x="17387" y="30062"/>
                </a:moveTo>
                <a:cubicBezTo>
                  <a:pt x="10609" y="29940"/>
                  <a:pt x="5168" y="24408"/>
                  <a:pt x="5168" y="17630"/>
                </a:cubicBezTo>
                <a:cubicBezTo>
                  <a:pt x="5168" y="10852"/>
                  <a:pt x="10609" y="5320"/>
                  <a:pt x="17387" y="5198"/>
                </a:cubicBezTo>
                <a:cubicBezTo>
                  <a:pt x="22554" y="5229"/>
                  <a:pt x="27174" y="8420"/>
                  <a:pt x="29028" y="13253"/>
                </a:cubicBezTo>
                <a:cubicBezTo>
                  <a:pt x="29545" y="14652"/>
                  <a:pt x="29819" y="16141"/>
                  <a:pt x="29819" y="17661"/>
                </a:cubicBezTo>
                <a:cubicBezTo>
                  <a:pt x="29788" y="24500"/>
                  <a:pt x="24226" y="30062"/>
                  <a:pt x="17387" y="3006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BEBEBE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1" name="Google Shape;2311;p126"/>
          <p:cNvSpPr/>
          <p:nvPr/>
        </p:nvSpPr>
        <p:spPr>
          <a:xfrm flipH="1">
            <a:off x="560057" y="2483126"/>
            <a:ext cx="565619" cy="565589"/>
          </a:xfrm>
          <a:custGeom>
            <a:avLst/>
            <a:gdLst/>
            <a:ahLst/>
            <a:cxnLst/>
            <a:rect l="l" t="t" r="r" b="b"/>
            <a:pathLst>
              <a:path w="19242" h="19241" extrusionOk="0">
                <a:moveTo>
                  <a:pt x="19241" y="9605"/>
                </a:moveTo>
                <a:cubicBezTo>
                  <a:pt x="19241" y="14925"/>
                  <a:pt x="14925" y="19241"/>
                  <a:pt x="9636" y="19241"/>
                </a:cubicBezTo>
                <a:cubicBezTo>
                  <a:pt x="4317" y="19241"/>
                  <a:pt x="1" y="14925"/>
                  <a:pt x="1" y="9605"/>
                </a:cubicBezTo>
                <a:cubicBezTo>
                  <a:pt x="1" y="4316"/>
                  <a:pt x="4317" y="0"/>
                  <a:pt x="9636" y="0"/>
                </a:cubicBezTo>
                <a:cubicBezTo>
                  <a:pt x="14925" y="0"/>
                  <a:pt x="19241" y="4316"/>
                  <a:pt x="19241" y="9605"/>
                </a:cubicBezTo>
                <a:close/>
              </a:path>
            </a:pathLst>
          </a:custGeom>
          <a:gradFill>
            <a:gsLst>
              <a:gs pos="0">
                <a:srgbClr val="E2E8DB"/>
              </a:gs>
              <a:gs pos="100000">
                <a:srgbClr val="B6D7A8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82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41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40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9pPr>
          </a:lstStyle>
          <a:p>
            <a:endParaRPr/>
          </a:p>
        </p:txBody>
      </p:sp>
      <p:sp>
        <p:nvSpPr>
          <p:cNvPr id="776" name="Google Shape;776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i Jamjuree Medium"/>
              <a:buNone/>
              <a:defRPr sz="2800">
                <a:solidFill>
                  <a:schemeClr val="dk1"/>
                </a:solidFill>
                <a:latin typeface="Bai Jamjuree Medium"/>
                <a:ea typeface="Bai Jamjuree Medium"/>
                <a:cs typeface="Bai Jamjuree Medium"/>
                <a:sym typeface="Bai Jamjuree Medium"/>
              </a:defRPr>
            </a:lvl9pPr>
          </a:lstStyle>
          <a:p>
            <a:endParaRPr/>
          </a:p>
        </p:txBody>
      </p:sp>
      <p:sp>
        <p:nvSpPr>
          <p:cNvPr id="1545" name="Google Shape;1545;p8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  <p:sldLayoutId id="2147483763" r:id="rId34"/>
    <p:sldLayoutId id="2147483764" r:id="rId35"/>
    <p:sldLayoutId id="2147483765" r:id="rId36"/>
    <p:sldLayoutId id="2147483766" r:id="rId37"/>
    <p:sldLayoutId id="2147483767" r:id="rId38"/>
    <p:sldLayoutId id="2147483768" r:id="rId39"/>
    <p:sldLayoutId id="2147483769" r:id="rId40"/>
    <p:sldLayoutId id="2147483770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2.xml"/><Relationship Id="rId4" Type="http://schemas.openxmlformats.org/officeDocument/2006/relationships/hyperlink" Target="mailto:nastyanefyodova555@gmail.co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127"/>
          <p:cNvSpPr txBox="1">
            <a:spLocks noGrp="1"/>
          </p:cNvSpPr>
          <p:nvPr>
            <p:ph type="ctrTitle"/>
          </p:nvPr>
        </p:nvSpPr>
        <p:spPr>
          <a:xfrm>
            <a:off x="1022225" y="1500850"/>
            <a:ext cx="69522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LabSi</a:t>
            </a:r>
            <a:endParaRPr/>
          </a:p>
        </p:txBody>
      </p:sp>
      <p:sp>
        <p:nvSpPr>
          <p:cNvPr id="2317" name="Google Shape;2317;p127"/>
          <p:cNvSpPr txBox="1">
            <a:spLocks noGrp="1"/>
          </p:cNvSpPr>
          <p:nvPr>
            <p:ph type="subTitle" idx="1"/>
          </p:nvPr>
        </p:nvSpPr>
        <p:spPr>
          <a:xfrm>
            <a:off x="994400" y="2529325"/>
            <a:ext cx="5344800" cy="10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Дизайн молекул</a:t>
            </a:r>
            <a:br>
              <a:rPr lang="en"/>
            </a:br>
            <a:r>
              <a:rPr lang="en"/>
              <a:t>для исследовательских приложений </a:t>
            </a:r>
            <a:endParaRPr/>
          </a:p>
        </p:txBody>
      </p:sp>
      <p:pic>
        <p:nvPicPr>
          <p:cNvPr id="2318" name="Google Shape;2318;p12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126" y="150226"/>
            <a:ext cx="2281351" cy="8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1024" y="150227"/>
            <a:ext cx="1596329" cy="8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0" name="Google Shape;2320;p1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53899" y="150228"/>
            <a:ext cx="1205064" cy="8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1" name="Google Shape;2321;p1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85687" y="262248"/>
            <a:ext cx="1574062" cy="6434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22" name="Google Shape;2322;p127"/>
          <p:cNvGrpSpPr/>
          <p:nvPr/>
        </p:nvGrpSpPr>
        <p:grpSpPr>
          <a:xfrm>
            <a:off x="3272701" y="1369555"/>
            <a:ext cx="330993" cy="666290"/>
            <a:chOff x="6275635" y="4282651"/>
            <a:chExt cx="209383" cy="366778"/>
          </a:xfrm>
        </p:grpSpPr>
        <p:sp>
          <p:nvSpPr>
            <p:cNvPr id="2323" name="Google Shape;2323;p127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1214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127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rgbClr val="1214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9" name="Google Shape;2329;p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50" y="-293150"/>
            <a:ext cx="7976300" cy="558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0" name="Google Shape;2330;p128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siRNA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331" name="Google Shape;2331;p128"/>
          <p:cNvSpPr txBox="1">
            <a:spLocks noGrp="1"/>
          </p:cNvSpPr>
          <p:nvPr>
            <p:ph type="subTitle" idx="4"/>
          </p:nvPr>
        </p:nvSpPr>
        <p:spPr>
          <a:xfrm>
            <a:off x="3921600" y="1447225"/>
            <a:ext cx="4200900" cy="22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Метод изучения функции гена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Используются в лабораториях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Удобны в использовании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Сложность с их дизайном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6" name="Google Shape;2336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50" y="-293150"/>
            <a:ext cx="7976300" cy="558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7" name="Google Shape;2337;p129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siRNA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338" name="Google Shape;2338;p129"/>
          <p:cNvSpPr txBox="1">
            <a:spLocks noGrp="1"/>
          </p:cNvSpPr>
          <p:nvPr>
            <p:ph type="subTitle" idx="4"/>
          </p:nvPr>
        </p:nvSpPr>
        <p:spPr>
          <a:xfrm>
            <a:off x="3921600" y="1447225"/>
            <a:ext cx="4200900" cy="22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Метод изучения функции гена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Используются в лабораториях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Удобны в использовании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b="1"/>
              <a:t>Сложность с их дизайном</a:t>
            </a:r>
            <a:endParaRPr sz="2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130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ДИЗАЙН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344" name="Google Shape;2344;p130"/>
          <p:cNvSpPr txBox="1">
            <a:spLocks noGrp="1"/>
          </p:cNvSpPr>
          <p:nvPr>
            <p:ph type="subTitle" idx="4"/>
          </p:nvPr>
        </p:nvSpPr>
        <p:spPr>
          <a:xfrm>
            <a:off x="532575" y="1241200"/>
            <a:ext cx="7590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Дизайн siRNA - это подбор мишени</a:t>
            </a:r>
            <a:endParaRPr sz="2200"/>
          </a:p>
        </p:txBody>
      </p:sp>
      <p:cxnSp>
        <p:nvCxnSpPr>
          <p:cNvPr id="2345" name="Google Shape;2345;p130"/>
          <p:cNvCxnSpPr/>
          <p:nvPr/>
        </p:nvCxnSpPr>
        <p:spPr>
          <a:xfrm>
            <a:off x="498425" y="2606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46" name="Google Shape;2346;p130"/>
          <p:cNvSpPr txBox="1">
            <a:spLocks noGrp="1"/>
          </p:cNvSpPr>
          <p:nvPr>
            <p:ph type="subTitle" idx="4"/>
          </p:nvPr>
        </p:nvSpPr>
        <p:spPr>
          <a:xfrm>
            <a:off x="3597600" y="1954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2347" name="Google Shape;2347;p130"/>
          <p:cNvSpPr txBox="1">
            <a:spLocks noGrp="1"/>
          </p:cNvSpPr>
          <p:nvPr>
            <p:ph type="subTitle" idx="4"/>
          </p:nvPr>
        </p:nvSpPr>
        <p:spPr>
          <a:xfrm>
            <a:off x="-90100" y="2689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2348" name="Google Shape;2348;p130"/>
          <p:cNvSpPr txBox="1">
            <a:spLocks noGrp="1"/>
          </p:cNvSpPr>
          <p:nvPr>
            <p:ph type="subTitle" idx="4"/>
          </p:nvPr>
        </p:nvSpPr>
        <p:spPr>
          <a:xfrm>
            <a:off x="8461800" y="2765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2349" name="Google Shape;2349;p130"/>
          <p:cNvCxnSpPr/>
          <p:nvPr/>
        </p:nvCxnSpPr>
        <p:spPr>
          <a:xfrm>
            <a:off x="498425" y="2378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0" name="Google Shape;2350;p130"/>
          <p:cNvCxnSpPr/>
          <p:nvPr/>
        </p:nvCxnSpPr>
        <p:spPr>
          <a:xfrm>
            <a:off x="8731325" y="2382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51" name="Google Shape;2351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100025">
            <a:off x="3177172" y="2324359"/>
            <a:ext cx="2530558" cy="25305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52" name="Google Shape;2352;p130"/>
          <p:cNvCxnSpPr/>
          <p:nvPr/>
        </p:nvCxnSpPr>
        <p:spPr>
          <a:xfrm>
            <a:off x="78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3" name="Google Shape;2353;p130"/>
          <p:cNvCxnSpPr/>
          <p:nvPr/>
        </p:nvCxnSpPr>
        <p:spPr>
          <a:xfrm>
            <a:off x="93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4" name="Google Shape;2354;p130"/>
          <p:cNvCxnSpPr/>
          <p:nvPr/>
        </p:nvCxnSpPr>
        <p:spPr>
          <a:xfrm>
            <a:off x="108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5" name="Google Shape;2355;p130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6" name="Google Shape;2356;p130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7" name="Google Shape;2357;p130"/>
          <p:cNvCxnSpPr/>
          <p:nvPr/>
        </p:nvCxnSpPr>
        <p:spPr>
          <a:xfrm>
            <a:off x="139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8" name="Google Shape;2358;p130"/>
          <p:cNvCxnSpPr/>
          <p:nvPr/>
        </p:nvCxnSpPr>
        <p:spPr>
          <a:xfrm>
            <a:off x="154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9" name="Google Shape;2359;p130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0" name="Google Shape;2360;p130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1" name="Google Shape;2361;p130"/>
          <p:cNvCxnSpPr/>
          <p:nvPr/>
        </p:nvCxnSpPr>
        <p:spPr>
          <a:xfrm>
            <a:off x="185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2" name="Google Shape;2362;p130"/>
          <p:cNvCxnSpPr/>
          <p:nvPr/>
        </p:nvCxnSpPr>
        <p:spPr>
          <a:xfrm>
            <a:off x="200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3" name="Google Shape;2363;p130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4" name="Google Shape;2364;p130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5" name="Google Shape;2365;p130"/>
          <p:cNvCxnSpPr/>
          <p:nvPr/>
        </p:nvCxnSpPr>
        <p:spPr>
          <a:xfrm>
            <a:off x="230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6" name="Google Shape;2366;p130"/>
          <p:cNvCxnSpPr/>
          <p:nvPr/>
        </p:nvCxnSpPr>
        <p:spPr>
          <a:xfrm>
            <a:off x="246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7" name="Google Shape;2367;p130"/>
          <p:cNvCxnSpPr/>
          <p:nvPr/>
        </p:nvCxnSpPr>
        <p:spPr>
          <a:xfrm>
            <a:off x="261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8" name="Google Shape;2368;p130"/>
          <p:cNvCxnSpPr/>
          <p:nvPr/>
        </p:nvCxnSpPr>
        <p:spPr>
          <a:xfrm>
            <a:off x="276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9" name="Google Shape;2369;p130"/>
          <p:cNvCxnSpPr/>
          <p:nvPr/>
        </p:nvCxnSpPr>
        <p:spPr>
          <a:xfrm>
            <a:off x="291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0" name="Google Shape;2370;p130"/>
          <p:cNvCxnSpPr/>
          <p:nvPr/>
        </p:nvCxnSpPr>
        <p:spPr>
          <a:xfrm>
            <a:off x="307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1" name="Google Shape;2371;p130"/>
          <p:cNvCxnSpPr/>
          <p:nvPr/>
        </p:nvCxnSpPr>
        <p:spPr>
          <a:xfrm>
            <a:off x="322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2" name="Google Shape;2372;p130"/>
          <p:cNvCxnSpPr/>
          <p:nvPr/>
        </p:nvCxnSpPr>
        <p:spPr>
          <a:xfrm>
            <a:off x="337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3" name="Google Shape;2373;p130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4" name="Google Shape;2374;p130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5" name="Google Shape;2375;p130"/>
          <p:cNvCxnSpPr/>
          <p:nvPr/>
        </p:nvCxnSpPr>
        <p:spPr>
          <a:xfrm>
            <a:off x="368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6" name="Google Shape;2376;p130"/>
          <p:cNvCxnSpPr/>
          <p:nvPr/>
        </p:nvCxnSpPr>
        <p:spPr>
          <a:xfrm>
            <a:off x="383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7" name="Google Shape;2377;p130"/>
          <p:cNvCxnSpPr/>
          <p:nvPr/>
        </p:nvCxnSpPr>
        <p:spPr>
          <a:xfrm>
            <a:off x="398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8" name="Google Shape;2378;p130"/>
          <p:cNvCxnSpPr/>
          <p:nvPr/>
        </p:nvCxnSpPr>
        <p:spPr>
          <a:xfrm>
            <a:off x="413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9" name="Google Shape;2379;p130"/>
          <p:cNvCxnSpPr/>
          <p:nvPr/>
        </p:nvCxnSpPr>
        <p:spPr>
          <a:xfrm>
            <a:off x="429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0" name="Google Shape;2380;p130"/>
          <p:cNvCxnSpPr/>
          <p:nvPr/>
        </p:nvCxnSpPr>
        <p:spPr>
          <a:xfrm>
            <a:off x="444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1" name="Google Shape;2381;p130"/>
          <p:cNvCxnSpPr/>
          <p:nvPr/>
        </p:nvCxnSpPr>
        <p:spPr>
          <a:xfrm>
            <a:off x="459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2" name="Google Shape;2382;p130"/>
          <p:cNvCxnSpPr/>
          <p:nvPr/>
        </p:nvCxnSpPr>
        <p:spPr>
          <a:xfrm>
            <a:off x="474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3" name="Google Shape;2383;p130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4" name="Google Shape;2384;p130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5" name="Google Shape;2385;p130"/>
          <p:cNvCxnSpPr/>
          <p:nvPr/>
        </p:nvCxnSpPr>
        <p:spPr>
          <a:xfrm>
            <a:off x="505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6" name="Google Shape;2386;p130"/>
          <p:cNvCxnSpPr/>
          <p:nvPr/>
        </p:nvCxnSpPr>
        <p:spPr>
          <a:xfrm>
            <a:off x="520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7" name="Google Shape;2387;p130"/>
          <p:cNvCxnSpPr/>
          <p:nvPr/>
        </p:nvCxnSpPr>
        <p:spPr>
          <a:xfrm>
            <a:off x="535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8" name="Google Shape;2388;p130"/>
          <p:cNvCxnSpPr/>
          <p:nvPr/>
        </p:nvCxnSpPr>
        <p:spPr>
          <a:xfrm>
            <a:off x="550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9" name="Google Shape;2389;p130"/>
          <p:cNvCxnSpPr/>
          <p:nvPr/>
        </p:nvCxnSpPr>
        <p:spPr>
          <a:xfrm>
            <a:off x="566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0" name="Google Shape;2390;p130"/>
          <p:cNvCxnSpPr/>
          <p:nvPr/>
        </p:nvCxnSpPr>
        <p:spPr>
          <a:xfrm>
            <a:off x="581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1" name="Google Shape;2391;p130"/>
          <p:cNvCxnSpPr/>
          <p:nvPr/>
        </p:nvCxnSpPr>
        <p:spPr>
          <a:xfrm>
            <a:off x="596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2" name="Google Shape;2392;p130"/>
          <p:cNvCxnSpPr/>
          <p:nvPr/>
        </p:nvCxnSpPr>
        <p:spPr>
          <a:xfrm>
            <a:off x="611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3" name="Google Shape;2393;p130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4" name="Google Shape;2394;p130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5" name="Google Shape;2395;p130"/>
          <p:cNvCxnSpPr/>
          <p:nvPr/>
        </p:nvCxnSpPr>
        <p:spPr>
          <a:xfrm>
            <a:off x="642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6" name="Google Shape;2396;p130"/>
          <p:cNvCxnSpPr/>
          <p:nvPr/>
        </p:nvCxnSpPr>
        <p:spPr>
          <a:xfrm>
            <a:off x="657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7" name="Google Shape;2397;p130"/>
          <p:cNvCxnSpPr/>
          <p:nvPr/>
        </p:nvCxnSpPr>
        <p:spPr>
          <a:xfrm>
            <a:off x="672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8" name="Google Shape;2398;p130"/>
          <p:cNvCxnSpPr/>
          <p:nvPr/>
        </p:nvCxnSpPr>
        <p:spPr>
          <a:xfrm>
            <a:off x="688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9" name="Google Shape;2399;p130"/>
          <p:cNvCxnSpPr/>
          <p:nvPr/>
        </p:nvCxnSpPr>
        <p:spPr>
          <a:xfrm>
            <a:off x="703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0" name="Google Shape;2400;p130"/>
          <p:cNvCxnSpPr/>
          <p:nvPr/>
        </p:nvCxnSpPr>
        <p:spPr>
          <a:xfrm>
            <a:off x="718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1" name="Google Shape;2401;p130"/>
          <p:cNvCxnSpPr/>
          <p:nvPr/>
        </p:nvCxnSpPr>
        <p:spPr>
          <a:xfrm>
            <a:off x="733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2" name="Google Shape;2402;p130"/>
          <p:cNvCxnSpPr/>
          <p:nvPr/>
        </p:nvCxnSpPr>
        <p:spPr>
          <a:xfrm>
            <a:off x="749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3" name="Google Shape;2403;p130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4" name="Google Shape;2404;p130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5" name="Google Shape;2405;p130"/>
          <p:cNvCxnSpPr/>
          <p:nvPr/>
        </p:nvCxnSpPr>
        <p:spPr>
          <a:xfrm>
            <a:off x="779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6" name="Google Shape;2406;p130"/>
          <p:cNvCxnSpPr/>
          <p:nvPr/>
        </p:nvCxnSpPr>
        <p:spPr>
          <a:xfrm>
            <a:off x="794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7" name="Google Shape;2407;p130"/>
          <p:cNvCxnSpPr/>
          <p:nvPr/>
        </p:nvCxnSpPr>
        <p:spPr>
          <a:xfrm>
            <a:off x="810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8" name="Google Shape;2408;p130"/>
          <p:cNvCxnSpPr/>
          <p:nvPr/>
        </p:nvCxnSpPr>
        <p:spPr>
          <a:xfrm>
            <a:off x="825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9" name="Google Shape;2409;p130"/>
          <p:cNvCxnSpPr/>
          <p:nvPr/>
        </p:nvCxnSpPr>
        <p:spPr>
          <a:xfrm>
            <a:off x="840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0" name="Google Shape;2410;p130"/>
          <p:cNvCxnSpPr/>
          <p:nvPr/>
        </p:nvCxnSpPr>
        <p:spPr>
          <a:xfrm>
            <a:off x="855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p131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ДИЗАЙН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16" name="Google Shape;2416;p131"/>
          <p:cNvSpPr txBox="1">
            <a:spLocks noGrp="1"/>
          </p:cNvSpPr>
          <p:nvPr>
            <p:ph type="subTitle" idx="4"/>
          </p:nvPr>
        </p:nvSpPr>
        <p:spPr>
          <a:xfrm>
            <a:off x="532575" y="1241200"/>
            <a:ext cx="7590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Дизайн siRNA - это подбор мишени</a:t>
            </a:r>
            <a:endParaRPr sz="2200"/>
          </a:p>
        </p:txBody>
      </p:sp>
      <p:cxnSp>
        <p:nvCxnSpPr>
          <p:cNvPr id="2417" name="Google Shape;2417;p131"/>
          <p:cNvCxnSpPr/>
          <p:nvPr/>
        </p:nvCxnSpPr>
        <p:spPr>
          <a:xfrm>
            <a:off x="498425" y="2606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8" name="Google Shape;2418;p131"/>
          <p:cNvSpPr txBox="1">
            <a:spLocks noGrp="1"/>
          </p:cNvSpPr>
          <p:nvPr>
            <p:ph type="subTitle" idx="4"/>
          </p:nvPr>
        </p:nvSpPr>
        <p:spPr>
          <a:xfrm>
            <a:off x="3597600" y="1954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2419" name="Google Shape;2419;p131"/>
          <p:cNvSpPr txBox="1">
            <a:spLocks noGrp="1"/>
          </p:cNvSpPr>
          <p:nvPr>
            <p:ph type="subTitle" idx="4"/>
          </p:nvPr>
        </p:nvSpPr>
        <p:spPr>
          <a:xfrm>
            <a:off x="-49750" y="1923988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2420" name="Google Shape;2420;p131"/>
          <p:cNvSpPr txBox="1">
            <a:spLocks noGrp="1"/>
          </p:cNvSpPr>
          <p:nvPr>
            <p:ph type="subTitle" idx="4"/>
          </p:nvPr>
        </p:nvSpPr>
        <p:spPr>
          <a:xfrm>
            <a:off x="8461800" y="2765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2421" name="Google Shape;2421;p131"/>
          <p:cNvCxnSpPr/>
          <p:nvPr/>
        </p:nvCxnSpPr>
        <p:spPr>
          <a:xfrm>
            <a:off x="498425" y="2378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2" name="Google Shape;2422;p131"/>
          <p:cNvCxnSpPr/>
          <p:nvPr/>
        </p:nvCxnSpPr>
        <p:spPr>
          <a:xfrm>
            <a:off x="8731325" y="2382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3" name="Google Shape;2423;p131"/>
          <p:cNvCxnSpPr/>
          <p:nvPr/>
        </p:nvCxnSpPr>
        <p:spPr>
          <a:xfrm>
            <a:off x="78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4" name="Google Shape;2424;p131"/>
          <p:cNvCxnSpPr/>
          <p:nvPr/>
        </p:nvCxnSpPr>
        <p:spPr>
          <a:xfrm>
            <a:off x="93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5" name="Google Shape;2425;p131"/>
          <p:cNvCxnSpPr/>
          <p:nvPr/>
        </p:nvCxnSpPr>
        <p:spPr>
          <a:xfrm>
            <a:off x="108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6" name="Google Shape;2426;p131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7" name="Google Shape;2427;p131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8" name="Google Shape;2428;p131"/>
          <p:cNvCxnSpPr/>
          <p:nvPr/>
        </p:nvCxnSpPr>
        <p:spPr>
          <a:xfrm>
            <a:off x="139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9" name="Google Shape;2429;p131"/>
          <p:cNvCxnSpPr/>
          <p:nvPr/>
        </p:nvCxnSpPr>
        <p:spPr>
          <a:xfrm>
            <a:off x="154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0" name="Google Shape;2430;p131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1" name="Google Shape;2431;p131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2" name="Google Shape;2432;p131"/>
          <p:cNvCxnSpPr/>
          <p:nvPr/>
        </p:nvCxnSpPr>
        <p:spPr>
          <a:xfrm>
            <a:off x="185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3" name="Google Shape;2433;p131"/>
          <p:cNvCxnSpPr/>
          <p:nvPr/>
        </p:nvCxnSpPr>
        <p:spPr>
          <a:xfrm>
            <a:off x="200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4" name="Google Shape;2434;p131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5" name="Google Shape;2435;p131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6" name="Google Shape;2436;p131"/>
          <p:cNvCxnSpPr/>
          <p:nvPr/>
        </p:nvCxnSpPr>
        <p:spPr>
          <a:xfrm>
            <a:off x="230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7" name="Google Shape;2437;p131"/>
          <p:cNvCxnSpPr/>
          <p:nvPr/>
        </p:nvCxnSpPr>
        <p:spPr>
          <a:xfrm>
            <a:off x="246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8" name="Google Shape;2438;p131"/>
          <p:cNvCxnSpPr/>
          <p:nvPr/>
        </p:nvCxnSpPr>
        <p:spPr>
          <a:xfrm>
            <a:off x="261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9" name="Google Shape;2439;p131"/>
          <p:cNvCxnSpPr/>
          <p:nvPr/>
        </p:nvCxnSpPr>
        <p:spPr>
          <a:xfrm>
            <a:off x="276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0" name="Google Shape;2440;p131"/>
          <p:cNvCxnSpPr/>
          <p:nvPr/>
        </p:nvCxnSpPr>
        <p:spPr>
          <a:xfrm>
            <a:off x="291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1" name="Google Shape;2441;p131"/>
          <p:cNvCxnSpPr/>
          <p:nvPr/>
        </p:nvCxnSpPr>
        <p:spPr>
          <a:xfrm>
            <a:off x="307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2" name="Google Shape;2442;p131"/>
          <p:cNvCxnSpPr/>
          <p:nvPr/>
        </p:nvCxnSpPr>
        <p:spPr>
          <a:xfrm>
            <a:off x="322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3" name="Google Shape;2443;p131"/>
          <p:cNvCxnSpPr/>
          <p:nvPr/>
        </p:nvCxnSpPr>
        <p:spPr>
          <a:xfrm>
            <a:off x="337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4" name="Google Shape;2444;p131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5" name="Google Shape;2445;p131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6" name="Google Shape;2446;p131"/>
          <p:cNvCxnSpPr/>
          <p:nvPr/>
        </p:nvCxnSpPr>
        <p:spPr>
          <a:xfrm>
            <a:off x="368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7" name="Google Shape;2447;p131"/>
          <p:cNvCxnSpPr/>
          <p:nvPr/>
        </p:nvCxnSpPr>
        <p:spPr>
          <a:xfrm>
            <a:off x="383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8" name="Google Shape;2448;p131"/>
          <p:cNvCxnSpPr/>
          <p:nvPr/>
        </p:nvCxnSpPr>
        <p:spPr>
          <a:xfrm>
            <a:off x="398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9" name="Google Shape;2449;p131"/>
          <p:cNvCxnSpPr/>
          <p:nvPr/>
        </p:nvCxnSpPr>
        <p:spPr>
          <a:xfrm>
            <a:off x="413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0" name="Google Shape;2450;p131"/>
          <p:cNvCxnSpPr/>
          <p:nvPr/>
        </p:nvCxnSpPr>
        <p:spPr>
          <a:xfrm>
            <a:off x="429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1" name="Google Shape;2451;p131"/>
          <p:cNvCxnSpPr/>
          <p:nvPr/>
        </p:nvCxnSpPr>
        <p:spPr>
          <a:xfrm>
            <a:off x="444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2" name="Google Shape;2452;p131"/>
          <p:cNvCxnSpPr/>
          <p:nvPr/>
        </p:nvCxnSpPr>
        <p:spPr>
          <a:xfrm>
            <a:off x="459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3" name="Google Shape;2453;p131"/>
          <p:cNvCxnSpPr/>
          <p:nvPr/>
        </p:nvCxnSpPr>
        <p:spPr>
          <a:xfrm>
            <a:off x="474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4" name="Google Shape;2454;p131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5" name="Google Shape;2455;p131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6" name="Google Shape;2456;p131"/>
          <p:cNvCxnSpPr/>
          <p:nvPr/>
        </p:nvCxnSpPr>
        <p:spPr>
          <a:xfrm>
            <a:off x="505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7" name="Google Shape;2457;p131"/>
          <p:cNvCxnSpPr/>
          <p:nvPr/>
        </p:nvCxnSpPr>
        <p:spPr>
          <a:xfrm>
            <a:off x="520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" name="Google Shape;2458;p131"/>
          <p:cNvCxnSpPr/>
          <p:nvPr/>
        </p:nvCxnSpPr>
        <p:spPr>
          <a:xfrm>
            <a:off x="535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9" name="Google Shape;2459;p131"/>
          <p:cNvCxnSpPr/>
          <p:nvPr/>
        </p:nvCxnSpPr>
        <p:spPr>
          <a:xfrm>
            <a:off x="550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0" name="Google Shape;2460;p131"/>
          <p:cNvCxnSpPr/>
          <p:nvPr/>
        </p:nvCxnSpPr>
        <p:spPr>
          <a:xfrm>
            <a:off x="566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1" name="Google Shape;2461;p131"/>
          <p:cNvCxnSpPr/>
          <p:nvPr/>
        </p:nvCxnSpPr>
        <p:spPr>
          <a:xfrm>
            <a:off x="581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2" name="Google Shape;2462;p131"/>
          <p:cNvCxnSpPr/>
          <p:nvPr/>
        </p:nvCxnSpPr>
        <p:spPr>
          <a:xfrm>
            <a:off x="596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3" name="Google Shape;2463;p131"/>
          <p:cNvCxnSpPr/>
          <p:nvPr/>
        </p:nvCxnSpPr>
        <p:spPr>
          <a:xfrm>
            <a:off x="611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4" name="Google Shape;2464;p131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5" name="Google Shape;2465;p131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6" name="Google Shape;2466;p131"/>
          <p:cNvCxnSpPr/>
          <p:nvPr/>
        </p:nvCxnSpPr>
        <p:spPr>
          <a:xfrm>
            <a:off x="642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7" name="Google Shape;2467;p131"/>
          <p:cNvCxnSpPr/>
          <p:nvPr/>
        </p:nvCxnSpPr>
        <p:spPr>
          <a:xfrm>
            <a:off x="657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8" name="Google Shape;2468;p131"/>
          <p:cNvCxnSpPr/>
          <p:nvPr/>
        </p:nvCxnSpPr>
        <p:spPr>
          <a:xfrm>
            <a:off x="672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9" name="Google Shape;2469;p131"/>
          <p:cNvCxnSpPr/>
          <p:nvPr/>
        </p:nvCxnSpPr>
        <p:spPr>
          <a:xfrm>
            <a:off x="688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0" name="Google Shape;2470;p131"/>
          <p:cNvCxnSpPr/>
          <p:nvPr/>
        </p:nvCxnSpPr>
        <p:spPr>
          <a:xfrm>
            <a:off x="703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1" name="Google Shape;2471;p131"/>
          <p:cNvCxnSpPr/>
          <p:nvPr/>
        </p:nvCxnSpPr>
        <p:spPr>
          <a:xfrm>
            <a:off x="718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2" name="Google Shape;2472;p131"/>
          <p:cNvCxnSpPr/>
          <p:nvPr/>
        </p:nvCxnSpPr>
        <p:spPr>
          <a:xfrm>
            <a:off x="733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3" name="Google Shape;2473;p131"/>
          <p:cNvCxnSpPr/>
          <p:nvPr/>
        </p:nvCxnSpPr>
        <p:spPr>
          <a:xfrm>
            <a:off x="749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4" name="Google Shape;2474;p131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5" name="Google Shape;2475;p131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6" name="Google Shape;2476;p131"/>
          <p:cNvCxnSpPr/>
          <p:nvPr/>
        </p:nvCxnSpPr>
        <p:spPr>
          <a:xfrm>
            <a:off x="779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7" name="Google Shape;2477;p131"/>
          <p:cNvCxnSpPr/>
          <p:nvPr/>
        </p:nvCxnSpPr>
        <p:spPr>
          <a:xfrm>
            <a:off x="794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8" name="Google Shape;2478;p131"/>
          <p:cNvCxnSpPr/>
          <p:nvPr/>
        </p:nvCxnSpPr>
        <p:spPr>
          <a:xfrm>
            <a:off x="810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9" name="Google Shape;2479;p131"/>
          <p:cNvCxnSpPr/>
          <p:nvPr/>
        </p:nvCxnSpPr>
        <p:spPr>
          <a:xfrm>
            <a:off x="825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80" name="Google Shape;2480;p131"/>
          <p:cNvCxnSpPr/>
          <p:nvPr/>
        </p:nvCxnSpPr>
        <p:spPr>
          <a:xfrm>
            <a:off x="840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81" name="Google Shape;2481;p131"/>
          <p:cNvCxnSpPr/>
          <p:nvPr/>
        </p:nvCxnSpPr>
        <p:spPr>
          <a:xfrm>
            <a:off x="855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2" name="Google Shape;2482;p131"/>
          <p:cNvSpPr txBox="1">
            <a:spLocks noGrp="1"/>
          </p:cNvSpPr>
          <p:nvPr>
            <p:ph type="subTitle" idx="4"/>
          </p:nvPr>
        </p:nvSpPr>
        <p:spPr>
          <a:xfrm>
            <a:off x="175250" y="3235975"/>
            <a:ext cx="1371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3C78D8"/>
                </a:solidFill>
              </a:rPr>
              <a:t>siRNA</a:t>
            </a:r>
            <a:endParaRPr sz="2200" b="1">
              <a:solidFill>
                <a:srgbClr val="3C78D8"/>
              </a:solidFill>
            </a:endParaRPr>
          </a:p>
        </p:txBody>
      </p:sp>
      <p:sp>
        <p:nvSpPr>
          <p:cNvPr id="2483" name="Google Shape;2483;p131"/>
          <p:cNvSpPr txBox="1">
            <a:spLocks noGrp="1"/>
          </p:cNvSpPr>
          <p:nvPr>
            <p:ph type="subTitle" idx="4"/>
          </p:nvPr>
        </p:nvSpPr>
        <p:spPr>
          <a:xfrm>
            <a:off x="1472450" y="3312175"/>
            <a:ext cx="606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6D9EEB"/>
                </a:solidFill>
              </a:rPr>
              <a:t>20</a:t>
            </a:r>
            <a:endParaRPr sz="2200" b="1">
              <a:solidFill>
                <a:srgbClr val="6D9EEB"/>
              </a:solidFill>
            </a:endParaRPr>
          </a:p>
        </p:txBody>
      </p:sp>
      <p:grpSp>
        <p:nvGrpSpPr>
          <p:cNvPr id="2484" name="Google Shape;2484;p131"/>
          <p:cNvGrpSpPr/>
          <p:nvPr/>
        </p:nvGrpSpPr>
        <p:grpSpPr>
          <a:xfrm>
            <a:off x="498425" y="2912575"/>
            <a:ext cx="1219200" cy="323400"/>
            <a:chOff x="574625" y="3217375"/>
            <a:chExt cx="1219200" cy="323400"/>
          </a:xfrm>
        </p:grpSpPr>
        <p:cxnSp>
          <p:nvCxnSpPr>
            <p:cNvPr id="2485" name="Google Shape;2485;p13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6" name="Google Shape;2486;p13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7" name="Google Shape;2487;p13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88" name="Google Shape;2488;p131"/>
          <p:cNvSpPr txBox="1">
            <a:spLocks noGrp="1"/>
          </p:cNvSpPr>
          <p:nvPr>
            <p:ph type="subTitle" idx="4"/>
          </p:nvPr>
        </p:nvSpPr>
        <p:spPr>
          <a:xfrm>
            <a:off x="-125950" y="3302450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6D9EEB"/>
                </a:solidFill>
              </a:rPr>
              <a:t>0</a:t>
            </a:r>
            <a:endParaRPr sz="2200" b="1">
              <a:solidFill>
                <a:srgbClr val="6D9EEB"/>
              </a:solidFill>
            </a:endParaRPr>
          </a:p>
        </p:txBody>
      </p:sp>
      <p:cxnSp>
        <p:nvCxnSpPr>
          <p:cNvPr id="2489" name="Google Shape;2489;p131"/>
          <p:cNvCxnSpPr/>
          <p:nvPr/>
        </p:nvCxnSpPr>
        <p:spPr>
          <a:xfrm>
            <a:off x="63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p132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ДИЗАЙН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95" name="Google Shape;2495;p132"/>
          <p:cNvSpPr txBox="1">
            <a:spLocks noGrp="1"/>
          </p:cNvSpPr>
          <p:nvPr>
            <p:ph type="subTitle" idx="4"/>
          </p:nvPr>
        </p:nvSpPr>
        <p:spPr>
          <a:xfrm>
            <a:off x="532575" y="1241200"/>
            <a:ext cx="7590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Дизайн siRNA - это подбор мишени</a:t>
            </a:r>
            <a:endParaRPr sz="2200"/>
          </a:p>
        </p:txBody>
      </p:sp>
      <p:cxnSp>
        <p:nvCxnSpPr>
          <p:cNvPr id="2496" name="Google Shape;2496;p132"/>
          <p:cNvCxnSpPr/>
          <p:nvPr/>
        </p:nvCxnSpPr>
        <p:spPr>
          <a:xfrm>
            <a:off x="498425" y="2606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97" name="Google Shape;2497;p132"/>
          <p:cNvSpPr txBox="1">
            <a:spLocks noGrp="1"/>
          </p:cNvSpPr>
          <p:nvPr>
            <p:ph type="subTitle" idx="4"/>
          </p:nvPr>
        </p:nvSpPr>
        <p:spPr>
          <a:xfrm>
            <a:off x="3597600" y="1954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2498" name="Google Shape;2498;p132"/>
          <p:cNvSpPr txBox="1">
            <a:spLocks noGrp="1"/>
          </p:cNvSpPr>
          <p:nvPr>
            <p:ph type="subTitle" idx="4"/>
          </p:nvPr>
        </p:nvSpPr>
        <p:spPr>
          <a:xfrm>
            <a:off x="-49750" y="1923988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2499" name="Google Shape;2499;p132"/>
          <p:cNvSpPr txBox="1">
            <a:spLocks noGrp="1"/>
          </p:cNvSpPr>
          <p:nvPr>
            <p:ph type="subTitle" idx="4"/>
          </p:nvPr>
        </p:nvSpPr>
        <p:spPr>
          <a:xfrm>
            <a:off x="8461800" y="2765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2500" name="Google Shape;2500;p132"/>
          <p:cNvCxnSpPr/>
          <p:nvPr/>
        </p:nvCxnSpPr>
        <p:spPr>
          <a:xfrm>
            <a:off x="498425" y="2378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1" name="Google Shape;2501;p132"/>
          <p:cNvCxnSpPr/>
          <p:nvPr/>
        </p:nvCxnSpPr>
        <p:spPr>
          <a:xfrm>
            <a:off x="8731325" y="2382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2" name="Google Shape;2502;p132"/>
          <p:cNvCxnSpPr/>
          <p:nvPr/>
        </p:nvCxnSpPr>
        <p:spPr>
          <a:xfrm>
            <a:off x="78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3" name="Google Shape;2503;p132"/>
          <p:cNvCxnSpPr/>
          <p:nvPr/>
        </p:nvCxnSpPr>
        <p:spPr>
          <a:xfrm>
            <a:off x="93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4" name="Google Shape;2504;p132"/>
          <p:cNvCxnSpPr/>
          <p:nvPr/>
        </p:nvCxnSpPr>
        <p:spPr>
          <a:xfrm>
            <a:off x="108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5" name="Google Shape;2505;p132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6" name="Google Shape;2506;p132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7" name="Google Shape;2507;p132"/>
          <p:cNvCxnSpPr/>
          <p:nvPr/>
        </p:nvCxnSpPr>
        <p:spPr>
          <a:xfrm>
            <a:off x="139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8" name="Google Shape;2508;p132"/>
          <p:cNvCxnSpPr/>
          <p:nvPr/>
        </p:nvCxnSpPr>
        <p:spPr>
          <a:xfrm>
            <a:off x="154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9" name="Google Shape;2509;p132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0" name="Google Shape;2510;p132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1" name="Google Shape;2511;p132"/>
          <p:cNvCxnSpPr/>
          <p:nvPr/>
        </p:nvCxnSpPr>
        <p:spPr>
          <a:xfrm>
            <a:off x="185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2" name="Google Shape;2512;p132"/>
          <p:cNvCxnSpPr/>
          <p:nvPr/>
        </p:nvCxnSpPr>
        <p:spPr>
          <a:xfrm>
            <a:off x="200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3" name="Google Shape;2513;p132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4" name="Google Shape;2514;p132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5" name="Google Shape;2515;p132"/>
          <p:cNvCxnSpPr/>
          <p:nvPr/>
        </p:nvCxnSpPr>
        <p:spPr>
          <a:xfrm>
            <a:off x="230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6" name="Google Shape;2516;p132"/>
          <p:cNvCxnSpPr/>
          <p:nvPr/>
        </p:nvCxnSpPr>
        <p:spPr>
          <a:xfrm>
            <a:off x="246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7" name="Google Shape;2517;p132"/>
          <p:cNvCxnSpPr/>
          <p:nvPr/>
        </p:nvCxnSpPr>
        <p:spPr>
          <a:xfrm>
            <a:off x="261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8" name="Google Shape;2518;p132"/>
          <p:cNvCxnSpPr/>
          <p:nvPr/>
        </p:nvCxnSpPr>
        <p:spPr>
          <a:xfrm>
            <a:off x="276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9" name="Google Shape;2519;p132"/>
          <p:cNvCxnSpPr/>
          <p:nvPr/>
        </p:nvCxnSpPr>
        <p:spPr>
          <a:xfrm>
            <a:off x="291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0" name="Google Shape;2520;p132"/>
          <p:cNvCxnSpPr/>
          <p:nvPr/>
        </p:nvCxnSpPr>
        <p:spPr>
          <a:xfrm>
            <a:off x="307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1" name="Google Shape;2521;p132"/>
          <p:cNvCxnSpPr/>
          <p:nvPr/>
        </p:nvCxnSpPr>
        <p:spPr>
          <a:xfrm>
            <a:off x="322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2" name="Google Shape;2522;p132"/>
          <p:cNvCxnSpPr/>
          <p:nvPr/>
        </p:nvCxnSpPr>
        <p:spPr>
          <a:xfrm>
            <a:off x="337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3" name="Google Shape;2523;p132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4" name="Google Shape;2524;p132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5" name="Google Shape;2525;p132"/>
          <p:cNvCxnSpPr/>
          <p:nvPr/>
        </p:nvCxnSpPr>
        <p:spPr>
          <a:xfrm>
            <a:off x="368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6" name="Google Shape;2526;p132"/>
          <p:cNvCxnSpPr/>
          <p:nvPr/>
        </p:nvCxnSpPr>
        <p:spPr>
          <a:xfrm>
            <a:off x="383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7" name="Google Shape;2527;p132"/>
          <p:cNvCxnSpPr/>
          <p:nvPr/>
        </p:nvCxnSpPr>
        <p:spPr>
          <a:xfrm>
            <a:off x="398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8" name="Google Shape;2528;p132"/>
          <p:cNvCxnSpPr/>
          <p:nvPr/>
        </p:nvCxnSpPr>
        <p:spPr>
          <a:xfrm>
            <a:off x="413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9" name="Google Shape;2529;p132"/>
          <p:cNvCxnSpPr/>
          <p:nvPr/>
        </p:nvCxnSpPr>
        <p:spPr>
          <a:xfrm>
            <a:off x="429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0" name="Google Shape;2530;p132"/>
          <p:cNvCxnSpPr/>
          <p:nvPr/>
        </p:nvCxnSpPr>
        <p:spPr>
          <a:xfrm>
            <a:off x="444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1" name="Google Shape;2531;p132"/>
          <p:cNvCxnSpPr/>
          <p:nvPr/>
        </p:nvCxnSpPr>
        <p:spPr>
          <a:xfrm>
            <a:off x="459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2" name="Google Shape;2532;p132"/>
          <p:cNvCxnSpPr/>
          <p:nvPr/>
        </p:nvCxnSpPr>
        <p:spPr>
          <a:xfrm>
            <a:off x="474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3" name="Google Shape;2533;p132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4" name="Google Shape;2534;p132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5" name="Google Shape;2535;p132"/>
          <p:cNvCxnSpPr/>
          <p:nvPr/>
        </p:nvCxnSpPr>
        <p:spPr>
          <a:xfrm>
            <a:off x="505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6" name="Google Shape;2536;p132"/>
          <p:cNvCxnSpPr/>
          <p:nvPr/>
        </p:nvCxnSpPr>
        <p:spPr>
          <a:xfrm>
            <a:off x="520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7" name="Google Shape;2537;p132"/>
          <p:cNvCxnSpPr/>
          <p:nvPr/>
        </p:nvCxnSpPr>
        <p:spPr>
          <a:xfrm>
            <a:off x="535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8" name="Google Shape;2538;p132"/>
          <p:cNvCxnSpPr/>
          <p:nvPr/>
        </p:nvCxnSpPr>
        <p:spPr>
          <a:xfrm>
            <a:off x="550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9" name="Google Shape;2539;p132"/>
          <p:cNvCxnSpPr/>
          <p:nvPr/>
        </p:nvCxnSpPr>
        <p:spPr>
          <a:xfrm>
            <a:off x="566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0" name="Google Shape;2540;p132"/>
          <p:cNvCxnSpPr/>
          <p:nvPr/>
        </p:nvCxnSpPr>
        <p:spPr>
          <a:xfrm>
            <a:off x="581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1" name="Google Shape;2541;p132"/>
          <p:cNvCxnSpPr/>
          <p:nvPr/>
        </p:nvCxnSpPr>
        <p:spPr>
          <a:xfrm>
            <a:off x="596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2" name="Google Shape;2542;p132"/>
          <p:cNvCxnSpPr/>
          <p:nvPr/>
        </p:nvCxnSpPr>
        <p:spPr>
          <a:xfrm>
            <a:off x="611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3" name="Google Shape;2543;p132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4" name="Google Shape;2544;p132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5" name="Google Shape;2545;p132"/>
          <p:cNvCxnSpPr/>
          <p:nvPr/>
        </p:nvCxnSpPr>
        <p:spPr>
          <a:xfrm>
            <a:off x="642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6" name="Google Shape;2546;p132"/>
          <p:cNvCxnSpPr/>
          <p:nvPr/>
        </p:nvCxnSpPr>
        <p:spPr>
          <a:xfrm>
            <a:off x="657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7" name="Google Shape;2547;p132"/>
          <p:cNvCxnSpPr/>
          <p:nvPr/>
        </p:nvCxnSpPr>
        <p:spPr>
          <a:xfrm>
            <a:off x="672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8" name="Google Shape;2548;p132"/>
          <p:cNvCxnSpPr/>
          <p:nvPr/>
        </p:nvCxnSpPr>
        <p:spPr>
          <a:xfrm>
            <a:off x="688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9" name="Google Shape;2549;p132"/>
          <p:cNvCxnSpPr/>
          <p:nvPr/>
        </p:nvCxnSpPr>
        <p:spPr>
          <a:xfrm>
            <a:off x="703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0" name="Google Shape;2550;p132"/>
          <p:cNvCxnSpPr/>
          <p:nvPr/>
        </p:nvCxnSpPr>
        <p:spPr>
          <a:xfrm>
            <a:off x="718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1" name="Google Shape;2551;p132"/>
          <p:cNvCxnSpPr/>
          <p:nvPr/>
        </p:nvCxnSpPr>
        <p:spPr>
          <a:xfrm>
            <a:off x="733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2" name="Google Shape;2552;p132"/>
          <p:cNvCxnSpPr/>
          <p:nvPr/>
        </p:nvCxnSpPr>
        <p:spPr>
          <a:xfrm>
            <a:off x="749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3" name="Google Shape;2553;p132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4" name="Google Shape;2554;p132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5" name="Google Shape;2555;p132"/>
          <p:cNvCxnSpPr/>
          <p:nvPr/>
        </p:nvCxnSpPr>
        <p:spPr>
          <a:xfrm>
            <a:off x="779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6" name="Google Shape;2556;p132"/>
          <p:cNvCxnSpPr/>
          <p:nvPr/>
        </p:nvCxnSpPr>
        <p:spPr>
          <a:xfrm>
            <a:off x="794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7" name="Google Shape;2557;p132"/>
          <p:cNvCxnSpPr/>
          <p:nvPr/>
        </p:nvCxnSpPr>
        <p:spPr>
          <a:xfrm>
            <a:off x="810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8" name="Google Shape;2558;p132"/>
          <p:cNvCxnSpPr/>
          <p:nvPr/>
        </p:nvCxnSpPr>
        <p:spPr>
          <a:xfrm>
            <a:off x="825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9" name="Google Shape;2559;p132"/>
          <p:cNvCxnSpPr/>
          <p:nvPr/>
        </p:nvCxnSpPr>
        <p:spPr>
          <a:xfrm>
            <a:off x="840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0" name="Google Shape;2560;p132"/>
          <p:cNvCxnSpPr/>
          <p:nvPr/>
        </p:nvCxnSpPr>
        <p:spPr>
          <a:xfrm>
            <a:off x="855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561" name="Google Shape;2561;p132"/>
          <p:cNvGrpSpPr/>
          <p:nvPr/>
        </p:nvGrpSpPr>
        <p:grpSpPr>
          <a:xfrm>
            <a:off x="498425" y="2912575"/>
            <a:ext cx="1219200" cy="323400"/>
            <a:chOff x="574625" y="3217375"/>
            <a:chExt cx="1219200" cy="323400"/>
          </a:xfrm>
        </p:grpSpPr>
        <p:cxnSp>
          <p:nvCxnSpPr>
            <p:cNvPr id="2562" name="Google Shape;2562;p13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3" name="Google Shape;2563;p13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4" name="Google Shape;2564;p13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565" name="Google Shape;2565;p132"/>
          <p:cNvCxnSpPr/>
          <p:nvPr/>
        </p:nvCxnSpPr>
        <p:spPr>
          <a:xfrm>
            <a:off x="63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66" name="Google Shape;2566;p132"/>
          <p:cNvSpPr/>
          <p:nvPr/>
        </p:nvSpPr>
        <p:spPr>
          <a:xfrm rot="5400000">
            <a:off x="805775" y="34495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7" name="Google Shape;2567;p132"/>
          <p:cNvGrpSpPr/>
          <p:nvPr/>
        </p:nvGrpSpPr>
        <p:grpSpPr>
          <a:xfrm>
            <a:off x="753249" y="4088644"/>
            <a:ext cx="709556" cy="666297"/>
            <a:chOff x="5779408" y="3699191"/>
            <a:chExt cx="317645" cy="318757"/>
          </a:xfrm>
        </p:grpSpPr>
        <p:sp>
          <p:nvSpPr>
            <p:cNvPr id="2568" name="Google Shape;2568;p132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32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33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ДИЗАЙН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575" name="Google Shape;2575;p133"/>
          <p:cNvSpPr txBox="1">
            <a:spLocks noGrp="1"/>
          </p:cNvSpPr>
          <p:nvPr>
            <p:ph type="subTitle" idx="4"/>
          </p:nvPr>
        </p:nvSpPr>
        <p:spPr>
          <a:xfrm>
            <a:off x="532575" y="1241200"/>
            <a:ext cx="7590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Дизайн siRNA - это подбор мишени</a:t>
            </a:r>
            <a:endParaRPr sz="2200"/>
          </a:p>
        </p:txBody>
      </p:sp>
      <p:cxnSp>
        <p:nvCxnSpPr>
          <p:cNvPr id="2576" name="Google Shape;2576;p133"/>
          <p:cNvCxnSpPr/>
          <p:nvPr/>
        </p:nvCxnSpPr>
        <p:spPr>
          <a:xfrm>
            <a:off x="498425" y="2606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7" name="Google Shape;2577;p133"/>
          <p:cNvSpPr txBox="1">
            <a:spLocks noGrp="1"/>
          </p:cNvSpPr>
          <p:nvPr>
            <p:ph type="subTitle" idx="4"/>
          </p:nvPr>
        </p:nvSpPr>
        <p:spPr>
          <a:xfrm>
            <a:off x="3597600" y="1954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2578" name="Google Shape;2578;p133"/>
          <p:cNvSpPr txBox="1">
            <a:spLocks noGrp="1"/>
          </p:cNvSpPr>
          <p:nvPr>
            <p:ph type="subTitle" idx="4"/>
          </p:nvPr>
        </p:nvSpPr>
        <p:spPr>
          <a:xfrm>
            <a:off x="-49750" y="1923988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2579" name="Google Shape;2579;p133"/>
          <p:cNvSpPr txBox="1">
            <a:spLocks noGrp="1"/>
          </p:cNvSpPr>
          <p:nvPr>
            <p:ph type="subTitle" idx="4"/>
          </p:nvPr>
        </p:nvSpPr>
        <p:spPr>
          <a:xfrm>
            <a:off x="8461800" y="2765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2580" name="Google Shape;2580;p133"/>
          <p:cNvCxnSpPr/>
          <p:nvPr/>
        </p:nvCxnSpPr>
        <p:spPr>
          <a:xfrm>
            <a:off x="498425" y="2378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1" name="Google Shape;2581;p133"/>
          <p:cNvCxnSpPr/>
          <p:nvPr/>
        </p:nvCxnSpPr>
        <p:spPr>
          <a:xfrm>
            <a:off x="8731325" y="2382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2" name="Google Shape;2582;p133"/>
          <p:cNvCxnSpPr/>
          <p:nvPr/>
        </p:nvCxnSpPr>
        <p:spPr>
          <a:xfrm>
            <a:off x="78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3" name="Google Shape;2583;p133"/>
          <p:cNvCxnSpPr/>
          <p:nvPr/>
        </p:nvCxnSpPr>
        <p:spPr>
          <a:xfrm>
            <a:off x="93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4" name="Google Shape;2584;p133"/>
          <p:cNvCxnSpPr/>
          <p:nvPr/>
        </p:nvCxnSpPr>
        <p:spPr>
          <a:xfrm>
            <a:off x="108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5" name="Google Shape;2585;p133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6" name="Google Shape;2586;p133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7" name="Google Shape;2587;p133"/>
          <p:cNvCxnSpPr/>
          <p:nvPr/>
        </p:nvCxnSpPr>
        <p:spPr>
          <a:xfrm>
            <a:off x="139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8" name="Google Shape;2588;p133"/>
          <p:cNvCxnSpPr/>
          <p:nvPr/>
        </p:nvCxnSpPr>
        <p:spPr>
          <a:xfrm>
            <a:off x="154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9" name="Google Shape;2589;p133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0" name="Google Shape;2590;p133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1" name="Google Shape;2591;p133"/>
          <p:cNvCxnSpPr/>
          <p:nvPr/>
        </p:nvCxnSpPr>
        <p:spPr>
          <a:xfrm>
            <a:off x="185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2" name="Google Shape;2592;p133"/>
          <p:cNvCxnSpPr/>
          <p:nvPr/>
        </p:nvCxnSpPr>
        <p:spPr>
          <a:xfrm>
            <a:off x="200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3" name="Google Shape;2593;p133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4" name="Google Shape;2594;p133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5" name="Google Shape;2595;p133"/>
          <p:cNvCxnSpPr/>
          <p:nvPr/>
        </p:nvCxnSpPr>
        <p:spPr>
          <a:xfrm>
            <a:off x="230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6" name="Google Shape;2596;p133"/>
          <p:cNvCxnSpPr/>
          <p:nvPr/>
        </p:nvCxnSpPr>
        <p:spPr>
          <a:xfrm>
            <a:off x="246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7" name="Google Shape;2597;p133"/>
          <p:cNvCxnSpPr/>
          <p:nvPr/>
        </p:nvCxnSpPr>
        <p:spPr>
          <a:xfrm>
            <a:off x="261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8" name="Google Shape;2598;p133"/>
          <p:cNvCxnSpPr/>
          <p:nvPr/>
        </p:nvCxnSpPr>
        <p:spPr>
          <a:xfrm>
            <a:off x="276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9" name="Google Shape;2599;p133"/>
          <p:cNvCxnSpPr/>
          <p:nvPr/>
        </p:nvCxnSpPr>
        <p:spPr>
          <a:xfrm>
            <a:off x="291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0" name="Google Shape;2600;p133"/>
          <p:cNvCxnSpPr/>
          <p:nvPr/>
        </p:nvCxnSpPr>
        <p:spPr>
          <a:xfrm>
            <a:off x="307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1" name="Google Shape;2601;p133"/>
          <p:cNvCxnSpPr/>
          <p:nvPr/>
        </p:nvCxnSpPr>
        <p:spPr>
          <a:xfrm>
            <a:off x="322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2" name="Google Shape;2602;p133"/>
          <p:cNvCxnSpPr/>
          <p:nvPr/>
        </p:nvCxnSpPr>
        <p:spPr>
          <a:xfrm>
            <a:off x="337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3" name="Google Shape;2603;p133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4" name="Google Shape;2604;p133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5" name="Google Shape;2605;p133"/>
          <p:cNvCxnSpPr/>
          <p:nvPr/>
        </p:nvCxnSpPr>
        <p:spPr>
          <a:xfrm>
            <a:off x="368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6" name="Google Shape;2606;p133"/>
          <p:cNvCxnSpPr/>
          <p:nvPr/>
        </p:nvCxnSpPr>
        <p:spPr>
          <a:xfrm>
            <a:off x="383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7" name="Google Shape;2607;p133"/>
          <p:cNvCxnSpPr/>
          <p:nvPr/>
        </p:nvCxnSpPr>
        <p:spPr>
          <a:xfrm>
            <a:off x="398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8" name="Google Shape;2608;p133"/>
          <p:cNvCxnSpPr/>
          <p:nvPr/>
        </p:nvCxnSpPr>
        <p:spPr>
          <a:xfrm>
            <a:off x="413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9" name="Google Shape;2609;p133"/>
          <p:cNvCxnSpPr/>
          <p:nvPr/>
        </p:nvCxnSpPr>
        <p:spPr>
          <a:xfrm>
            <a:off x="429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0" name="Google Shape;2610;p133"/>
          <p:cNvCxnSpPr/>
          <p:nvPr/>
        </p:nvCxnSpPr>
        <p:spPr>
          <a:xfrm>
            <a:off x="444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1" name="Google Shape;2611;p133"/>
          <p:cNvCxnSpPr/>
          <p:nvPr/>
        </p:nvCxnSpPr>
        <p:spPr>
          <a:xfrm>
            <a:off x="459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2" name="Google Shape;2612;p133"/>
          <p:cNvCxnSpPr/>
          <p:nvPr/>
        </p:nvCxnSpPr>
        <p:spPr>
          <a:xfrm>
            <a:off x="474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3" name="Google Shape;2613;p133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4" name="Google Shape;2614;p133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5" name="Google Shape;2615;p133"/>
          <p:cNvCxnSpPr/>
          <p:nvPr/>
        </p:nvCxnSpPr>
        <p:spPr>
          <a:xfrm>
            <a:off x="505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6" name="Google Shape;2616;p133"/>
          <p:cNvCxnSpPr/>
          <p:nvPr/>
        </p:nvCxnSpPr>
        <p:spPr>
          <a:xfrm>
            <a:off x="520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7" name="Google Shape;2617;p133"/>
          <p:cNvCxnSpPr/>
          <p:nvPr/>
        </p:nvCxnSpPr>
        <p:spPr>
          <a:xfrm>
            <a:off x="535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8" name="Google Shape;2618;p133"/>
          <p:cNvCxnSpPr/>
          <p:nvPr/>
        </p:nvCxnSpPr>
        <p:spPr>
          <a:xfrm>
            <a:off x="550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9" name="Google Shape;2619;p133"/>
          <p:cNvCxnSpPr/>
          <p:nvPr/>
        </p:nvCxnSpPr>
        <p:spPr>
          <a:xfrm>
            <a:off x="566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0" name="Google Shape;2620;p133"/>
          <p:cNvCxnSpPr/>
          <p:nvPr/>
        </p:nvCxnSpPr>
        <p:spPr>
          <a:xfrm>
            <a:off x="581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1" name="Google Shape;2621;p133"/>
          <p:cNvCxnSpPr/>
          <p:nvPr/>
        </p:nvCxnSpPr>
        <p:spPr>
          <a:xfrm>
            <a:off x="596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2" name="Google Shape;2622;p133"/>
          <p:cNvCxnSpPr/>
          <p:nvPr/>
        </p:nvCxnSpPr>
        <p:spPr>
          <a:xfrm>
            <a:off x="611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3" name="Google Shape;2623;p133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4" name="Google Shape;2624;p133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5" name="Google Shape;2625;p133"/>
          <p:cNvCxnSpPr/>
          <p:nvPr/>
        </p:nvCxnSpPr>
        <p:spPr>
          <a:xfrm>
            <a:off x="642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6" name="Google Shape;2626;p133"/>
          <p:cNvCxnSpPr/>
          <p:nvPr/>
        </p:nvCxnSpPr>
        <p:spPr>
          <a:xfrm>
            <a:off x="657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7" name="Google Shape;2627;p133"/>
          <p:cNvCxnSpPr/>
          <p:nvPr/>
        </p:nvCxnSpPr>
        <p:spPr>
          <a:xfrm>
            <a:off x="672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8" name="Google Shape;2628;p133"/>
          <p:cNvCxnSpPr/>
          <p:nvPr/>
        </p:nvCxnSpPr>
        <p:spPr>
          <a:xfrm>
            <a:off x="688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9" name="Google Shape;2629;p133"/>
          <p:cNvCxnSpPr/>
          <p:nvPr/>
        </p:nvCxnSpPr>
        <p:spPr>
          <a:xfrm>
            <a:off x="703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0" name="Google Shape;2630;p133"/>
          <p:cNvCxnSpPr/>
          <p:nvPr/>
        </p:nvCxnSpPr>
        <p:spPr>
          <a:xfrm>
            <a:off x="718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1" name="Google Shape;2631;p133"/>
          <p:cNvCxnSpPr/>
          <p:nvPr/>
        </p:nvCxnSpPr>
        <p:spPr>
          <a:xfrm>
            <a:off x="733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2" name="Google Shape;2632;p133"/>
          <p:cNvCxnSpPr/>
          <p:nvPr/>
        </p:nvCxnSpPr>
        <p:spPr>
          <a:xfrm>
            <a:off x="749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3" name="Google Shape;2633;p133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4" name="Google Shape;2634;p133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5" name="Google Shape;2635;p133"/>
          <p:cNvCxnSpPr/>
          <p:nvPr/>
        </p:nvCxnSpPr>
        <p:spPr>
          <a:xfrm>
            <a:off x="779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6" name="Google Shape;2636;p133"/>
          <p:cNvCxnSpPr/>
          <p:nvPr/>
        </p:nvCxnSpPr>
        <p:spPr>
          <a:xfrm>
            <a:off x="794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7" name="Google Shape;2637;p133"/>
          <p:cNvCxnSpPr/>
          <p:nvPr/>
        </p:nvCxnSpPr>
        <p:spPr>
          <a:xfrm>
            <a:off x="810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8" name="Google Shape;2638;p133"/>
          <p:cNvCxnSpPr/>
          <p:nvPr/>
        </p:nvCxnSpPr>
        <p:spPr>
          <a:xfrm>
            <a:off x="825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9" name="Google Shape;2639;p133"/>
          <p:cNvCxnSpPr/>
          <p:nvPr/>
        </p:nvCxnSpPr>
        <p:spPr>
          <a:xfrm>
            <a:off x="840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40" name="Google Shape;2640;p133"/>
          <p:cNvCxnSpPr/>
          <p:nvPr/>
        </p:nvCxnSpPr>
        <p:spPr>
          <a:xfrm>
            <a:off x="855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41" name="Google Shape;2641;p133"/>
          <p:cNvCxnSpPr/>
          <p:nvPr/>
        </p:nvCxnSpPr>
        <p:spPr>
          <a:xfrm>
            <a:off x="63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42" name="Google Shape;2642;p133"/>
          <p:cNvSpPr/>
          <p:nvPr/>
        </p:nvSpPr>
        <p:spPr>
          <a:xfrm rot="5400000">
            <a:off x="1796375" y="35257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43" name="Google Shape;2643;p133"/>
          <p:cNvGrpSpPr/>
          <p:nvPr/>
        </p:nvGrpSpPr>
        <p:grpSpPr>
          <a:xfrm>
            <a:off x="1743849" y="4088644"/>
            <a:ext cx="709556" cy="666297"/>
            <a:chOff x="5779408" y="3699191"/>
            <a:chExt cx="317645" cy="318757"/>
          </a:xfrm>
        </p:grpSpPr>
        <p:sp>
          <p:nvSpPr>
            <p:cNvPr id="2644" name="Google Shape;2644;p133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133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6" name="Google Shape;2646;p133"/>
          <p:cNvGrpSpPr/>
          <p:nvPr/>
        </p:nvGrpSpPr>
        <p:grpSpPr>
          <a:xfrm>
            <a:off x="1489025" y="2901138"/>
            <a:ext cx="1219200" cy="323400"/>
            <a:chOff x="574625" y="3217375"/>
            <a:chExt cx="1219200" cy="323400"/>
          </a:xfrm>
        </p:grpSpPr>
        <p:cxnSp>
          <p:nvCxnSpPr>
            <p:cNvPr id="2647" name="Google Shape;2647;p13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8" name="Google Shape;2648;p13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9" name="Google Shape;2649;p13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50" name="Google Shape;2650;p133"/>
          <p:cNvSpPr/>
          <p:nvPr/>
        </p:nvSpPr>
        <p:spPr>
          <a:xfrm rot="5400000">
            <a:off x="4539575" y="35257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1" name="Google Shape;2651;p133"/>
          <p:cNvGrpSpPr/>
          <p:nvPr/>
        </p:nvGrpSpPr>
        <p:grpSpPr>
          <a:xfrm>
            <a:off x="4487049" y="4088644"/>
            <a:ext cx="709556" cy="666297"/>
            <a:chOff x="5779408" y="3699191"/>
            <a:chExt cx="317645" cy="318757"/>
          </a:xfrm>
        </p:grpSpPr>
        <p:sp>
          <p:nvSpPr>
            <p:cNvPr id="2652" name="Google Shape;2652;p133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133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4" name="Google Shape;2654;p133"/>
          <p:cNvGrpSpPr/>
          <p:nvPr/>
        </p:nvGrpSpPr>
        <p:grpSpPr>
          <a:xfrm>
            <a:off x="4232225" y="2901138"/>
            <a:ext cx="1219200" cy="323400"/>
            <a:chOff x="574625" y="3217375"/>
            <a:chExt cx="1219200" cy="323400"/>
          </a:xfrm>
        </p:grpSpPr>
        <p:cxnSp>
          <p:nvCxnSpPr>
            <p:cNvPr id="2655" name="Google Shape;2655;p13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6" name="Google Shape;2656;p13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7" name="Google Shape;2657;p13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p134"/>
          <p:cNvSpPr txBox="1">
            <a:spLocks noGrp="1"/>
          </p:cNvSpPr>
          <p:nvPr>
            <p:ph type="title"/>
          </p:nvPr>
        </p:nvSpPr>
        <p:spPr>
          <a:xfrm>
            <a:off x="412650" y="4070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ДИЗАЙН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663" name="Google Shape;2663;p134"/>
          <p:cNvSpPr txBox="1">
            <a:spLocks noGrp="1"/>
          </p:cNvSpPr>
          <p:nvPr>
            <p:ph type="subTitle" idx="4"/>
          </p:nvPr>
        </p:nvSpPr>
        <p:spPr>
          <a:xfrm>
            <a:off x="532575" y="1241200"/>
            <a:ext cx="7590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Дизайн siRNA - это подбор мишени</a:t>
            </a:r>
            <a:endParaRPr sz="2200"/>
          </a:p>
        </p:txBody>
      </p:sp>
      <p:cxnSp>
        <p:nvCxnSpPr>
          <p:cNvPr id="2664" name="Google Shape;2664;p134"/>
          <p:cNvCxnSpPr/>
          <p:nvPr/>
        </p:nvCxnSpPr>
        <p:spPr>
          <a:xfrm>
            <a:off x="498425" y="2606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65" name="Google Shape;2665;p134"/>
          <p:cNvSpPr txBox="1">
            <a:spLocks noGrp="1"/>
          </p:cNvSpPr>
          <p:nvPr>
            <p:ph type="subTitle" idx="4"/>
          </p:nvPr>
        </p:nvSpPr>
        <p:spPr>
          <a:xfrm>
            <a:off x="3597600" y="1954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2666" name="Google Shape;2666;p134"/>
          <p:cNvSpPr txBox="1">
            <a:spLocks noGrp="1"/>
          </p:cNvSpPr>
          <p:nvPr>
            <p:ph type="subTitle" idx="4"/>
          </p:nvPr>
        </p:nvSpPr>
        <p:spPr>
          <a:xfrm>
            <a:off x="-49750" y="1923988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2667" name="Google Shape;2667;p134"/>
          <p:cNvSpPr txBox="1">
            <a:spLocks noGrp="1"/>
          </p:cNvSpPr>
          <p:nvPr>
            <p:ph type="subTitle" idx="4"/>
          </p:nvPr>
        </p:nvSpPr>
        <p:spPr>
          <a:xfrm>
            <a:off x="8461800" y="2765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2668" name="Google Shape;2668;p134"/>
          <p:cNvCxnSpPr/>
          <p:nvPr/>
        </p:nvCxnSpPr>
        <p:spPr>
          <a:xfrm>
            <a:off x="498425" y="2378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69" name="Google Shape;2669;p134"/>
          <p:cNvCxnSpPr/>
          <p:nvPr/>
        </p:nvCxnSpPr>
        <p:spPr>
          <a:xfrm>
            <a:off x="8731325" y="2382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0" name="Google Shape;2670;p134"/>
          <p:cNvCxnSpPr/>
          <p:nvPr/>
        </p:nvCxnSpPr>
        <p:spPr>
          <a:xfrm>
            <a:off x="78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1" name="Google Shape;2671;p134"/>
          <p:cNvCxnSpPr/>
          <p:nvPr/>
        </p:nvCxnSpPr>
        <p:spPr>
          <a:xfrm>
            <a:off x="93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2" name="Google Shape;2672;p134"/>
          <p:cNvCxnSpPr/>
          <p:nvPr/>
        </p:nvCxnSpPr>
        <p:spPr>
          <a:xfrm>
            <a:off x="108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3" name="Google Shape;2673;p134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4" name="Google Shape;2674;p134"/>
          <p:cNvCxnSpPr/>
          <p:nvPr/>
        </p:nvCxnSpPr>
        <p:spPr>
          <a:xfrm>
            <a:off x="124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5" name="Google Shape;2675;p134"/>
          <p:cNvCxnSpPr/>
          <p:nvPr/>
        </p:nvCxnSpPr>
        <p:spPr>
          <a:xfrm>
            <a:off x="139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6" name="Google Shape;2676;p134"/>
          <p:cNvCxnSpPr/>
          <p:nvPr/>
        </p:nvCxnSpPr>
        <p:spPr>
          <a:xfrm>
            <a:off x="154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7" name="Google Shape;2677;p134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8" name="Google Shape;2678;p134"/>
          <p:cNvCxnSpPr/>
          <p:nvPr/>
        </p:nvCxnSpPr>
        <p:spPr>
          <a:xfrm>
            <a:off x="169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9" name="Google Shape;2679;p134"/>
          <p:cNvCxnSpPr/>
          <p:nvPr/>
        </p:nvCxnSpPr>
        <p:spPr>
          <a:xfrm>
            <a:off x="185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0" name="Google Shape;2680;p134"/>
          <p:cNvCxnSpPr/>
          <p:nvPr/>
        </p:nvCxnSpPr>
        <p:spPr>
          <a:xfrm>
            <a:off x="200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1" name="Google Shape;2681;p134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2" name="Google Shape;2682;p134"/>
          <p:cNvCxnSpPr/>
          <p:nvPr/>
        </p:nvCxnSpPr>
        <p:spPr>
          <a:xfrm>
            <a:off x="215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3" name="Google Shape;2683;p134"/>
          <p:cNvCxnSpPr/>
          <p:nvPr/>
        </p:nvCxnSpPr>
        <p:spPr>
          <a:xfrm>
            <a:off x="230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4" name="Google Shape;2684;p134"/>
          <p:cNvCxnSpPr/>
          <p:nvPr/>
        </p:nvCxnSpPr>
        <p:spPr>
          <a:xfrm>
            <a:off x="246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5" name="Google Shape;2685;p134"/>
          <p:cNvCxnSpPr/>
          <p:nvPr/>
        </p:nvCxnSpPr>
        <p:spPr>
          <a:xfrm>
            <a:off x="261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6" name="Google Shape;2686;p134"/>
          <p:cNvCxnSpPr/>
          <p:nvPr/>
        </p:nvCxnSpPr>
        <p:spPr>
          <a:xfrm>
            <a:off x="276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7" name="Google Shape;2687;p134"/>
          <p:cNvCxnSpPr/>
          <p:nvPr/>
        </p:nvCxnSpPr>
        <p:spPr>
          <a:xfrm>
            <a:off x="291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8" name="Google Shape;2688;p134"/>
          <p:cNvCxnSpPr/>
          <p:nvPr/>
        </p:nvCxnSpPr>
        <p:spPr>
          <a:xfrm>
            <a:off x="307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9" name="Google Shape;2689;p134"/>
          <p:cNvCxnSpPr/>
          <p:nvPr/>
        </p:nvCxnSpPr>
        <p:spPr>
          <a:xfrm>
            <a:off x="322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0" name="Google Shape;2690;p134"/>
          <p:cNvCxnSpPr/>
          <p:nvPr/>
        </p:nvCxnSpPr>
        <p:spPr>
          <a:xfrm>
            <a:off x="337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1" name="Google Shape;2691;p134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2" name="Google Shape;2692;p134"/>
          <p:cNvCxnSpPr/>
          <p:nvPr/>
        </p:nvCxnSpPr>
        <p:spPr>
          <a:xfrm>
            <a:off x="352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3" name="Google Shape;2693;p134"/>
          <p:cNvCxnSpPr/>
          <p:nvPr/>
        </p:nvCxnSpPr>
        <p:spPr>
          <a:xfrm>
            <a:off x="368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4" name="Google Shape;2694;p134"/>
          <p:cNvCxnSpPr/>
          <p:nvPr/>
        </p:nvCxnSpPr>
        <p:spPr>
          <a:xfrm>
            <a:off x="383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5" name="Google Shape;2695;p134"/>
          <p:cNvCxnSpPr/>
          <p:nvPr/>
        </p:nvCxnSpPr>
        <p:spPr>
          <a:xfrm>
            <a:off x="398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6" name="Google Shape;2696;p134"/>
          <p:cNvCxnSpPr/>
          <p:nvPr/>
        </p:nvCxnSpPr>
        <p:spPr>
          <a:xfrm>
            <a:off x="413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7" name="Google Shape;2697;p134"/>
          <p:cNvCxnSpPr/>
          <p:nvPr/>
        </p:nvCxnSpPr>
        <p:spPr>
          <a:xfrm>
            <a:off x="429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8" name="Google Shape;2698;p134"/>
          <p:cNvCxnSpPr/>
          <p:nvPr/>
        </p:nvCxnSpPr>
        <p:spPr>
          <a:xfrm>
            <a:off x="444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99" name="Google Shape;2699;p134"/>
          <p:cNvCxnSpPr/>
          <p:nvPr/>
        </p:nvCxnSpPr>
        <p:spPr>
          <a:xfrm>
            <a:off x="459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0" name="Google Shape;2700;p134"/>
          <p:cNvCxnSpPr/>
          <p:nvPr/>
        </p:nvCxnSpPr>
        <p:spPr>
          <a:xfrm>
            <a:off x="474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1" name="Google Shape;2701;p134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2" name="Google Shape;2702;p134"/>
          <p:cNvCxnSpPr/>
          <p:nvPr/>
        </p:nvCxnSpPr>
        <p:spPr>
          <a:xfrm>
            <a:off x="4899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3" name="Google Shape;2703;p134"/>
          <p:cNvCxnSpPr/>
          <p:nvPr/>
        </p:nvCxnSpPr>
        <p:spPr>
          <a:xfrm>
            <a:off x="5052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4" name="Google Shape;2704;p134"/>
          <p:cNvCxnSpPr/>
          <p:nvPr/>
        </p:nvCxnSpPr>
        <p:spPr>
          <a:xfrm>
            <a:off x="5204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5" name="Google Shape;2705;p134"/>
          <p:cNvCxnSpPr/>
          <p:nvPr/>
        </p:nvCxnSpPr>
        <p:spPr>
          <a:xfrm>
            <a:off x="5356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6" name="Google Shape;2706;p134"/>
          <p:cNvCxnSpPr/>
          <p:nvPr/>
        </p:nvCxnSpPr>
        <p:spPr>
          <a:xfrm>
            <a:off x="5509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7" name="Google Shape;2707;p134"/>
          <p:cNvCxnSpPr/>
          <p:nvPr/>
        </p:nvCxnSpPr>
        <p:spPr>
          <a:xfrm>
            <a:off x="5661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8" name="Google Shape;2708;p134"/>
          <p:cNvCxnSpPr/>
          <p:nvPr/>
        </p:nvCxnSpPr>
        <p:spPr>
          <a:xfrm>
            <a:off x="5814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9" name="Google Shape;2709;p134"/>
          <p:cNvCxnSpPr/>
          <p:nvPr/>
        </p:nvCxnSpPr>
        <p:spPr>
          <a:xfrm>
            <a:off x="5966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0" name="Google Shape;2710;p134"/>
          <p:cNvCxnSpPr/>
          <p:nvPr/>
        </p:nvCxnSpPr>
        <p:spPr>
          <a:xfrm>
            <a:off x="6118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1" name="Google Shape;2711;p134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2" name="Google Shape;2712;p134"/>
          <p:cNvCxnSpPr/>
          <p:nvPr/>
        </p:nvCxnSpPr>
        <p:spPr>
          <a:xfrm>
            <a:off x="6271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3" name="Google Shape;2713;p134"/>
          <p:cNvCxnSpPr/>
          <p:nvPr/>
        </p:nvCxnSpPr>
        <p:spPr>
          <a:xfrm>
            <a:off x="6423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4" name="Google Shape;2714;p134"/>
          <p:cNvCxnSpPr/>
          <p:nvPr/>
        </p:nvCxnSpPr>
        <p:spPr>
          <a:xfrm>
            <a:off x="6576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5" name="Google Shape;2715;p134"/>
          <p:cNvCxnSpPr/>
          <p:nvPr/>
        </p:nvCxnSpPr>
        <p:spPr>
          <a:xfrm>
            <a:off x="6728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6" name="Google Shape;2716;p134"/>
          <p:cNvCxnSpPr/>
          <p:nvPr/>
        </p:nvCxnSpPr>
        <p:spPr>
          <a:xfrm>
            <a:off x="6880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7" name="Google Shape;2717;p134"/>
          <p:cNvCxnSpPr/>
          <p:nvPr/>
        </p:nvCxnSpPr>
        <p:spPr>
          <a:xfrm>
            <a:off x="7033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8" name="Google Shape;2718;p134"/>
          <p:cNvCxnSpPr/>
          <p:nvPr/>
        </p:nvCxnSpPr>
        <p:spPr>
          <a:xfrm>
            <a:off x="7185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9" name="Google Shape;2719;p134"/>
          <p:cNvCxnSpPr/>
          <p:nvPr/>
        </p:nvCxnSpPr>
        <p:spPr>
          <a:xfrm>
            <a:off x="7338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0" name="Google Shape;2720;p134"/>
          <p:cNvCxnSpPr/>
          <p:nvPr/>
        </p:nvCxnSpPr>
        <p:spPr>
          <a:xfrm>
            <a:off x="7490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1" name="Google Shape;2721;p134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2" name="Google Shape;2722;p134"/>
          <p:cNvCxnSpPr/>
          <p:nvPr/>
        </p:nvCxnSpPr>
        <p:spPr>
          <a:xfrm>
            <a:off x="7642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3" name="Google Shape;2723;p134"/>
          <p:cNvCxnSpPr/>
          <p:nvPr/>
        </p:nvCxnSpPr>
        <p:spPr>
          <a:xfrm>
            <a:off x="7795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4" name="Google Shape;2724;p134"/>
          <p:cNvCxnSpPr/>
          <p:nvPr/>
        </p:nvCxnSpPr>
        <p:spPr>
          <a:xfrm>
            <a:off x="79476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5" name="Google Shape;2725;p134"/>
          <p:cNvCxnSpPr/>
          <p:nvPr/>
        </p:nvCxnSpPr>
        <p:spPr>
          <a:xfrm>
            <a:off x="81000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6" name="Google Shape;2726;p134"/>
          <p:cNvCxnSpPr/>
          <p:nvPr/>
        </p:nvCxnSpPr>
        <p:spPr>
          <a:xfrm>
            <a:off x="825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7" name="Google Shape;2727;p134"/>
          <p:cNvCxnSpPr/>
          <p:nvPr/>
        </p:nvCxnSpPr>
        <p:spPr>
          <a:xfrm>
            <a:off x="84048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8" name="Google Shape;2728;p134"/>
          <p:cNvCxnSpPr/>
          <p:nvPr/>
        </p:nvCxnSpPr>
        <p:spPr>
          <a:xfrm>
            <a:off x="85572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29" name="Google Shape;2729;p134"/>
          <p:cNvGrpSpPr/>
          <p:nvPr/>
        </p:nvGrpSpPr>
        <p:grpSpPr>
          <a:xfrm>
            <a:off x="4899650" y="2937125"/>
            <a:ext cx="1219200" cy="323400"/>
            <a:chOff x="574625" y="3217375"/>
            <a:chExt cx="1219200" cy="323400"/>
          </a:xfrm>
        </p:grpSpPr>
        <p:cxnSp>
          <p:nvCxnSpPr>
            <p:cNvPr id="2730" name="Google Shape;2730;p13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1" name="Google Shape;2731;p13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2" name="Google Shape;2732;p13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733" name="Google Shape;2733;p134"/>
          <p:cNvCxnSpPr/>
          <p:nvPr/>
        </p:nvCxnSpPr>
        <p:spPr>
          <a:xfrm>
            <a:off x="632450" y="2446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4" name="Google Shape;2734;p134"/>
          <p:cNvSpPr/>
          <p:nvPr/>
        </p:nvSpPr>
        <p:spPr>
          <a:xfrm rot="5400000">
            <a:off x="5207000" y="3597700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35" name="Google Shape;2735;p134"/>
          <p:cNvGrpSpPr/>
          <p:nvPr/>
        </p:nvGrpSpPr>
        <p:grpSpPr>
          <a:xfrm>
            <a:off x="5167322" y="4199474"/>
            <a:ext cx="683860" cy="604495"/>
            <a:chOff x="5216456" y="3725484"/>
            <a:chExt cx="356196" cy="265631"/>
          </a:xfrm>
        </p:grpSpPr>
        <p:sp>
          <p:nvSpPr>
            <p:cNvPr id="2736" name="Google Shape;2736;p13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13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135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743" name="Google Shape;2743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4" name="Google Shape;2744;p135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745" name="Google Shape;2745;p135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746" name="Google Shape;2746;p135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747" name="Google Shape;2747;p135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8" name="Google Shape;2748;p135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p135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0" name="Google Shape;2750;p135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751" name="Google Shape;2751;p135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752" name="Google Shape;2752;p135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135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8" name="Google Shape;2758;p136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759" name="Google Shape;2759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0" name="Google Shape;2760;p136"/>
          <p:cNvGrpSpPr/>
          <p:nvPr/>
        </p:nvGrpSpPr>
        <p:grpSpPr>
          <a:xfrm>
            <a:off x="1762326" y="3576472"/>
            <a:ext cx="736939" cy="728139"/>
            <a:chOff x="3040984" y="3681059"/>
            <a:chExt cx="356164" cy="355815"/>
          </a:xfrm>
        </p:grpSpPr>
        <p:sp>
          <p:nvSpPr>
            <p:cNvPr id="2761" name="Google Shape;2761;p136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136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136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64" name="Google Shape;2764;p136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765" name="Google Shape;2765;p136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766" name="Google Shape;2766;p136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767" name="Google Shape;2767;p136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8" name="Google Shape;2768;p136"/>
          <p:cNvSpPr/>
          <p:nvPr/>
        </p:nvSpPr>
        <p:spPr>
          <a:xfrm rot="5400000">
            <a:off x="17451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9" name="Google Shape;2769;p136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0" name="Google Shape;2770;p136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1" name="Google Shape;2771;p136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772" name="Google Shape;2772;p136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773" name="Google Shape;2773;p136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136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137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780" name="Google Shape;2780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81" name="Google Shape;2781;p137"/>
          <p:cNvGrpSpPr/>
          <p:nvPr/>
        </p:nvGrpSpPr>
        <p:grpSpPr>
          <a:xfrm>
            <a:off x="1762326" y="3576472"/>
            <a:ext cx="736939" cy="728139"/>
            <a:chOff x="3040984" y="3681059"/>
            <a:chExt cx="356164" cy="355815"/>
          </a:xfrm>
        </p:grpSpPr>
        <p:sp>
          <p:nvSpPr>
            <p:cNvPr id="2782" name="Google Shape;2782;p137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137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137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5" name="Google Shape;2785;p137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786" name="Google Shape;2786;p137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787" name="Google Shape;2787;p137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788" name="Google Shape;2788;p137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9" name="Google Shape;2789;p137"/>
          <p:cNvSpPr/>
          <p:nvPr/>
        </p:nvSpPr>
        <p:spPr>
          <a:xfrm rot="5400000">
            <a:off x="37263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0" name="Google Shape;2790;p137"/>
          <p:cNvSpPr txBox="1">
            <a:spLocks noGrp="1"/>
          </p:cNvSpPr>
          <p:nvPr>
            <p:ph type="subTitle" idx="4294967295"/>
          </p:nvPr>
        </p:nvSpPr>
        <p:spPr>
          <a:xfrm>
            <a:off x="27278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dirty="0" smtClean="0"/>
              <a:t>Компании/</a:t>
            </a:r>
            <a:r>
              <a:rPr lang="en" sz="1900" dirty="0"/>
              <a:t/>
            </a:r>
            <a:br>
              <a:rPr lang="en" sz="1900" dirty="0"/>
            </a:br>
            <a:r>
              <a:rPr lang="en" sz="1900" dirty="0"/>
              <a:t>другие лаборатории</a:t>
            </a:r>
            <a:endParaRPr sz="1900" dirty="0"/>
          </a:p>
        </p:txBody>
      </p:sp>
      <p:sp>
        <p:nvSpPr>
          <p:cNvPr id="2791" name="Google Shape;2791;p137"/>
          <p:cNvSpPr/>
          <p:nvPr/>
        </p:nvSpPr>
        <p:spPr>
          <a:xfrm rot="5400000">
            <a:off x="17451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2" name="Google Shape;2792;p137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3" name="Google Shape;2793;p137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4" name="Google Shape;2794;p137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795" name="Google Shape;2795;p137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796" name="Google Shape;2796;p137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137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p138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03" name="Google Shape;2803;p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04" name="Google Shape;2804;p138"/>
          <p:cNvGrpSpPr/>
          <p:nvPr/>
        </p:nvGrpSpPr>
        <p:grpSpPr>
          <a:xfrm>
            <a:off x="1762326" y="3576472"/>
            <a:ext cx="736939" cy="728139"/>
            <a:chOff x="3040984" y="3681059"/>
            <a:chExt cx="356164" cy="355815"/>
          </a:xfrm>
        </p:grpSpPr>
        <p:sp>
          <p:nvSpPr>
            <p:cNvPr id="2805" name="Google Shape;2805;p138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138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138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8" name="Google Shape;2808;p138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809" name="Google Shape;2809;p138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810" name="Google Shape;2810;p138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811" name="Google Shape;2811;p138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2" name="Google Shape;2812;p138"/>
          <p:cNvSpPr/>
          <p:nvPr/>
        </p:nvSpPr>
        <p:spPr>
          <a:xfrm rot="5400000">
            <a:off x="37263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3" name="Google Shape;2813;p138"/>
          <p:cNvSpPr txBox="1">
            <a:spLocks noGrp="1"/>
          </p:cNvSpPr>
          <p:nvPr>
            <p:ph type="subTitle" idx="4294967295"/>
          </p:nvPr>
        </p:nvSpPr>
        <p:spPr>
          <a:xfrm>
            <a:off x="27278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Компании (Синтол)/</a:t>
            </a:r>
            <a:br>
              <a:rPr lang="en" sz="1900"/>
            </a:br>
            <a:r>
              <a:rPr lang="en" sz="1900"/>
              <a:t>другие лаборатории</a:t>
            </a:r>
            <a:endParaRPr sz="1900"/>
          </a:p>
        </p:txBody>
      </p:sp>
      <p:sp>
        <p:nvSpPr>
          <p:cNvPr id="2814" name="Google Shape;2814;p138"/>
          <p:cNvSpPr/>
          <p:nvPr/>
        </p:nvSpPr>
        <p:spPr>
          <a:xfrm rot="5400000">
            <a:off x="17451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5" name="Google Shape;2815;p138"/>
          <p:cNvSpPr/>
          <p:nvPr/>
        </p:nvSpPr>
        <p:spPr>
          <a:xfrm rot="5400000">
            <a:off x="60885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6" name="Google Shape;2816;p138"/>
          <p:cNvSpPr txBox="1">
            <a:spLocks noGrp="1"/>
          </p:cNvSpPr>
          <p:nvPr>
            <p:ph type="subTitle" idx="4294967295"/>
          </p:nvPr>
        </p:nvSpPr>
        <p:spPr>
          <a:xfrm>
            <a:off x="51662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Ученый</a:t>
            </a:r>
            <a:endParaRPr sz="1900"/>
          </a:p>
        </p:txBody>
      </p:sp>
      <p:sp>
        <p:nvSpPr>
          <p:cNvPr id="2817" name="Google Shape;2817;p138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8" name="Google Shape;2818;p138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9" name="Google Shape;2819;p138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820" name="Google Shape;2820;p138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821" name="Google Shape;2821;p138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138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7" name="Google Shape;2827;p139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28" name="Google Shape;2828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9" name="Google Shape;2829;p139"/>
          <p:cNvGrpSpPr/>
          <p:nvPr/>
        </p:nvGrpSpPr>
        <p:grpSpPr>
          <a:xfrm>
            <a:off x="1762326" y="3576472"/>
            <a:ext cx="736939" cy="728139"/>
            <a:chOff x="3040984" y="3681059"/>
            <a:chExt cx="356164" cy="355815"/>
          </a:xfrm>
        </p:grpSpPr>
        <p:sp>
          <p:nvSpPr>
            <p:cNvPr id="2830" name="Google Shape;2830;p139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139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139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33" name="Google Shape;2833;p139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834" name="Google Shape;2834;p139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835" name="Google Shape;2835;p139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836" name="Google Shape;2836;p139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7" name="Google Shape;2837;p139"/>
          <p:cNvSpPr/>
          <p:nvPr/>
        </p:nvSpPr>
        <p:spPr>
          <a:xfrm rot="5400000">
            <a:off x="37263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8" name="Google Shape;2838;p139"/>
          <p:cNvSpPr txBox="1">
            <a:spLocks noGrp="1"/>
          </p:cNvSpPr>
          <p:nvPr>
            <p:ph type="subTitle" idx="4294967295"/>
          </p:nvPr>
        </p:nvSpPr>
        <p:spPr>
          <a:xfrm>
            <a:off x="27278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Компании (Синтол)/</a:t>
            </a:r>
            <a:br>
              <a:rPr lang="en" sz="1900"/>
            </a:br>
            <a:r>
              <a:rPr lang="en" sz="1900"/>
              <a:t>другие лаборатории</a:t>
            </a:r>
            <a:endParaRPr sz="1900"/>
          </a:p>
        </p:txBody>
      </p:sp>
      <p:sp>
        <p:nvSpPr>
          <p:cNvPr id="2839" name="Google Shape;2839;p139"/>
          <p:cNvSpPr/>
          <p:nvPr/>
        </p:nvSpPr>
        <p:spPr>
          <a:xfrm rot="5400000">
            <a:off x="17451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0" name="Google Shape;2840;p139"/>
          <p:cNvSpPr/>
          <p:nvPr/>
        </p:nvSpPr>
        <p:spPr>
          <a:xfrm rot="5400000">
            <a:off x="60885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1" name="Google Shape;2841;p139"/>
          <p:cNvSpPr txBox="1">
            <a:spLocks noGrp="1"/>
          </p:cNvSpPr>
          <p:nvPr>
            <p:ph type="subTitle" idx="4294967295"/>
          </p:nvPr>
        </p:nvSpPr>
        <p:spPr>
          <a:xfrm>
            <a:off x="51662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Ученый</a:t>
            </a:r>
            <a:endParaRPr sz="1900"/>
          </a:p>
        </p:txBody>
      </p:sp>
      <p:sp>
        <p:nvSpPr>
          <p:cNvPr id="2842" name="Google Shape;2842;p139"/>
          <p:cNvSpPr/>
          <p:nvPr/>
        </p:nvSpPr>
        <p:spPr>
          <a:xfrm flipH="1">
            <a:off x="2010200" y="1440650"/>
            <a:ext cx="4534800" cy="479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50000"/>
              <a:gd name="adj5" fmla="val 75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3" name="Google Shape;2843;p139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4" name="Google Shape;2844;p139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5" name="Google Shape;2845;p139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846" name="Google Shape;2846;p139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847" name="Google Shape;2847;p139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139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3" name="Google Shape;2853;p140"/>
          <p:cNvSpPr txBox="1">
            <a:spLocks noGrp="1"/>
          </p:cNvSpPr>
          <p:nvPr>
            <p:ph type="title"/>
          </p:nvPr>
        </p:nvSpPr>
        <p:spPr>
          <a:xfrm>
            <a:off x="1601125" y="2347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ПРОБЛЕМА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54" name="Google Shape;2854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5" name="Google Shape;2855;p140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856" name="Google Shape;2856;p140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857" name="Google Shape;2857;p140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858" name="Google Shape;2858;p140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9" name="Google Shape;2859;p140"/>
          <p:cNvSpPr/>
          <p:nvPr/>
        </p:nvSpPr>
        <p:spPr>
          <a:xfrm flipH="1">
            <a:off x="2010200" y="1440650"/>
            <a:ext cx="4534800" cy="479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50000"/>
              <a:gd name="adj5" fmla="val 75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0" name="Google Shape;2860;p140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1" name="Google Shape;2861;p140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2" name="Google Shape;2862;p140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863" name="Google Shape;2863;p140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864" name="Google Shape;2864;p140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140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6" name="Google Shape;2866;p140"/>
          <p:cNvSpPr/>
          <p:nvPr/>
        </p:nvSpPr>
        <p:spPr>
          <a:xfrm rot="10800000" flipH="1">
            <a:off x="2086400" y="2659850"/>
            <a:ext cx="4534800" cy="479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50000"/>
              <a:gd name="adj5" fmla="val 75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7" name="Google Shape;2867;p140"/>
          <p:cNvSpPr txBox="1">
            <a:spLocks noGrp="1"/>
          </p:cNvSpPr>
          <p:nvPr>
            <p:ph type="subTitle" idx="4294967295"/>
          </p:nvPr>
        </p:nvSpPr>
        <p:spPr>
          <a:xfrm>
            <a:off x="3093478" y="968750"/>
            <a:ext cx="33723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2 недели - 6 месяцев</a:t>
            </a:r>
            <a:endParaRPr sz="1900"/>
          </a:p>
        </p:txBody>
      </p:sp>
      <p:sp>
        <p:nvSpPr>
          <p:cNvPr id="2868" name="Google Shape;2868;p140"/>
          <p:cNvSpPr txBox="1">
            <a:spLocks noGrp="1"/>
          </p:cNvSpPr>
          <p:nvPr>
            <p:ph type="subTitle" idx="4294967295"/>
          </p:nvPr>
        </p:nvSpPr>
        <p:spPr>
          <a:xfrm>
            <a:off x="2564750" y="3178550"/>
            <a:ext cx="39009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dirty="0"/>
              <a:t>&gt;5 циклов, </a:t>
            </a:r>
            <a:r>
              <a:rPr lang="en" sz="1900" dirty="0" smtClean="0"/>
              <a:t>10 </a:t>
            </a:r>
            <a:r>
              <a:rPr lang="en" sz="1900" dirty="0"/>
              <a:t>тыс. руб./молекула</a:t>
            </a:r>
            <a:endParaRPr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3" name="Google Shape;2873;p141"/>
          <p:cNvSpPr txBox="1">
            <a:spLocks noGrp="1"/>
          </p:cNvSpPr>
          <p:nvPr>
            <p:ph type="title"/>
          </p:nvPr>
        </p:nvSpPr>
        <p:spPr>
          <a:xfrm>
            <a:off x="1601125" y="5395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РЕШЕНИЕ 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74" name="Google Shape;2874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75" y="1760000"/>
            <a:ext cx="1266550" cy="12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5" name="Google Shape;2875;p141"/>
          <p:cNvSpPr txBox="1">
            <a:spLocks noGrp="1"/>
          </p:cNvSpPr>
          <p:nvPr>
            <p:ph type="subTitle" idx="4294967295"/>
          </p:nvPr>
        </p:nvSpPr>
        <p:spPr>
          <a:xfrm>
            <a:off x="1560800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Дизайн</a:t>
            </a:r>
            <a:endParaRPr sz="2200"/>
          </a:p>
        </p:txBody>
      </p:sp>
      <p:sp>
        <p:nvSpPr>
          <p:cNvPr id="2876" name="Google Shape;2876;p141"/>
          <p:cNvSpPr txBox="1">
            <a:spLocks noGrp="1"/>
          </p:cNvSpPr>
          <p:nvPr>
            <p:ph type="subTitle" idx="4294967295"/>
          </p:nvPr>
        </p:nvSpPr>
        <p:spPr>
          <a:xfrm>
            <a:off x="3585314" y="19886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Синтез</a:t>
            </a:r>
            <a:endParaRPr sz="2200"/>
          </a:p>
        </p:txBody>
      </p:sp>
      <p:sp>
        <p:nvSpPr>
          <p:cNvPr id="2877" name="Google Shape;2877;p141"/>
          <p:cNvSpPr txBox="1">
            <a:spLocks noGrp="1"/>
          </p:cNvSpPr>
          <p:nvPr>
            <p:ph type="subTitle" idx="4294967295"/>
          </p:nvPr>
        </p:nvSpPr>
        <p:spPr>
          <a:xfrm>
            <a:off x="5472866" y="1988600"/>
            <a:ext cx="24000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Тестирование</a:t>
            </a:r>
            <a:endParaRPr sz="2200"/>
          </a:p>
        </p:txBody>
      </p:sp>
      <p:sp>
        <p:nvSpPr>
          <p:cNvPr id="2878" name="Google Shape;2878;p141"/>
          <p:cNvSpPr/>
          <p:nvPr/>
        </p:nvSpPr>
        <p:spPr>
          <a:xfrm>
            <a:off x="2810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9" name="Google Shape;2879;p141"/>
          <p:cNvSpPr/>
          <p:nvPr/>
        </p:nvSpPr>
        <p:spPr>
          <a:xfrm rot="5400000">
            <a:off x="1745119" y="2935999"/>
            <a:ext cx="7947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0" name="Google Shape;2880;p141"/>
          <p:cNvSpPr txBox="1">
            <a:spLocks noGrp="1"/>
          </p:cNvSpPr>
          <p:nvPr>
            <p:ph type="subTitle" idx="4294967295"/>
          </p:nvPr>
        </p:nvSpPr>
        <p:spPr>
          <a:xfrm>
            <a:off x="746626" y="3616825"/>
            <a:ext cx="27426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/>
              <a:t>Алгоритм LabSi</a:t>
            </a:r>
            <a:endParaRPr sz="1900" b="1"/>
          </a:p>
        </p:txBody>
      </p:sp>
      <p:sp>
        <p:nvSpPr>
          <p:cNvPr id="2881" name="Google Shape;2881;p141"/>
          <p:cNvSpPr/>
          <p:nvPr/>
        </p:nvSpPr>
        <p:spPr>
          <a:xfrm>
            <a:off x="47155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2" name="Google Shape;2882;p141"/>
          <p:cNvSpPr/>
          <p:nvPr/>
        </p:nvSpPr>
        <p:spPr>
          <a:xfrm>
            <a:off x="7458724" y="2174825"/>
            <a:ext cx="6651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3" name="Google Shape;2883;p141"/>
          <p:cNvSpPr txBox="1">
            <a:spLocks noGrp="1"/>
          </p:cNvSpPr>
          <p:nvPr>
            <p:ph type="subTitle" idx="4294967295"/>
          </p:nvPr>
        </p:nvSpPr>
        <p:spPr>
          <a:xfrm>
            <a:off x="8126224" y="26709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884" name="Google Shape;2884;p141"/>
          <p:cNvGrpSpPr/>
          <p:nvPr/>
        </p:nvGrpSpPr>
        <p:grpSpPr>
          <a:xfrm>
            <a:off x="8419126" y="1973980"/>
            <a:ext cx="330993" cy="666290"/>
            <a:chOff x="6275635" y="4282651"/>
            <a:chExt cx="209383" cy="366778"/>
          </a:xfrm>
        </p:grpSpPr>
        <p:sp>
          <p:nvSpPr>
            <p:cNvPr id="2885" name="Google Shape;2885;p141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141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1" name="Google Shape;2891;p142"/>
          <p:cNvSpPr txBox="1">
            <a:spLocks noGrp="1"/>
          </p:cNvSpPr>
          <p:nvPr>
            <p:ph type="title"/>
          </p:nvPr>
        </p:nvSpPr>
        <p:spPr>
          <a:xfrm>
            <a:off x="1601125" y="3871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РЕШЕНИЕ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92" name="Google Shape;2892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75" y="1760000"/>
            <a:ext cx="1557149" cy="15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2893" name="Google Shape;2893;p142"/>
          <p:cNvSpPr txBox="1">
            <a:spLocks noGrp="1"/>
          </p:cNvSpPr>
          <p:nvPr>
            <p:ph type="subTitle" idx="4294967295"/>
          </p:nvPr>
        </p:nvSpPr>
        <p:spPr>
          <a:xfrm>
            <a:off x="3204314" y="2217200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100" b="1"/>
              <a:t>LabSi</a:t>
            </a:r>
            <a:endParaRPr sz="3100" b="1"/>
          </a:p>
        </p:txBody>
      </p:sp>
      <p:sp>
        <p:nvSpPr>
          <p:cNvPr id="2894" name="Google Shape;2894;p142"/>
          <p:cNvSpPr/>
          <p:nvPr/>
        </p:nvSpPr>
        <p:spPr>
          <a:xfrm>
            <a:off x="2154175" y="2413375"/>
            <a:ext cx="10692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5" name="Google Shape;2895;p142"/>
          <p:cNvSpPr txBox="1">
            <a:spLocks noGrp="1"/>
          </p:cNvSpPr>
          <p:nvPr>
            <p:ph type="subTitle" idx="4294967295"/>
          </p:nvPr>
        </p:nvSpPr>
        <p:spPr>
          <a:xfrm>
            <a:off x="7669024" y="2594750"/>
            <a:ext cx="10692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2896" name="Google Shape;2896;p142"/>
          <p:cNvGrpSpPr/>
          <p:nvPr/>
        </p:nvGrpSpPr>
        <p:grpSpPr>
          <a:xfrm>
            <a:off x="7961926" y="1973980"/>
            <a:ext cx="330993" cy="666290"/>
            <a:chOff x="6275635" y="4282651"/>
            <a:chExt cx="209383" cy="366778"/>
          </a:xfrm>
        </p:grpSpPr>
        <p:sp>
          <p:nvSpPr>
            <p:cNvPr id="2897" name="Google Shape;2897;p142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142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99" name="Google Shape;2899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1975" y="1760000"/>
            <a:ext cx="1557149" cy="15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00" name="Google Shape;2900;p142"/>
          <p:cNvSpPr/>
          <p:nvPr/>
        </p:nvSpPr>
        <p:spPr>
          <a:xfrm>
            <a:off x="5673450" y="1229063"/>
            <a:ext cx="3200700" cy="3045300"/>
          </a:xfrm>
          <a:prstGeom prst="heart">
            <a:avLst/>
          </a:prstGeom>
          <a:noFill/>
          <a:ln w="28575" cap="flat" cmpd="sng">
            <a:solidFill>
              <a:srgbClr val="F114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1" name="Google Shape;2901;p142"/>
          <p:cNvSpPr/>
          <p:nvPr/>
        </p:nvSpPr>
        <p:spPr>
          <a:xfrm>
            <a:off x="4516375" y="2413375"/>
            <a:ext cx="10692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2" name="Google Shape;2902;p142"/>
          <p:cNvSpPr txBox="1">
            <a:spLocks noGrp="1"/>
          </p:cNvSpPr>
          <p:nvPr>
            <p:ph type="subTitle" idx="4294967295"/>
          </p:nvPr>
        </p:nvSpPr>
        <p:spPr>
          <a:xfrm>
            <a:off x="4474552" y="1891975"/>
            <a:ext cx="1229100" cy="6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1 неделя</a:t>
            </a:r>
            <a:endParaRPr sz="1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" name="Google Shape;2907;p143"/>
          <p:cNvSpPr txBox="1">
            <a:spLocks noGrp="1"/>
          </p:cNvSpPr>
          <p:nvPr>
            <p:ph type="body" idx="1"/>
          </p:nvPr>
        </p:nvSpPr>
        <p:spPr>
          <a:xfrm>
            <a:off x="409850" y="1285000"/>
            <a:ext cx="51261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Рынок олигонуклеотидов растет</a:t>
            </a:r>
            <a:endParaRPr sz="1800"/>
          </a:p>
          <a:p>
            <a:pPr marL="457200" lvl="0" indent="-34290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PubMed: за 2021 год более 6 тысяч исследовательских работ, в которых упоминается siRNA</a:t>
            </a:r>
            <a:endParaRPr sz="1800"/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/>
              <a:t/>
            </a:r>
            <a:br>
              <a:rPr lang="en" sz="1800"/>
            </a:br>
            <a:endParaRPr sz="2000"/>
          </a:p>
        </p:txBody>
      </p:sp>
      <p:sp>
        <p:nvSpPr>
          <p:cNvPr id="2908" name="Google Shape;2908;p143"/>
          <p:cNvSpPr txBox="1">
            <a:spLocks noGrp="1"/>
          </p:cNvSpPr>
          <p:nvPr>
            <p:ph type="title"/>
          </p:nvPr>
        </p:nvSpPr>
        <p:spPr>
          <a:xfrm>
            <a:off x="1220125" y="3109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ОБЪЕМ РЫНКА И ТРЕНДЫ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909" name="Google Shape;2909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8350" y="678850"/>
            <a:ext cx="3288949" cy="438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144"/>
          <p:cNvSpPr txBox="1">
            <a:spLocks noGrp="1"/>
          </p:cNvSpPr>
          <p:nvPr>
            <p:ph type="title"/>
          </p:nvPr>
        </p:nvSpPr>
        <p:spPr>
          <a:xfrm>
            <a:off x="488850" y="1784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КОНКУРЕНТЫ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15" name="Google Shape;2915;p144"/>
          <p:cNvSpPr txBox="1">
            <a:spLocks noGrp="1"/>
          </p:cNvSpPr>
          <p:nvPr>
            <p:ph type="body" idx="4294967295"/>
          </p:nvPr>
        </p:nvSpPr>
        <p:spPr>
          <a:xfrm>
            <a:off x="2961950" y="1060025"/>
            <a:ext cx="10368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/>
              <a:t>LabSi</a:t>
            </a:r>
            <a:endParaRPr sz="2200" b="1"/>
          </a:p>
        </p:txBody>
      </p:sp>
      <p:sp>
        <p:nvSpPr>
          <p:cNvPr id="2916" name="Google Shape;2916;p144"/>
          <p:cNvSpPr txBox="1">
            <a:spLocks noGrp="1"/>
          </p:cNvSpPr>
          <p:nvPr>
            <p:ph type="body" idx="4294967295"/>
          </p:nvPr>
        </p:nvSpPr>
        <p:spPr>
          <a:xfrm>
            <a:off x="5095550" y="831425"/>
            <a:ext cx="19260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2000"/>
              <a:t>Другие алгоритмы</a:t>
            </a:r>
            <a:endParaRPr sz="2000"/>
          </a:p>
        </p:txBody>
      </p:sp>
      <p:pic>
        <p:nvPicPr>
          <p:cNvPr id="2917" name="Google Shape;2917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2750" y="1129100"/>
            <a:ext cx="1461200" cy="5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8" name="Google Shape;2918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6750" y="1694843"/>
            <a:ext cx="1926000" cy="69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9" name="Google Shape;2919;p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2738" y="2504125"/>
            <a:ext cx="1634028" cy="5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20" name="Google Shape;2920;p144"/>
          <p:cNvSpPr txBox="1">
            <a:spLocks noGrp="1"/>
          </p:cNvSpPr>
          <p:nvPr>
            <p:ph type="body" idx="4294967295"/>
          </p:nvPr>
        </p:nvSpPr>
        <p:spPr>
          <a:xfrm>
            <a:off x="118450" y="15127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Уникальность последовательности</a:t>
            </a:r>
            <a:endParaRPr sz="1700"/>
          </a:p>
        </p:txBody>
      </p:sp>
      <p:sp>
        <p:nvSpPr>
          <p:cNvPr id="2921" name="Google Shape;2921;p144"/>
          <p:cNvSpPr txBox="1">
            <a:spLocks noGrp="1"/>
          </p:cNvSpPr>
          <p:nvPr>
            <p:ph type="body" idx="4294967295"/>
          </p:nvPr>
        </p:nvSpPr>
        <p:spPr>
          <a:xfrm>
            <a:off x="118450" y="23509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 dirty="0"/>
              <a:t>Термодинамические</a:t>
            </a:r>
            <a:br>
              <a:rPr lang="en" sz="1700" dirty="0"/>
            </a:br>
            <a:r>
              <a:rPr lang="en" sz="1700" dirty="0"/>
              <a:t>свойства</a:t>
            </a:r>
            <a:endParaRPr sz="1700" dirty="0"/>
          </a:p>
        </p:txBody>
      </p:sp>
      <p:sp>
        <p:nvSpPr>
          <p:cNvPr id="2922" name="Google Shape;2922;p144"/>
          <p:cNvSpPr txBox="1">
            <a:spLocks noGrp="1"/>
          </p:cNvSpPr>
          <p:nvPr>
            <p:ph type="body" idx="4294967295"/>
          </p:nvPr>
        </p:nvSpPr>
        <p:spPr>
          <a:xfrm>
            <a:off x="118450" y="31129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Пространственная структура</a:t>
            </a:r>
            <a:endParaRPr sz="1700"/>
          </a:p>
        </p:txBody>
      </p:sp>
      <p:grpSp>
        <p:nvGrpSpPr>
          <p:cNvPr id="2923" name="Google Shape;2923;p144"/>
          <p:cNvGrpSpPr/>
          <p:nvPr/>
        </p:nvGrpSpPr>
        <p:grpSpPr>
          <a:xfrm>
            <a:off x="2961947" y="1589224"/>
            <a:ext cx="683860" cy="604495"/>
            <a:chOff x="5216456" y="3725484"/>
            <a:chExt cx="356196" cy="265631"/>
          </a:xfrm>
        </p:grpSpPr>
        <p:sp>
          <p:nvSpPr>
            <p:cNvPr id="2924" name="Google Shape;2924;p14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14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6" name="Google Shape;2926;p144"/>
          <p:cNvGrpSpPr/>
          <p:nvPr/>
        </p:nvGrpSpPr>
        <p:grpSpPr>
          <a:xfrm>
            <a:off x="5333747" y="1589224"/>
            <a:ext cx="683860" cy="604495"/>
            <a:chOff x="5216456" y="3725484"/>
            <a:chExt cx="356196" cy="265631"/>
          </a:xfrm>
        </p:grpSpPr>
        <p:sp>
          <p:nvSpPr>
            <p:cNvPr id="2927" name="Google Shape;2927;p14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14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9" name="Google Shape;2929;p144"/>
          <p:cNvGrpSpPr/>
          <p:nvPr/>
        </p:nvGrpSpPr>
        <p:grpSpPr>
          <a:xfrm>
            <a:off x="2961947" y="2351224"/>
            <a:ext cx="683860" cy="604495"/>
            <a:chOff x="5216456" y="3725484"/>
            <a:chExt cx="356196" cy="265631"/>
          </a:xfrm>
        </p:grpSpPr>
        <p:sp>
          <p:nvSpPr>
            <p:cNvPr id="2930" name="Google Shape;2930;p14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14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2" name="Google Shape;2932;p144"/>
          <p:cNvGrpSpPr/>
          <p:nvPr/>
        </p:nvGrpSpPr>
        <p:grpSpPr>
          <a:xfrm>
            <a:off x="5333747" y="2351224"/>
            <a:ext cx="683860" cy="604495"/>
            <a:chOff x="5216456" y="3725484"/>
            <a:chExt cx="356196" cy="265631"/>
          </a:xfrm>
        </p:grpSpPr>
        <p:sp>
          <p:nvSpPr>
            <p:cNvPr id="2933" name="Google Shape;2933;p14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14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5" name="Google Shape;2935;p144"/>
          <p:cNvGrpSpPr/>
          <p:nvPr/>
        </p:nvGrpSpPr>
        <p:grpSpPr>
          <a:xfrm>
            <a:off x="2961947" y="3189424"/>
            <a:ext cx="683860" cy="604495"/>
            <a:chOff x="5216456" y="3725484"/>
            <a:chExt cx="356196" cy="265631"/>
          </a:xfrm>
        </p:grpSpPr>
        <p:sp>
          <p:nvSpPr>
            <p:cNvPr id="2936" name="Google Shape;2936;p14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14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8" name="Google Shape;2938;p144"/>
          <p:cNvGrpSpPr/>
          <p:nvPr/>
        </p:nvGrpSpPr>
        <p:grpSpPr>
          <a:xfrm>
            <a:off x="5320899" y="3166769"/>
            <a:ext cx="709556" cy="666297"/>
            <a:chOff x="5779408" y="3699191"/>
            <a:chExt cx="317645" cy="318757"/>
          </a:xfrm>
        </p:grpSpPr>
        <p:sp>
          <p:nvSpPr>
            <p:cNvPr id="2939" name="Google Shape;2939;p144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144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p145"/>
          <p:cNvSpPr txBox="1">
            <a:spLocks noGrp="1"/>
          </p:cNvSpPr>
          <p:nvPr>
            <p:ph type="title"/>
          </p:nvPr>
        </p:nvSpPr>
        <p:spPr>
          <a:xfrm>
            <a:off x="488850" y="1784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КОНКУРЕНТЫ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46" name="Google Shape;2946;p145"/>
          <p:cNvSpPr txBox="1">
            <a:spLocks noGrp="1"/>
          </p:cNvSpPr>
          <p:nvPr>
            <p:ph type="body" idx="4294967295"/>
          </p:nvPr>
        </p:nvSpPr>
        <p:spPr>
          <a:xfrm>
            <a:off x="2961950" y="1060025"/>
            <a:ext cx="10368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/>
              <a:t>LabSi</a:t>
            </a:r>
            <a:endParaRPr sz="2200" b="1"/>
          </a:p>
        </p:txBody>
      </p:sp>
      <p:sp>
        <p:nvSpPr>
          <p:cNvPr id="2947" name="Google Shape;2947;p145"/>
          <p:cNvSpPr txBox="1">
            <a:spLocks noGrp="1"/>
          </p:cNvSpPr>
          <p:nvPr>
            <p:ph type="body" idx="4294967295"/>
          </p:nvPr>
        </p:nvSpPr>
        <p:spPr>
          <a:xfrm>
            <a:off x="5095550" y="831425"/>
            <a:ext cx="19260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2000"/>
              <a:t>Другие алгоритмы</a:t>
            </a:r>
            <a:endParaRPr sz="2000"/>
          </a:p>
        </p:txBody>
      </p:sp>
      <p:pic>
        <p:nvPicPr>
          <p:cNvPr id="2948" name="Google Shape;2948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2750" y="1129100"/>
            <a:ext cx="1461200" cy="5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9" name="Google Shape;2949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6750" y="1694843"/>
            <a:ext cx="1926000" cy="69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0" name="Google Shape;2950;p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2738" y="2504125"/>
            <a:ext cx="1634028" cy="5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1" name="Google Shape;2951;p145"/>
          <p:cNvSpPr txBox="1">
            <a:spLocks noGrp="1"/>
          </p:cNvSpPr>
          <p:nvPr>
            <p:ph type="body" idx="4294967295"/>
          </p:nvPr>
        </p:nvSpPr>
        <p:spPr>
          <a:xfrm>
            <a:off x="118450" y="15127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Уникальность последовательности</a:t>
            </a:r>
            <a:endParaRPr sz="1700"/>
          </a:p>
        </p:txBody>
      </p:sp>
      <p:sp>
        <p:nvSpPr>
          <p:cNvPr id="2952" name="Google Shape;2952;p145"/>
          <p:cNvSpPr txBox="1">
            <a:spLocks noGrp="1"/>
          </p:cNvSpPr>
          <p:nvPr>
            <p:ph type="body" idx="4294967295"/>
          </p:nvPr>
        </p:nvSpPr>
        <p:spPr>
          <a:xfrm>
            <a:off x="118450" y="23509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Термодинамические</a:t>
            </a:r>
            <a:br>
              <a:rPr lang="en" sz="1700"/>
            </a:br>
            <a:r>
              <a:rPr lang="en" sz="1700"/>
              <a:t>свойства</a:t>
            </a:r>
            <a:endParaRPr sz="1700"/>
          </a:p>
        </p:txBody>
      </p:sp>
      <p:sp>
        <p:nvSpPr>
          <p:cNvPr id="2953" name="Google Shape;2953;p145"/>
          <p:cNvSpPr txBox="1">
            <a:spLocks noGrp="1"/>
          </p:cNvSpPr>
          <p:nvPr>
            <p:ph type="body" idx="4294967295"/>
          </p:nvPr>
        </p:nvSpPr>
        <p:spPr>
          <a:xfrm>
            <a:off x="118450" y="31129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Пространственная структура</a:t>
            </a:r>
            <a:endParaRPr sz="1700"/>
          </a:p>
        </p:txBody>
      </p:sp>
      <p:grpSp>
        <p:nvGrpSpPr>
          <p:cNvPr id="2954" name="Google Shape;2954;p145"/>
          <p:cNvGrpSpPr/>
          <p:nvPr/>
        </p:nvGrpSpPr>
        <p:grpSpPr>
          <a:xfrm>
            <a:off x="2961947" y="1589224"/>
            <a:ext cx="683860" cy="604495"/>
            <a:chOff x="5216456" y="3725484"/>
            <a:chExt cx="356196" cy="265631"/>
          </a:xfrm>
        </p:grpSpPr>
        <p:sp>
          <p:nvSpPr>
            <p:cNvPr id="2955" name="Google Shape;2955;p145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145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7" name="Google Shape;2957;p145"/>
          <p:cNvGrpSpPr/>
          <p:nvPr/>
        </p:nvGrpSpPr>
        <p:grpSpPr>
          <a:xfrm>
            <a:off x="5333747" y="1589224"/>
            <a:ext cx="683860" cy="604495"/>
            <a:chOff x="5216456" y="3725484"/>
            <a:chExt cx="356196" cy="265631"/>
          </a:xfrm>
        </p:grpSpPr>
        <p:sp>
          <p:nvSpPr>
            <p:cNvPr id="2958" name="Google Shape;2958;p145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145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0" name="Google Shape;2960;p145"/>
          <p:cNvGrpSpPr/>
          <p:nvPr/>
        </p:nvGrpSpPr>
        <p:grpSpPr>
          <a:xfrm>
            <a:off x="2961947" y="2351224"/>
            <a:ext cx="683860" cy="604495"/>
            <a:chOff x="5216456" y="3725484"/>
            <a:chExt cx="356196" cy="265631"/>
          </a:xfrm>
        </p:grpSpPr>
        <p:sp>
          <p:nvSpPr>
            <p:cNvPr id="2961" name="Google Shape;2961;p145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145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3" name="Google Shape;2963;p145"/>
          <p:cNvGrpSpPr/>
          <p:nvPr/>
        </p:nvGrpSpPr>
        <p:grpSpPr>
          <a:xfrm>
            <a:off x="5333747" y="2351224"/>
            <a:ext cx="683860" cy="604495"/>
            <a:chOff x="5216456" y="3725484"/>
            <a:chExt cx="356196" cy="265631"/>
          </a:xfrm>
        </p:grpSpPr>
        <p:sp>
          <p:nvSpPr>
            <p:cNvPr id="2964" name="Google Shape;2964;p145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145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6" name="Google Shape;2966;p145"/>
          <p:cNvGrpSpPr/>
          <p:nvPr/>
        </p:nvGrpSpPr>
        <p:grpSpPr>
          <a:xfrm>
            <a:off x="2961947" y="3189424"/>
            <a:ext cx="683860" cy="604495"/>
            <a:chOff x="5216456" y="3725484"/>
            <a:chExt cx="356196" cy="265631"/>
          </a:xfrm>
        </p:grpSpPr>
        <p:sp>
          <p:nvSpPr>
            <p:cNvPr id="2967" name="Google Shape;2967;p145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145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9" name="Google Shape;2969;p145"/>
          <p:cNvGrpSpPr/>
          <p:nvPr/>
        </p:nvGrpSpPr>
        <p:grpSpPr>
          <a:xfrm>
            <a:off x="5320899" y="3166769"/>
            <a:ext cx="709556" cy="666297"/>
            <a:chOff x="5779408" y="3699191"/>
            <a:chExt cx="317645" cy="318757"/>
          </a:xfrm>
        </p:grpSpPr>
        <p:sp>
          <p:nvSpPr>
            <p:cNvPr id="2970" name="Google Shape;2970;p14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14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72" name="Google Shape;2972;p145"/>
          <p:cNvSpPr txBox="1">
            <a:spLocks noGrp="1"/>
          </p:cNvSpPr>
          <p:nvPr>
            <p:ph type="body" idx="4294967295"/>
          </p:nvPr>
        </p:nvSpPr>
        <p:spPr>
          <a:xfrm>
            <a:off x="2099650" y="40273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 b="1"/>
              <a:t>Высокая эффективность</a:t>
            </a:r>
            <a:endParaRPr sz="1700" b="1"/>
          </a:p>
        </p:txBody>
      </p:sp>
      <p:sp>
        <p:nvSpPr>
          <p:cNvPr id="2973" name="Google Shape;2973;p145"/>
          <p:cNvSpPr txBox="1">
            <a:spLocks noGrp="1"/>
          </p:cNvSpPr>
          <p:nvPr>
            <p:ph type="body" idx="4294967295"/>
          </p:nvPr>
        </p:nvSpPr>
        <p:spPr>
          <a:xfrm>
            <a:off x="4538050" y="4027325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Низкая эффективность</a:t>
            </a:r>
            <a:endParaRPr sz="1700"/>
          </a:p>
        </p:txBody>
      </p:sp>
      <p:sp>
        <p:nvSpPr>
          <p:cNvPr id="2974" name="Google Shape;2974;p145"/>
          <p:cNvSpPr/>
          <p:nvPr/>
        </p:nvSpPr>
        <p:spPr>
          <a:xfrm>
            <a:off x="140150" y="3083300"/>
            <a:ext cx="6208800" cy="855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p146"/>
          <p:cNvSpPr txBox="1">
            <a:spLocks noGrp="1"/>
          </p:cNvSpPr>
          <p:nvPr>
            <p:ph type="body" idx="1"/>
          </p:nvPr>
        </p:nvSpPr>
        <p:spPr>
          <a:xfrm>
            <a:off x="420450" y="1285000"/>
            <a:ext cx="7301700" cy="28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B2B: продаем алгоритм лабораториям - научным институтам и медицинским клиникам</a:t>
            </a:r>
            <a:endParaRPr sz="1700" dirty="0"/>
          </a:p>
          <a:p>
            <a:pPr marL="45720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 dirty="0"/>
              <a:t>Направления получения прибыли:</a:t>
            </a:r>
            <a:endParaRPr sz="1700" dirty="0"/>
          </a:p>
          <a:p>
            <a:pPr marL="457200" lvl="0" indent="-33655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Алгоритм дизайна siRNA для медицинских клиник, научных институтов </a:t>
            </a:r>
            <a:endParaRPr lang="ru-RU" sz="1700" dirty="0" smtClean="0"/>
          </a:p>
          <a:p>
            <a:pPr marL="12065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700"/>
              <a:buNone/>
            </a:pPr>
            <a:r>
              <a:rPr lang="ru-RU" sz="1700" dirty="0"/>
              <a:t> </a:t>
            </a:r>
            <a:r>
              <a:rPr lang="ru-RU" sz="1700" dirty="0" smtClean="0"/>
              <a:t>      </a:t>
            </a:r>
            <a:r>
              <a:rPr lang="en" sz="1700" dirty="0" smtClean="0"/>
              <a:t>В </a:t>
            </a:r>
            <a:r>
              <a:rPr lang="en" sz="1700" dirty="0"/>
              <a:t>будущем:</a:t>
            </a:r>
            <a:endParaRPr sz="1700" dirty="0"/>
          </a:p>
          <a:p>
            <a:pPr marL="457200" lvl="0" indent="-33655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Синтез коротких молекул ДНК/РНК “под ключ”</a:t>
            </a:r>
            <a:endParaRPr sz="1700" dirty="0"/>
          </a:p>
          <a:p>
            <a:pPr marL="457200" lvl="0" indent="-33655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Платный доступ к базе данных эффективных siRNA </a:t>
            </a:r>
            <a:br>
              <a:rPr lang="en" sz="1700" dirty="0"/>
            </a:br>
            <a:endParaRPr sz="1700" dirty="0"/>
          </a:p>
        </p:txBody>
      </p:sp>
      <p:sp>
        <p:nvSpPr>
          <p:cNvPr id="2980" name="Google Shape;2980;p146"/>
          <p:cNvSpPr txBox="1">
            <a:spLocks noGrp="1"/>
          </p:cNvSpPr>
          <p:nvPr>
            <p:ph type="title"/>
          </p:nvPr>
        </p:nvSpPr>
        <p:spPr>
          <a:xfrm>
            <a:off x="1601125" y="3871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БИЗНЕС-МОДЕЛЬ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5" name="Google Shape;2985;p147"/>
          <p:cNvSpPr txBox="1">
            <a:spLocks noGrp="1"/>
          </p:cNvSpPr>
          <p:nvPr>
            <p:ph type="title"/>
          </p:nvPr>
        </p:nvSpPr>
        <p:spPr>
          <a:xfrm>
            <a:off x="717425" y="19902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НАША КОМАНДА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86" name="Google Shape;2986;p147"/>
          <p:cNvSpPr txBox="1">
            <a:spLocks noGrp="1"/>
          </p:cNvSpPr>
          <p:nvPr>
            <p:ph type="title" idx="3"/>
          </p:nvPr>
        </p:nvSpPr>
        <p:spPr>
          <a:xfrm flipH="1">
            <a:off x="1913600" y="2709075"/>
            <a:ext cx="23142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Мария Силкина</a:t>
            </a:r>
            <a:br>
              <a:rPr lang="en">
                <a:latin typeface="Didact Gothic"/>
                <a:ea typeface="Didact Gothic"/>
                <a:cs typeface="Didact Gothic"/>
                <a:sym typeface="Didact Gothic"/>
              </a:rPr>
            </a:br>
            <a:r>
              <a:rPr lang="en" sz="1900">
                <a:latin typeface="Didact Gothic"/>
                <a:ea typeface="Didact Gothic"/>
                <a:cs typeface="Didact Gothic"/>
                <a:sym typeface="Didact Gothic"/>
              </a:rPr>
              <a:t>RnD</a:t>
            </a:r>
            <a:endParaRPr sz="1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87" name="Google Shape;2987;p147"/>
          <p:cNvSpPr txBox="1">
            <a:spLocks noGrp="1"/>
          </p:cNvSpPr>
          <p:nvPr>
            <p:ph type="subTitle" idx="4"/>
          </p:nvPr>
        </p:nvSpPr>
        <p:spPr>
          <a:xfrm flipH="1">
            <a:off x="4227800" y="2842600"/>
            <a:ext cx="3218700" cy="10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Химический факультет МГУ</a:t>
            </a:r>
            <a:br>
              <a:rPr lang="en" sz="1400"/>
            </a:br>
            <a:r>
              <a:rPr lang="en" sz="1400"/>
              <a:t>6 лет опыта работы в лаборатории</a:t>
            </a:r>
            <a:br>
              <a:rPr lang="en" sz="1400"/>
            </a:br>
            <a:endParaRPr sz="1200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988" name="Google Shape;2988;p147"/>
          <p:cNvSpPr txBox="1">
            <a:spLocks noGrp="1"/>
          </p:cNvSpPr>
          <p:nvPr>
            <p:ph type="title" idx="5"/>
          </p:nvPr>
        </p:nvSpPr>
        <p:spPr>
          <a:xfrm flipH="1">
            <a:off x="1408400" y="1035175"/>
            <a:ext cx="3324600" cy="13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Анастасия</a:t>
            </a:r>
            <a:br>
              <a:rPr lang="en">
                <a:latin typeface="Didact Gothic"/>
                <a:ea typeface="Didact Gothic"/>
                <a:cs typeface="Didact Gothic"/>
                <a:sym typeface="Didact Gothic"/>
              </a:rPr>
            </a:b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Нефедова</a:t>
            </a:r>
            <a:br>
              <a:rPr lang="en">
                <a:latin typeface="Didact Gothic"/>
                <a:ea typeface="Didact Gothic"/>
                <a:cs typeface="Didact Gothic"/>
                <a:sym typeface="Didact Gothic"/>
              </a:rPr>
            </a:br>
            <a:r>
              <a:rPr lang="en" sz="1900">
                <a:latin typeface="Didact Gothic"/>
                <a:ea typeface="Didact Gothic"/>
                <a:cs typeface="Didact Gothic"/>
                <a:sym typeface="Didact Gothic"/>
              </a:rPr>
              <a:t>лидер</a:t>
            </a:r>
            <a:endParaRPr sz="1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89" name="Google Shape;2989;p147"/>
          <p:cNvSpPr txBox="1">
            <a:spLocks noGrp="1"/>
          </p:cNvSpPr>
          <p:nvPr>
            <p:ph type="subTitle" idx="6"/>
          </p:nvPr>
        </p:nvSpPr>
        <p:spPr>
          <a:xfrm flipH="1">
            <a:off x="4176625" y="1166500"/>
            <a:ext cx="3600300" cy="10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Факультет биоинженерии и биоинформатики МГУ</a:t>
            </a:r>
            <a:br>
              <a:rPr lang="en" sz="1400"/>
            </a:br>
            <a:r>
              <a:rPr lang="en" sz="1400"/>
              <a:t>5 лет опыта работы в лаборатории</a:t>
            </a:r>
            <a:br>
              <a:rPr lang="en" sz="1400"/>
            </a:br>
            <a:r>
              <a:rPr lang="en" sz="1400"/>
              <a:t>1 год опыта работы в биотех-компании  </a:t>
            </a:r>
            <a:endParaRPr/>
          </a:p>
        </p:txBody>
      </p:sp>
      <p:grpSp>
        <p:nvGrpSpPr>
          <p:cNvPr id="2990" name="Google Shape;2990;p147"/>
          <p:cNvGrpSpPr/>
          <p:nvPr/>
        </p:nvGrpSpPr>
        <p:grpSpPr>
          <a:xfrm>
            <a:off x="716623" y="928554"/>
            <a:ext cx="1370948" cy="1366115"/>
            <a:chOff x="1732975" y="1254200"/>
            <a:chExt cx="1726200" cy="1726200"/>
          </a:xfrm>
        </p:grpSpPr>
        <p:sp>
          <p:nvSpPr>
            <p:cNvPr id="2991" name="Google Shape;2991;p147"/>
            <p:cNvSpPr/>
            <p:nvPr/>
          </p:nvSpPr>
          <p:spPr>
            <a:xfrm flipH="1">
              <a:off x="1732975" y="1254200"/>
              <a:ext cx="1726200" cy="1726200"/>
            </a:xfrm>
            <a:prstGeom prst="ellipse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992" name="Google Shape;2992;p1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72300" y="1293400"/>
              <a:ext cx="1647549" cy="16475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93" name="Google Shape;2993;p147"/>
          <p:cNvGrpSpPr/>
          <p:nvPr/>
        </p:nvGrpSpPr>
        <p:grpSpPr>
          <a:xfrm>
            <a:off x="690943" y="2504360"/>
            <a:ext cx="1370948" cy="1423597"/>
            <a:chOff x="5486400" y="1254075"/>
            <a:chExt cx="1726200" cy="1726200"/>
          </a:xfrm>
        </p:grpSpPr>
        <p:sp>
          <p:nvSpPr>
            <p:cNvPr id="2994" name="Google Shape;2994;p147"/>
            <p:cNvSpPr/>
            <p:nvPr/>
          </p:nvSpPr>
          <p:spPr>
            <a:xfrm flipH="1">
              <a:off x="5486400" y="1254075"/>
              <a:ext cx="1726200" cy="1726200"/>
            </a:xfrm>
            <a:prstGeom prst="ellipse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995" name="Google Shape;2995;p14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25725" y="1293400"/>
              <a:ext cx="1647549" cy="16475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96" name="Google Shape;2996;p147"/>
          <p:cNvSpPr txBox="1">
            <a:spLocks noGrp="1"/>
          </p:cNvSpPr>
          <p:nvPr>
            <p:ph type="subTitle" idx="6"/>
          </p:nvPr>
        </p:nvSpPr>
        <p:spPr>
          <a:xfrm flipH="1">
            <a:off x="3947225" y="4004150"/>
            <a:ext cx="3218700" cy="13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en" sz="1400" b="1"/>
              <a:t>опытные биоинформатик и разработчик</a:t>
            </a:r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p149"/>
          <p:cNvSpPr txBox="1">
            <a:spLocks noGrp="1"/>
          </p:cNvSpPr>
          <p:nvPr>
            <p:ph type="body" idx="1"/>
          </p:nvPr>
        </p:nvSpPr>
        <p:spPr>
          <a:xfrm>
            <a:off x="1019450" y="1132600"/>
            <a:ext cx="14733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900"/>
              <a:t>2023</a:t>
            </a:r>
            <a:endParaRPr sz="1900"/>
          </a:p>
        </p:txBody>
      </p:sp>
      <p:sp>
        <p:nvSpPr>
          <p:cNvPr id="3013" name="Google Shape;3013;p149"/>
          <p:cNvSpPr txBox="1">
            <a:spLocks noGrp="1"/>
          </p:cNvSpPr>
          <p:nvPr>
            <p:ph type="title"/>
          </p:nvPr>
        </p:nvSpPr>
        <p:spPr>
          <a:xfrm>
            <a:off x="1601125" y="3871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ПЛАНЫ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014" name="Google Shape;3014;p149"/>
          <p:cNvSpPr txBox="1">
            <a:spLocks noGrp="1"/>
          </p:cNvSpPr>
          <p:nvPr>
            <p:ph type="body" idx="1"/>
          </p:nvPr>
        </p:nvSpPr>
        <p:spPr>
          <a:xfrm>
            <a:off x="3153050" y="1132600"/>
            <a:ext cx="14733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900"/>
              <a:t>2024</a:t>
            </a:r>
            <a:endParaRPr sz="1900"/>
          </a:p>
        </p:txBody>
      </p:sp>
      <p:sp>
        <p:nvSpPr>
          <p:cNvPr id="3015" name="Google Shape;3015;p149"/>
          <p:cNvSpPr txBox="1">
            <a:spLocks noGrp="1"/>
          </p:cNvSpPr>
          <p:nvPr>
            <p:ph type="body" idx="1"/>
          </p:nvPr>
        </p:nvSpPr>
        <p:spPr>
          <a:xfrm>
            <a:off x="5286650" y="1132600"/>
            <a:ext cx="14733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900"/>
              <a:t>2025</a:t>
            </a:r>
            <a:endParaRPr sz="1900"/>
          </a:p>
        </p:txBody>
      </p:sp>
      <p:sp>
        <p:nvSpPr>
          <p:cNvPr id="3016" name="Google Shape;3016;p149"/>
          <p:cNvSpPr txBox="1">
            <a:spLocks noGrp="1"/>
          </p:cNvSpPr>
          <p:nvPr>
            <p:ph type="body" idx="1"/>
          </p:nvPr>
        </p:nvSpPr>
        <p:spPr>
          <a:xfrm>
            <a:off x="7420250" y="1132600"/>
            <a:ext cx="14733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900"/>
              <a:t>2026</a:t>
            </a:r>
            <a:endParaRPr sz="1900"/>
          </a:p>
        </p:txBody>
      </p:sp>
      <p:sp>
        <p:nvSpPr>
          <p:cNvPr id="3017" name="Google Shape;3017;p149"/>
          <p:cNvSpPr/>
          <p:nvPr/>
        </p:nvSpPr>
        <p:spPr>
          <a:xfrm>
            <a:off x="246150" y="1653775"/>
            <a:ext cx="2234400" cy="228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8" name="Google Shape;3018;p149"/>
          <p:cNvSpPr txBox="1">
            <a:spLocks noGrp="1"/>
          </p:cNvSpPr>
          <p:nvPr>
            <p:ph type="body" idx="1"/>
          </p:nvPr>
        </p:nvSpPr>
        <p:spPr>
          <a:xfrm>
            <a:off x="378400" y="1751875"/>
            <a:ext cx="1885800" cy="26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Подготовка к запуску</a:t>
            </a:r>
            <a:endParaRPr sz="1700" b="1"/>
          </a:p>
          <a:p>
            <a:pPr marL="457200" lvl="0" indent="-32385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Разработка алгоритма</a:t>
            </a:r>
            <a:endParaRPr sz="1500"/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Тестирование алгоритма на клетках</a:t>
            </a:r>
            <a:endParaRPr sz="15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700" b="1"/>
          </a:p>
        </p:txBody>
      </p:sp>
      <p:sp>
        <p:nvSpPr>
          <p:cNvPr id="3019" name="Google Shape;3019;p149"/>
          <p:cNvSpPr/>
          <p:nvPr/>
        </p:nvSpPr>
        <p:spPr>
          <a:xfrm>
            <a:off x="2379750" y="1653775"/>
            <a:ext cx="2234400" cy="228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0" name="Google Shape;3020;p149"/>
          <p:cNvSpPr/>
          <p:nvPr/>
        </p:nvSpPr>
        <p:spPr>
          <a:xfrm>
            <a:off x="4513350" y="1653775"/>
            <a:ext cx="2234400" cy="228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1" name="Google Shape;3021;p149"/>
          <p:cNvSpPr/>
          <p:nvPr/>
        </p:nvSpPr>
        <p:spPr>
          <a:xfrm>
            <a:off x="6646950" y="1653775"/>
            <a:ext cx="2234400" cy="228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2" name="Google Shape;3022;p149"/>
          <p:cNvSpPr txBox="1">
            <a:spLocks noGrp="1"/>
          </p:cNvSpPr>
          <p:nvPr>
            <p:ph type="body" idx="1"/>
          </p:nvPr>
        </p:nvSpPr>
        <p:spPr>
          <a:xfrm>
            <a:off x="378400" y="3898275"/>
            <a:ext cx="18858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20 млн руб.</a:t>
            </a:r>
            <a:r>
              <a:rPr lang="en"/>
              <a:t/>
            </a:r>
            <a:br>
              <a:rPr lang="en"/>
            </a:br>
            <a:r>
              <a:rPr lang="en" sz="1400"/>
              <a:t>инвестиции</a:t>
            </a:r>
            <a:endParaRPr sz="1400"/>
          </a:p>
        </p:txBody>
      </p:sp>
      <p:sp>
        <p:nvSpPr>
          <p:cNvPr id="3023" name="Google Shape;3023;p149"/>
          <p:cNvSpPr txBox="1">
            <a:spLocks noGrp="1"/>
          </p:cNvSpPr>
          <p:nvPr>
            <p:ph type="body" idx="1"/>
          </p:nvPr>
        </p:nvSpPr>
        <p:spPr>
          <a:xfrm>
            <a:off x="2588200" y="1751875"/>
            <a:ext cx="1885800" cy="26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Запуск</a:t>
            </a:r>
            <a:endParaRPr sz="1700" b="1"/>
          </a:p>
          <a:p>
            <a:pPr marL="457200" lvl="0" indent="-31115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Старт продаж</a:t>
            </a:r>
            <a:endParaRPr sz="13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/>
              <a:t>План - 200 продаж за год</a:t>
            </a:r>
            <a:endParaRPr sz="1300"/>
          </a:p>
          <a:p>
            <a:pPr marL="457200" lvl="0" indent="-31115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Разработка дополнительных возможностей алгоритма</a:t>
            </a:r>
            <a:endParaRPr sz="13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700" b="1"/>
          </a:p>
        </p:txBody>
      </p:sp>
      <p:sp>
        <p:nvSpPr>
          <p:cNvPr id="3024" name="Google Shape;3024;p149"/>
          <p:cNvSpPr txBox="1">
            <a:spLocks noGrp="1"/>
          </p:cNvSpPr>
          <p:nvPr>
            <p:ph type="body" idx="1"/>
          </p:nvPr>
        </p:nvSpPr>
        <p:spPr>
          <a:xfrm>
            <a:off x="4693775" y="1751875"/>
            <a:ext cx="1885800" cy="26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Развитие</a:t>
            </a:r>
            <a:endParaRPr b="1"/>
          </a:p>
          <a:p>
            <a:pPr marL="457200" lvl="0" indent="-31750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Добавление новых модулей </a:t>
            </a:r>
            <a:endParaRPr sz="1400"/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План - 500 продаж за год</a:t>
            </a:r>
            <a:endParaRPr sz="14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 b="1"/>
              <a:t>Точка безубыточности</a:t>
            </a:r>
            <a:endParaRPr sz="1400" b="1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b="1"/>
          </a:p>
        </p:txBody>
      </p:sp>
      <p:sp>
        <p:nvSpPr>
          <p:cNvPr id="3025" name="Google Shape;3025;p149"/>
          <p:cNvSpPr txBox="1">
            <a:spLocks noGrp="1"/>
          </p:cNvSpPr>
          <p:nvPr>
            <p:ph type="body" idx="1"/>
          </p:nvPr>
        </p:nvSpPr>
        <p:spPr>
          <a:xfrm>
            <a:off x="2740550" y="3938275"/>
            <a:ext cx="1885800" cy="9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20 млн руб.</a:t>
            </a:r>
            <a:r>
              <a:rPr lang="en"/>
              <a:t/>
            </a:r>
            <a:br>
              <a:rPr lang="en"/>
            </a:br>
            <a:r>
              <a:rPr lang="en" sz="1400"/>
              <a:t>Инвестиции</a:t>
            </a:r>
            <a:br>
              <a:rPr lang="en" sz="1400"/>
            </a:br>
            <a:r>
              <a:rPr lang="en" b="1">
                <a:solidFill>
                  <a:srgbClr val="38761D"/>
                </a:solidFill>
              </a:rPr>
              <a:t>20 млн руб.</a:t>
            </a:r>
            <a:r>
              <a:rPr lang="en"/>
              <a:t/>
            </a:r>
            <a:br>
              <a:rPr lang="en"/>
            </a:br>
            <a:r>
              <a:rPr lang="en" sz="1400"/>
              <a:t>Доход</a:t>
            </a:r>
            <a:endParaRPr sz="14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400"/>
          </a:p>
        </p:txBody>
      </p:sp>
      <p:sp>
        <p:nvSpPr>
          <p:cNvPr id="3026" name="Google Shape;3026;p149"/>
          <p:cNvSpPr txBox="1">
            <a:spLocks noGrp="1"/>
          </p:cNvSpPr>
          <p:nvPr>
            <p:ph type="body" idx="1"/>
          </p:nvPr>
        </p:nvSpPr>
        <p:spPr>
          <a:xfrm>
            <a:off x="6710900" y="1758925"/>
            <a:ext cx="2104500" cy="20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    Развитие</a:t>
            </a:r>
            <a:endParaRPr sz="1700" b="1"/>
          </a:p>
          <a:p>
            <a:pPr marL="457200" lvl="0" indent="-31750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500 продаж алгоритма за год</a:t>
            </a:r>
            <a:endParaRPr sz="1400"/>
          </a:p>
          <a:p>
            <a:pPr marL="457200" lvl="0" indent="-3175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Синтез олигонуклеотидов “под ключ”</a:t>
            </a:r>
            <a:br>
              <a:rPr lang="en" sz="1400"/>
            </a:br>
            <a:r>
              <a:rPr lang="en" sz="1400"/>
              <a:t>100 первых заказов</a:t>
            </a:r>
            <a:endParaRPr sz="14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700" b="1"/>
          </a:p>
        </p:txBody>
      </p:sp>
      <p:sp>
        <p:nvSpPr>
          <p:cNvPr id="3027" name="Google Shape;3027;p149"/>
          <p:cNvSpPr txBox="1">
            <a:spLocks noGrp="1"/>
          </p:cNvSpPr>
          <p:nvPr>
            <p:ph type="body" idx="1"/>
          </p:nvPr>
        </p:nvSpPr>
        <p:spPr>
          <a:xfrm>
            <a:off x="4886350" y="3938275"/>
            <a:ext cx="1885800" cy="9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50 млн руб.</a:t>
            </a:r>
            <a:r>
              <a:rPr lang="en"/>
              <a:t/>
            </a:r>
            <a:br>
              <a:rPr lang="en"/>
            </a:br>
            <a:r>
              <a:rPr lang="en" sz="1400"/>
              <a:t>Доход</a:t>
            </a:r>
            <a:endParaRPr sz="14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400"/>
          </a:p>
        </p:txBody>
      </p:sp>
      <p:sp>
        <p:nvSpPr>
          <p:cNvPr id="3028" name="Google Shape;3028;p149"/>
          <p:cNvSpPr txBox="1">
            <a:spLocks noGrp="1"/>
          </p:cNvSpPr>
          <p:nvPr>
            <p:ph type="body" idx="1"/>
          </p:nvPr>
        </p:nvSpPr>
        <p:spPr>
          <a:xfrm>
            <a:off x="7019950" y="3938275"/>
            <a:ext cx="1885800" cy="9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60 млн руб.</a:t>
            </a:r>
            <a:r>
              <a:rPr lang="en"/>
              <a:t/>
            </a:r>
            <a:br>
              <a:rPr lang="en"/>
            </a:br>
            <a:r>
              <a:rPr lang="en" sz="1400"/>
              <a:t>Доход</a:t>
            </a:r>
            <a:endParaRPr sz="14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1" name="Google Shape;3001;p148"/>
          <p:cNvSpPr txBox="1">
            <a:spLocks noGrp="1"/>
          </p:cNvSpPr>
          <p:nvPr>
            <p:ph type="body" idx="1"/>
          </p:nvPr>
        </p:nvSpPr>
        <p:spPr>
          <a:xfrm>
            <a:off x="420450" y="1361200"/>
            <a:ext cx="3545700" cy="31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Требуются инвестиции                   в размере </a:t>
            </a:r>
            <a:r>
              <a:rPr lang="en" sz="1800" b="1"/>
              <a:t>20 млн рублей</a:t>
            </a:r>
            <a:endParaRPr sz="1800" b="1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Через 1 год: старт продаж</a:t>
            </a:r>
            <a:endParaRPr sz="18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Через 2 года: </a:t>
            </a:r>
            <a:r>
              <a:rPr lang="en" sz="1800" b="1">
                <a:solidFill>
                  <a:srgbClr val="1155CC"/>
                </a:solidFill>
              </a:rPr>
              <a:t>точка безубыточности</a:t>
            </a:r>
            <a:endParaRPr sz="1800" b="1">
              <a:solidFill>
                <a:srgbClr val="1155CC"/>
              </a:solidFill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Через 3 года: прибыль 50 млн рублей</a:t>
            </a:r>
            <a:endParaRPr sz="1800"/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800"/>
          </a:p>
        </p:txBody>
      </p:sp>
      <p:sp>
        <p:nvSpPr>
          <p:cNvPr id="3002" name="Google Shape;3002;p148"/>
          <p:cNvSpPr txBox="1">
            <a:spLocks noGrp="1"/>
          </p:cNvSpPr>
          <p:nvPr>
            <p:ph type="title"/>
          </p:nvPr>
        </p:nvSpPr>
        <p:spPr>
          <a:xfrm>
            <a:off x="1601125" y="3109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ИНВЕСТИЦИИ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3003" name="Google Shape;3003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26161">
            <a:off x="4489199" y="1863938"/>
            <a:ext cx="3233126" cy="2153263"/>
          </a:xfrm>
          <a:prstGeom prst="rect">
            <a:avLst/>
          </a:prstGeom>
          <a:noFill/>
          <a:ln>
            <a:noFill/>
          </a:ln>
        </p:spPr>
      </p:pic>
      <p:sp>
        <p:nvSpPr>
          <p:cNvPr id="3004" name="Google Shape;3004;p148"/>
          <p:cNvSpPr txBox="1">
            <a:spLocks noGrp="1"/>
          </p:cNvSpPr>
          <p:nvPr>
            <p:ph type="body" idx="1"/>
          </p:nvPr>
        </p:nvSpPr>
        <p:spPr>
          <a:xfrm>
            <a:off x="6062725" y="4079800"/>
            <a:ext cx="23061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55%</a:t>
            </a:r>
            <a:br>
              <a:rPr lang="en" sz="1700"/>
            </a:br>
            <a:r>
              <a:rPr lang="en" sz="1400"/>
              <a:t>Заработные платы сотрудникам</a:t>
            </a:r>
            <a:endParaRPr sz="1400"/>
          </a:p>
        </p:txBody>
      </p:sp>
      <p:sp>
        <p:nvSpPr>
          <p:cNvPr id="3005" name="Google Shape;3005;p148"/>
          <p:cNvSpPr txBox="1">
            <a:spLocks noGrp="1"/>
          </p:cNvSpPr>
          <p:nvPr>
            <p:ph type="body" idx="1"/>
          </p:nvPr>
        </p:nvSpPr>
        <p:spPr>
          <a:xfrm>
            <a:off x="4448275" y="1827225"/>
            <a:ext cx="9324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35%</a:t>
            </a:r>
            <a:br>
              <a:rPr lang="en" sz="1700"/>
            </a:br>
            <a:r>
              <a:rPr lang="en" sz="1400"/>
              <a:t>Реагенты</a:t>
            </a:r>
            <a:endParaRPr sz="1400"/>
          </a:p>
        </p:txBody>
      </p:sp>
      <p:sp>
        <p:nvSpPr>
          <p:cNvPr id="3006" name="Google Shape;3006;p148"/>
          <p:cNvSpPr txBox="1">
            <a:spLocks noGrp="1"/>
          </p:cNvSpPr>
          <p:nvPr>
            <p:ph type="body" idx="1"/>
          </p:nvPr>
        </p:nvSpPr>
        <p:spPr>
          <a:xfrm>
            <a:off x="6831650" y="1608425"/>
            <a:ext cx="14370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5%</a:t>
            </a:r>
            <a:br>
              <a:rPr lang="en" sz="1700"/>
            </a:br>
            <a:r>
              <a:rPr lang="en" sz="1400"/>
              <a:t>Продвижение</a:t>
            </a:r>
            <a:endParaRPr sz="1400"/>
          </a:p>
        </p:txBody>
      </p:sp>
      <p:sp>
        <p:nvSpPr>
          <p:cNvPr id="3007" name="Google Shape;3007;p148"/>
          <p:cNvSpPr txBox="1">
            <a:spLocks noGrp="1"/>
          </p:cNvSpPr>
          <p:nvPr>
            <p:ph type="body" idx="1"/>
          </p:nvPr>
        </p:nvSpPr>
        <p:spPr>
          <a:xfrm>
            <a:off x="7168025" y="2212825"/>
            <a:ext cx="14370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700"/>
              <a:t>5%</a:t>
            </a:r>
            <a:br>
              <a:rPr lang="en" sz="1700"/>
            </a:br>
            <a:r>
              <a:rPr lang="en" sz="1400"/>
              <a:t>Юридическая поддержка</a:t>
            </a:r>
            <a:endParaRPr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3" name="Google Shape;3033;p150"/>
          <p:cNvSpPr txBox="1">
            <a:spLocks noGrp="1"/>
          </p:cNvSpPr>
          <p:nvPr>
            <p:ph type="subTitle" idx="4294967295"/>
          </p:nvPr>
        </p:nvSpPr>
        <p:spPr>
          <a:xfrm>
            <a:off x="7066658" y="2767609"/>
            <a:ext cx="1153200" cy="6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siRNA</a:t>
            </a:r>
            <a:endParaRPr sz="2200"/>
          </a:p>
        </p:txBody>
      </p:sp>
      <p:grpSp>
        <p:nvGrpSpPr>
          <p:cNvPr id="3034" name="Google Shape;3034;p150"/>
          <p:cNvGrpSpPr/>
          <p:nvPr/>
        </p:nvGrpSpPr>
        <p:grpSpPr>
          <a:xfrm>
            <a:off x="7382842" y="2097263"/>
            <a:ext cx="357061" cy="719363"/>
            <a:chOff x="6275635" y="4282651"/>
            <a:chExt cx="209383" cy="366778"/>
          </a:xfrm>
        </p:grpSpPr>
        <p:sp>
          <p:nvSpPr>
            <p:cNvPr id="3035" name="Google Shape;3035;p150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150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37" name="Google Shape;3037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4100" y="1866355"/>
            <a:ext cx="1679752" cy="1681207"/>
          </a:xfrm>
          <a:prstGeom prst="rect">
            <a:avLst/>
          </a:prstGeom>
          <a:noFill/>
          <a:ln>
            <a:noFill/>
          </a:ln>
        </p:spPr>
      </p:pic>
      <p:sp>
        <p:nvSpPr>
          <p:cNvPr id="3038" name="Google Shape;3038;p150"/>
          <p:cNvSpPr/>
          <p:nvPr/>
        </p:nvSpPr>
        <p:spPr>
          <a:xfrm>
            <a:off x="4913961" y="1293117"/>
            <a:ext cx="3452700" cy="3288000"/>
          </a:xfrm>
          <a:prstGeom prst="heart">
            <a:avLst/>
          </a:prstGeom>
          <a:noFill/>
          <a:ln w="76200" cap="flat" cmpd="sng">
            <a:solidFill>
              <a:srgbClr val="F114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9" name="Google Shape;3039;p150"/>
          <p:cNvSpPr txBox="1">
            <a:spLocks noGrp="1"/>
          </p:cNvSpPr>
          <p:nvPr>
            <p:ph type="subTitle" idx="4294967295"/>
          </p:nvPr>
        </p:nvSpPr>
        <p:spPr>
          <a:xfrm>
            <a:off x="967034" y="1023200"/>
            <a:ext cx="36300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300"/>
              <a:t>Спасибо за внимание!</a:t>
            </a:r>
            <a:endParaRPr sz="3300"/>
          </a:p>
        </p:txBody>
      </p:sp>
      <p:sp>
        <p:nvSpPr>
          <p:cNvPr id="3040" name="Google Shape;3040;p150"/>
          <p:cNvSpPr txBox="1">
            <a:spLocks noGrp="1"/>
          </p:cNvSpPr>
          <p:nvPr>
            <p:ph type="subTitle" idx="4294967295"/>
          </p:nvPr>
        </p:nvSpPr>
        <p:spPr>
          <a:xfrm>
            <a:off x="634209" y="2672188"/>
            <a:ext cx="36300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Контакты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Анастасия Нефедова</a:t>
            </a:r>
            <a:br>
              <a:rPr lang="en" sz="1600"/>
            </a:br>
            <a:r>
              <a:rPr lang="en" sz="1600"/>
              <a:t>+79177103800</a:t>
            </a:r>
            <a:r>
              <a:rPr lang="en" sz="2600"/>
              <a:t/>
            </a:r>
            <a:br>
              <a:rPr lang="en" sz="2600"/>
            </a:br>
            <a:r>
              <a:rPr lang="en" sz="1600" i="1"/>
              <a:t>nastyanefyodova555@gmail.com</a:t>
            </a:r>
            <a:r>
              <a:rPr lang="en" sz="2600"/>
              <a:t/>
            </a:r>
            <a:br>
              <a:rPr lang="en" sz="2600"/>
            </a:br>
            <a:endParaRPr sz="2600"/>
          </a:p>
        </p:txBody>
      </p:sp>
      <p:sp>
        <p:nvSpPr>
          <p:cNvPr id="3041" name="Google Shape;3041;p150"/>
          <p:cNvSpPr txBox="1">
            <a:spLocks noGrp="1"/>
          </p:cNvSpPr>
          <p:nvPr>
            <p:ph type="ctrTitle" idx="4294967295"/>
          </p:nvPr>
        </p:nvSpPr>
        <p:spPr>
          <a:xfrm>
            <a:off x="6093700" y="676925"/>
            <a:ext cx="2486700" cy="15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LabSi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6" name="Google Shape;3046;p151"/>
          <p:cNvSpPr txBox="1">
            <a:spLocks noGrp="1"/>
          </p:cNvSpPr>
          <p:nvPr>
            <p:ph type="title"/>
          </p:nvPr>
        </p:nvSpPr>
        <p:spPr>
          <a:xfrm>
            <a:off x="1601125" y="3871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РЕЗУЛЬТАТЫ ЗА АКСЕЛЕРАТОР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047" name="Google Shape;3047;p151"/>
          <p:cNvSpPr txBox="1"/>
          <p:nvPr/>
        </p:nvSpPr>
        <p:spPr>
          <a:xfrm>
            <a:off x="485250" y="1148225"/>
            <a:ext cx="5415000" cy="3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Продукт</a:t>
            </a:r>
            <a:endParaRPr sz="1800" b="1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План</a:t>
            </a:r>
            <a:r>
              <a:rPr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</a:t>
            </a: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Проработать бизнес по синтезу siRNA</a:t>
            </a: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700" u="sng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Факт</a:t>
            </a:r>
            <a:r>
              <a:rPr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</a:t>
            </a: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Изменен концепт компании (сосредоточились на алгоритме)</a:t>
            </a:r>
            <a:endParaRPr sz="1700" b="1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Составлен план действий</a:t>
            </a: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Оценена жизнеспособность продукта</a:t>
            </a: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2" name="Google Shape;3052;p152"/>
          <p:cNvSpPr txBox="1">
            <a:spLocks noGrp="1"/>
          </p:cNvSpPr>
          <p:nvPr>
            <p:ph type="body" idx="1"/>
          </p:nvPr>
        </p:nvSpPr>
        <p:spPr>
          <a:xfrm>
            <a:off x="867050" y="1340875"/>
            <a:ext cx="7512000" cy="10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Контактные данные капитана: Нефедова Анастасия Андреевна, </a:t>
            </a:r>
            <a:r>
              <a:rPr lang="en" sz="1700" u="sng">
                <a:solidFill>
                  <a:schemeClr val="hlink"/>
                </a:solidFill>
                <a:hlinkClick r:id="rId4"/>
              </a:rPr>
              <a:t>nastyanefyodova555@gmail.com</a:t>
            </a:r>
            <a:r>
              <a:rPr lang="en" sz="1700"/>
              <a:t>, +79177103800, TG: @nastya_nefyodova</a:t>
            </a:r>
            <a:endParaRPr sz="1700"/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/>
              <a:t>Рынки НТИ: HealthNet, TechNet</a:t>
            </a:r>
            <a:endParaRPr sz="1700"/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07916"/>
              </a:lnSpc>
              <a:spcBef>
                <a:spcPts val="1200"/>
              </a:spcBef>
              <a:spcAft>
                <a:spcPts val="800"/>
              </a:spcAft>
              <a:buNone/>
            </a:pPr>
            <a:endParaRPr sz="1700"/>
          </a:p>
        </p:txBody>
      </p:sp>
      <p:sp>
        <p:nvSpPr>
          <p:cNvPr id="3053" name="Google Shape;3053;p152"/>
          <p:cNvSpPr txBox="1">
            <a:spLocks noGrp="1"/>
          </p:cNvSpPr>
          <p:nvPr>
            <p:ph type="title"/>
          </p:nvPr>
        </p:nvSpPr>
        <p:spPr>
          <a:xfrm>
            <a:off x="1601125" y="387149"/>
            <a:ext cx="58164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Didact Gothic"/>
                <a:ea typeface="Didact Gothic"/>
                <a:cs typeface="Didact Gothic"/>
                <a:sym typeface="Didact Gothic"/>
              </a:rPr>
              <a:t>ОРГАНИЗАЦИОННАЯ ИНФОРМАЦИЯ О ПРОЕКТЕ</a:t>
            </a:r>
            <a:endParaRPr sz="2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aphicFrame>
        <p:nvGraphicFramePr>
          <p:cNvPr id="3054" name="Google Shape;3054;p152"/>
          <p:cNvGraphicFramePr/>
          <p:nvPr/>
        </p:nvGraphicFramePr>
        <p:xfrm>
          <a:off x="1159600" y="2574775"/>
          <a:ext cx="5755650" cy="2096008"/>
        </p:xfrm>
        <a:graphic>
          <a:graphicData uri="http://schemas.openxmlformats.org/drawingml/2006/table">
            <a:tbl>
              <a:tblPr bandRow="1" bandCol="1">
                <a:noFill/>
                <a:tableStyleId>{D4D69535-C400-4087-88BF-35D428755CE8}</a:tableStyleId>
              </a:tblPr>
              <a:tblGrid>
                <a:gridCol w="1858000"/>
                <a:gridCol w="1647200"/>
                <a:gridCol w="2250450"/>
              </a:tblGrid>
              <a:tr h="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Участники 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22860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Размер доли (руб.)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%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91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1.Анастасия Нефедова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2.Мария Силкина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10000</a:t>
                      </a:r>
                      <a:b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</a:b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10000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50</a:t>
                      </a:r>
                      <a:b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</a:b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50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Размер Уставного капитала (УК)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20000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100</a:t>
                      </a:r>
                      <a:endParaRPr sz="1500">
                        <a:solidFill>
                          <a:schemeClr val="dk1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50175" marR="50175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p153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060" name="Google Shape;3060;p153"/>
          <p:cNvSpPr txBox="1">
            <a:spLocks noGrp="1"/>
          </p:cNvSpPr>
          <p:nvPr>
            <p:ph type="subTitle" idx="4"/>
          </p:nvPr>
        </p:nvSpPr>
        <p:spPr>
          <a:xfrm>
            <a:off x="566850" y="1187775"/>
            <a:ext cx="7374600" cy="2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3061" name="Google Shape;3061;p153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062" name="Google Shape;3062;p153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63" name="Google Shape;3063;p153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064" name="Google Shape;3064;p153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065" name="Google Shape;3065;p153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066" name="Google Shape;3066;p153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7" name="Google Shape;3067;p153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68" name="Google Shape;3068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100025">
            <a:off x="3177172" y="1943359"/>
            <a:ext cx="2530558" cy="25305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9" name="Google Shape;3069;p153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0" name="Google Shape;3070;p153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1" name="Google Shape;3071;p153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2" name="Google Shape;3072;p153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3" name="Google Shape;3073;p153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4" name="Google Shape;3074;p153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5" name="Google Shape;3075;p153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6" name="Google Shape;3076;p153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7" name="Google Shape;3077;p153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8" name="Google Shape;3078;p153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9" name="Google Shape;3079;p153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0" name="Google Shape;3080;p153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1" name="Google Shape;3081;p153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2" name="Google Shape;3082;p153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3" name="Google Shape;3083;p153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4" name="Google Shape;3084;p153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5" name="Google Shape;3085;p153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6" name="Google Shape;3086;p153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7" name="Google Shape;3087;p153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8" name="Google Shape;3088;p153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9" name="Google Shape;3089;p153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0" name="Google Shape;3090;p153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1" name="Google Shape;3091;p153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2" name="Google Shape;3092;p153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3" name="Google Shape;3093;p153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4" name="Google Shape;3094;p153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5" name="Google Shape;3095;p153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6" name="Google Shape;3096;p153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7" name="Google Shape;3097;p153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8" name="Google Shape;3098;p153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9" name="Google Shape;3099;p153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0" name="Google Shape;3100;p153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1" name="Google Shape;3101;p153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2" name="Google Shape;3102;p153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3" name="Google Shape;3103;p153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4" name="Google Shape;3104;p153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5" name="Google Shape;3105;p153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6" name="Google Shape;3106;p153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7" name="Google Shape;3107;p153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8" name="Google Shape;3108;p153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09" name="Google Shape;3109;p153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0" name="Google Shape;3110;p153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1" name="Google Shape;3111;p153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2" name="Google Shape;3112;p153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3" name="Google Shape;3113;p153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4" name="Google Shape;3114;p153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5" name="Google Shape;3115;p153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6" name="Google Shape;3116;p153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7" name="Google Shape;3117;p153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8" name="Google Shape;3118;p153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19" name="Google Shape;3119;p153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0" name="Google Shape;3120;p153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1" name="Google Shape;3121;p153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2" name="Google Shape;3122;p153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3" name="Google Shape;3123;p153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4" name="Google Shape;3124;p153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5" name="Google Shape;3125;p153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6" name="Google Shape;3126;p153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7" name="Google Shape;3127;p153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2" name="Google Shape;3132;p154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133" name="Google Shape;3133;p154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134" name="Google Shape;3134;p154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35" name="Google Shape;3135;p154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136" name="Google Shape;3136;p154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137" name="Google Shape;3137;p154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138" name="Google Shape;3138;p154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9" name="Google Shape;3139;p154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0" name="Google Shape;3140;p154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1" name="Google Shape;3141;p154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2" name="Google Shape;3142;p154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3" name="Google Shape;3143;p154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4" name="Google Shape;3144;p154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5" name="Google Shape;3145;p154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6" name="Google Shape;3146;p154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7" name="Google Shape;3147;p154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8" name="Google Shape;3148;p154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9" name="Google Shape;3149;p154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0" name="Google Shape;3150;p154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1" name="Google Shape;3151;p154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2" name="Google Shape;3152;p154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3" name="Google Shape;3153;p154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4" name="Google Shape;3154;p154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5" name="Google Shape;3155;p154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6" name="Google Shape;3156;p154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7" name="Google Shape;3157;p154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8" name="Google Shape;3158;p154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9" name="Google Shape;3159;p154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0" name="Google Shape;3160;p154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1" name="Google Shape;3161;p154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2" name="Google Shape;3162;p154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3" name="Google Shape;3163;p154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4" name="Google Shape;3164;p154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5" name="Google Shape;3165;p154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6" name="Google Shape;3166;p154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7" name="Google Shape;3167;p154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8" name="Google Shape;3168;p154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9" name="Google Shape;3169;p154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0" name="Google Shape;3170;p154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1" name="Google Shape;3171;p154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2" name="Google Shape;3172;p154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3" name="Google Shape;3173;p154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4" name="Google Shape;3174;p154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5" name="Google Shape;3175;p154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6" name="Google Shape;3176;p154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7" name="Google Shape;3177;p154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8" name="Google Shape;3178;p154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9" name="Google Shape;3179;p154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0" name="Google Shape;3180;p154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1" name="Google Shape;3181;p154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2" name="Google Shape;3182;p154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3" name="Google Shape;3183;p154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4" name="Google Shape;3184;p154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5" name="Google Shape;3185;p154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6" name="Google Shape;3186;p154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7" name="Google Shape;3187;p154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8" name="Google Shape;3188;p154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9" name="Google Shape;3189;p154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0" name="Google Shape;3190;p154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1" name="Google Shape;3191;p154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2" name="Google Shape;3192;p154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3" name="Google Shape;3193;p154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4" name="Google Shape;3194;p154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5" name="Google Shape;3195;p154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6" name="Google Shape;3196;p154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7" name="Google Shape;3197;p154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8" name="Google Shape;3198;p154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99" name="Google Shape;3199;p154"/>
          <p:cNvGrpSpPr/>
          <p:nvPr/>
        </p:nvGrpSpPr>
        <p:grpSpPr>
          <a:xfrm>
            <a:off x="486700" y="2092050"/>
            <a:ext cx="1219200" cy="323400"/>
            <a:chOff x="574625" y="3217375"/>
            <a:chExt cx="1219200" cy="323400"/>
          </a:xfrm>
        </p:grpSpPr>
        <p:cxnSp>
          <p:nvCxnSpPr>
            <p:cNvPr id="3200" name="Google Shape;3200;p15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1" name="Google Shape;3201;p15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2" name="Google Shape;3202;p15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03" name="Google Shape;3203;p154"/>
          <p:cNvSpPr txBox="1">
            <a:spLocks noGrp="1"/>
          </p:cNvSpPr>
          <p:nvPr>
            <p:ph type="subTitle" idx="4"/>
          </p:nvPr>
        </p:nvSpPr>
        <p:spPr>
          <a:xfrm>
            <a:off x="267650" y="1430725"/>
            <a:ext cx="1538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A86E8"/>
                </a:solidFill>
              </a:rPr>
              <a:t>20-22</a:t>
            </a:r>
            <a:endParaRPr sz="2200" b="1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8" name="Google Shape;3208;p155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209" name="Google Shape;3209;p155"/>
          <p:cNvSpPr txBox="1">
            <a:spLocks noGrp="1"/>
          </p:cNvSpPr>
          <p:nvPr>
            <p:ph type="subTitle" idx="4"/>
          </p:nvPr>
        </p:nvSpPr>
        <p:spPr>
          <a:xfrm>
            <a:off x="566850" y="1187775"/>
            <a:ext cx="7374600" cy="2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3210" name="Google Shape;3210;p155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211" name="Google Shape;3211;p155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12" name="Google Shape;3212;p155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213" name="Google Shape;3213;p155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214" name="Google Shape;3214;p155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215" name="Google Shape;3215;p155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6" name="Google Shape;3216;p155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7" name="Google Shape;3217;p155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8" name="Google Shape;3218;p155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9" name="Google Shape;3219;p155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0" name="Google Shape;3220;p155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1" name="Google Shape;3221;p155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2" name="Google Shape;3222;p155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3" name="Google Shape;3223;p155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4" name="Google Shape;3224;p155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5" name="Google Shape;3225;p155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6" name="Google Shape;3226;p155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7" name="Google Shape;3227;p155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8" name="Google Shape;3228;p155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9" name="Google Shape;3229;p155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0" name="Google Shape;3230;p155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1" name="Google Shape;3231;p155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2" name="Google Shape;3232;p155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3" name="Google Shape;3233;p155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4" name="Google Shape;3234;p155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5" name="Google Shape;3235;p155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6" name="Google Shape;3236;p155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7" name="Google Shape;3237;p155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8" name="Google Shape;3238;p155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9" name="Google Shape;3239;p155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0" name="Google Shape;3240;p155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1" name="Google Shape;3241;p155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2" name="Google Shape;3242;p155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3" name="Google Shape;3243;p155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4" name="Google Shape;3244;p155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5" name="Google Shape;3245;p155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6" name="Google Shape;3246;p155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7" name="Google Shape;3247;p155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8" name="Google Shape;3248;p155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9" name="Google Shape;3249;p155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0" name="Google Shape;3250;p155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1" name="Google Shape;3251;p155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2" name="Google Shape;3252;p155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3" name="Google Shape;3253;p155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4" name="Google Shape;3254;p155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5" name="Google Shape;3255;p155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6" name="Google Shape;3256;p155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7" name="Google Shape;3257;p155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8" name="Google Shape;3258;p155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9" name="Google Shape;3259;p155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0" name="Google Shape;3260;p155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1" name="Google Shape;3261;p155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2" name="Google Shape;3262;p155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3" name="Google Shape;3263;p155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4" name="Google Shape;3264;p155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5" name="Google Shape;3265;p155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6" name="Google Shape;3266;p155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7" name="Google Shape;3267;p155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8" name="Google Shape;3268;p155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9" name="Google Shape;3269;p155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0" name="Google Shape;3270;p155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1" name="Google Shape;3271;p155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2" name="Google Shape;3272;p155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3" name="Google Shape;3273;p155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4" name="Google Shape;3274;p155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5" name="Google Shape;3275;p155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6" name="Google Shape;3276;p155"/>
          <p:cNvSpPr/>
          <p:nvPr/>
        </p:nvSpPr>
        <p:spPr>
          <a:xfrm rot="5400000">
            <a:off x="794050" y="27565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7" name="Google Shape;3277;p155"/>
          <p:cNvGrpSpPr/>
          <p:nvPr/>
        </p:nvGrpSpPr>
        <p:grpSpPr>
          <a:xfrm>
            <a:off x="486700" y="2092050"/>
            <a:ext cx="1219200" cy="323400"/>
            <a:chOff x="574625" y="3217375"/>
            <a:chExt cx="1219200" cy="323400"/>
          </a:xfrm>
        </p:grpSpPr>
        <p:cxnSp>
          <p:nvCxnSpPr>
            <p:cNvPr id="3278" name="Google Shape;3278;p15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9" name="Google Shape;3279;p15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0" name="Google Shape;3280;p15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81" name="Google Shape;3281;p155"/>
          <p:cNvGrpSpPr/>
          <p:nvPr/>
        </p:nvGrpSpPr>
        <p:grpSpPr>
          <a:xfrm>
            <a:off x="515275" y="3385375"/>
            <a:ext cx="1219200" cy="323400"/>
            <a:chOff x="574625" y="3217375"/>
            <a:chExt cx="1219200" cy="323400"/>
          </a:xfrm>
        </p:grpSpPr>
        <p:cxnSp>
          <p:nvCxnSpPr>
            <p:cNvPr id="3282" name="Google Shape;3282;p15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3" name="Google Shape;3283;p15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4" name="Google Shape;3284;p15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Google Shape;3289;p156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290" name="Google Shape;3290;p156"/>
          <p:cNvSpPr txBox="1">
            <a:spLocks noGrp="1"/>
          </p:cNvSpPr>
          <p:nvPr>
            <p:ph type="subTitle" idx="4"/>
          </p:nvPr>
        </p:nvSpPr>
        <p:spPr>
          <a:xfrm>
            <a:off x="566850" y="1187775"/>
            <a:ext cx="7374600" cy="2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3291" name="Google Shape;3291;p156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292" name="Google Shape;3292;p156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93" name="Google Shape;3293;p156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294" name="Google Shape;3294;p156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295" name="Google Shape;3295;p156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296" name="Google Shape;3296;p156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7" name="Google Shape;3297;p156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8" name="Google Shape;3298;p156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9" name="Google Shape;3299;p156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0" name="Google Shape;3300;p156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1" name="Google Shape;3301;p156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2" name="Google Shape;3302;p156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3" name="Google Shape;3303;p156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4" name="Google Shape;3304;p156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5" name="Google Shape;3305;p156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6" name="Google Shape;3306;p156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7" name="Google Shape;3307;p156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8" name="Google Shape;3308;p156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9" name="Google Shape;3309;p156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0" name="Google Shape;3310;p156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1" name="Google Shape;3311;p156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2" name="Google Shape;3312;p156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3" name="Google Shape;3313;p156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4" name="Google Shape;3314;p156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5" name="Google Shape;3315;p156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6" name="Google Shape;3316;p156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7" name="Google Shape;3317;p156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8" name="Google Shape;3318;p156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9" name="Google Shape;3319;p156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0" name="Google Shape;3320;p156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1" name="Google Shape;3321;p156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2" name="Google Shape;3322;p156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3" name="Google Shape;3323;p156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4" name="Google Shape;3324;p156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5" name="Google Shape;3325;p156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6" name="Google Shape;3326;p156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7" name="Google Shape;3327;p156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8" name="Google Shape;3328;p156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9" name="Google Shape;3329;p156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0" name="Google Shape;3330;p156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1" name="Google Shape;3331;p156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2" name="Google Shape;3332;p156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3" name="Google Shape;3333;p156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4" name="Google Shape;3334;p156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5" name="Google Shape;3335;p156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6" name="Google Shape;3336;p156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7" name="Google Shape;3337;p156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8" name="Google Shape;3338;p156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9" name="Google Shape;3339;p156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0" name="Google Shape;3340;p156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1" name="Google Shape;3341;p156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2" name="Google Shape;3342;p156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3" name="Google Shape;3343;p156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4" name="Google Shape;3344;p156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5" name="Google Shape;3345;p156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6" name="Google Shape;3346;p156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7" name="Google Shape;3347;p156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8" name="Google Shape;3348;p156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9" name="Google Shape;3349;p156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0" name="Google Shape;3350;p156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1" name="Google Shape;3351;p156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2" name="Google Shape;3352;p156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3" name="Google Shape;3353;p156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4" name="Google Shape;3354;p156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5" name="Google Shape;3355;p156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6" name="Google Shape;3356;p156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57" name="Google Shape;3357;p156"/>
          <p:cNvGrpSpPr/>
          <p:nvPr/>
        </p:nvGrpSpPr>
        <p:grpSpPr>
          <a:xfrm>
            <a:off x="791500" y="2092050"/>
            <a:ext cx="1219200" cy="323400"/>
            <a:chOff x="574625" y="3217375"/>
            <a:chExt cx="1219200" cy="323400"/>
          </a:xfrm>
        </p:grpSpPr>
        <p:cxnSp>
          <p:nvCxnSpPr>
            <p:cNvPr id="3358" name="Google Shape;3358;p15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9" name="Google Shape;3359;p15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0" name="Google Shape;3360;p15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5" name="Google Shape;3365;p157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366" name="Google Shape;3366;p157"/>
          <p:cNvSpPr txBox="1">
            <a:spLocks noGrp="1"/>
          </p:cNvSpPr>
          <p:nvPr>
            <p:ph type="subTitle" idx="4"/>
          </p:nvPr>
        </p:nvSpPr>
        <p:spPr>
          <a:xfrm>
            <a:off x="566850" y="1187775"/>
            <a:ext cx="7374600" cy="2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3367" name="Google Shape;3367;p157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368" name="Google Shape;3368;p157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69" name="Google Shape;3369;p157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370" name="Google Shape;3370;p157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371" name="Google Shape;3371;p157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372" name="Google Shape;3372;p157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3" name="Google Shape;3373;p157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4" name="Google Shape;3374;p157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5" name="Google Shape;3375;p157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6" name="Google Shape;3376;p157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7" name="Google Shape;3377;p157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8" name="Google Shape;3378;p157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9" name="Google Shape;3379;p157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0" name="Google Shape;3380;p157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1" name="Google Shape;3381;p157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" name="Google Shape;3382;p157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3" name="Google Shape;3383;p157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" name="Google Shape;3384;p157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" name="Google Shape;3385;p157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6" name="Google Shape;3386;p157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7" name="Google Shape;3387;p157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8" name="Google Shape;3388;p157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9" name="Google Shape;3389;p157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0" name="Google Shape;3390;p157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1" name="Google Shape;3391;p157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2" name="Google Shape;3392;p157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3" name="Google Shape;3393;p157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4" name="Google Shape;3394;p157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5" name="Google Shape;3395;p157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6" name="Google Shape;3396;p157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7" name="Google Shape;3397;p157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8" name="Google Shape;3398;p157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9" name="Google Shape;3399;p157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0" name="Google Shape;3400;p157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1" name="Google Shape;3401;p157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2" name="Google Shape;3402;p157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3" name="Google Shape;3403;p157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4" name="Google Shape;3404;p157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5" name="Google Shape;3405;p157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6" name="Google Shape;3406;p157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7" name="Google Shape;3407;p157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8" name="Google Shape;3408;p157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9" name="Google Shape;3409;p157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0" name="Google Shape;3410;p157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1" name="Google Shape;3411;p157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2" name="Google Shape;3412;p157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3" name="Google Shape;3413;p157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4" name="Google Shape;3414;p157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5" name="Google Shape;3415;p157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6" name="Google Shape;3416;p157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7" name="Google Shape;3417;p157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8" name="Google Shape;3418;p157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9" name="Google Shape;3419;p157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0" name="Google Shape;3420;p157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1" name="Google Shape;3421;p157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2" name="Google Shape;3422;p157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3" name="Google Shape;3423;p157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4" name="Google Shape;3424;p157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5" name="Google Shape;3425;p157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6" name="Google Shape;3426;p157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7" name="Google Shape;3427;p157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8" name="Google Shape;3428;p157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9" name="Google Shape;3429;p157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30" name="Google Shape;3430;p157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31" name="Google Shape;3431;p157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32" name="Google Shape;3432;p157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33" name="Google Shape;3433;p157"/>
          <p:cNvGrpSpPr/>
          <p:nvPr/>
        </p:nvGrpSpPr>
        <p:grpSpPr>
          <a:xfrm>
            <a:off x="791500" y="2092050"/>
            <a:ext cx="1219200" cy="323400"/>
            <a:chOff x="574625" y="3217375"/>
            <a:chExt cx="1219200" cy="323400"/>
          </a:xfrm>
        </p:grpSpPr>
        <p:cxnSp>
          <p:nvCxnSpPr>
            <p:cNvPr id="3434" name="Google Shape;3434;p15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5" name="Google Shape;3435;p15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6" name="Google Shape;3436;p15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37" name="Google Shape;3437;p157"/>
          <p:cNvSpPr/>
          <p:nvPr/>
        </p:nvSpPr>
        <p:spPr>
          <a:xfrm rot="5400000">
            <a:off x="1098850" y="28327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8" name="Google Shape;3438;p157"/>
          <p:cNvGrpSpPr/>
          <p:nvPr/>
        </p:nvGrpSpPr>
        <p:grpSpPr>
          <a:xfrm>
            <a:off x="820075" y="3461575"/>
            <a:ext cx="1219200" cy="323400"/>
            <a:chOff x="574625" y="3217375"/>
            <a:chExt cx="1219200" cy="323400"/>
          </a:xfrm>
        </p:grpSpPr>
        <p:cxnSp>
          <p:nvCxnSpPr>
            <p:cNvPr id="3439" name="Google Shape;3439;p15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0" name="Google Shape;3440;p15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1" name="Google Shape;3441;p15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6" name="Google Shape;3446;p158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447" name="Google Shape;3447;p158"/>
          <p:cNvSpPr txBox="1">
            <a:spLocks noGrp="1"/>
          </p:cNvSpPr>
          <p:nvPr>
            <p:ph type="subTitle" idx="4"/>
          </p:nvPr>
        </p:nvSpPr>
        <p:spPr>
          <a:xfrm>
            <a:off x="566850" y="1187775"/>
            <a:ext cx="7374600" cy="2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3448" name="Google Shape;3448;p158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1</a:t>
            </a:r>
            <a:endParaRPr sz="4600" b="1"/>
          </a:p>
        </p:txBody>
      </p:sp>
      <p:cxnSp>
        <p:nvCxnSpPr>
          <p:cNvPr id="3449" name="Google Shape;3449;p158"/>
          <p:cNvCxnSpPr/>
          <p:nvPr/>
        </p:nvCxnSpPr>
        <p:spPr>
          <a:xfrm>
            <a:off x="498425" y="2225775"/>
            <a:ext cx="8254800" cy="1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50" name="Google Shape;3450;p158"/>
          <p:cNvSpPr txBox="1">
            <a:spLocks noGrp="1"/>
          </p:cNvSpPr>
          <p:nvPr>
            <p:ph type="subTitle" idx="4"/>
          </p:nvPr>
        </p:nvSpPr>
        <p:spPr>
          <a:xfrm>
            <a:off x="3597600" y="15735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</a:t>
            </a:r>
            <a:endParaRPr sz="2200" b="1"/>
          </a:p>
        </p:txBody>
      </p:sp>
      <p:sp>
        <p:nvSpPr>
          <p:cNvPr id="3451" name="Google Shape;3451;p158"/>
          <p:cNvSpPr txBox="1">
            <a:spLocks noGrp="1"/>
          </p:cNvSpPr>
          <p:nvPr>
            <p:ph type="subTitle" idx="4"/>
          </p:nvPr>
        </p:nvSpPr>
        <p:spPr>
          <a:xfrm>
            <a:off x="-90100" y="23084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0</a:t>
            </a:r>
            <a:endParaRPr sz="2200" b="1"/>
          </a:p>
        </p:txBody>
      </p:sp>
      <p:sp>
        <p:nvSpPr>
          <p:cNvPr id="3452" name="Google Shape;3452;p158"/>
          <p:cNvSpPr txBox="1">
            <a:spLocks noGrp="1"/>
          </p:cNvSpPr>
          <p:nvPr>
            <p:ph type="subTitle" idx="4"/>
          </p:nvPr>
        </p:nvSpPr>
        <p:spPr>
          <a:xfrm>
            <a:off x="8461800" y="2384675"/>
            <a:ext cx="9870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10к</a:t>
            </a:r>
            <a:endParaRPr sz="2200" b="1"/>
          </a:p>
        </p:txBody>
      </p:sp>
      <p:cxnSp>
        <p:nvCxnSpPr>
          <p:cNvPr id="3453" name="Google Shape;3453;p158"/>
          <p:cNvCxnSpPr/>
          <p:nvPr/>
        </p:nvCxnSpPr>
        <p:spPr>
          <a:xfrm>
            <a:off x="498425" y="1997175"/>
            <a:ext cx="7800" cy="464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4" name="Google Shape;3454;p158"/>
          <p:cNvCxnSpPr/>
          <p:nvPr/>
        </p:nvCxnSpPr>
        <p:spPr>
          <a:xfrm>
            <a:off x="8731325" y="2001550"/>
            <a:ext cx="4500" cy="45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5" name="Google Shape;3455;p158"/>
          <p:cNvCxnSpPr/>
          <p:nvPr/>
        </p:nvCxnSpPr>
        <p:spPr>
          <a:xfrm>
            <a:off x="78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6" name="Google Shape;3456;p158"/>
          <p:cNvCxnSpPr/>
          <p:nvPr/>
        </p:nvCxnSpPr>
        <p:spPr>
          <a:xfrm>
            <a:off x="93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7" name="Google Shape;3457;p158"/>
          <p:cNvCxnSpPr/>
          <p:nvPr/>
        </p:nvCxnSpPr>
        <p:spPr>
          <a:xfrm>
            <a:off x="108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8" name="Google Shape;3458;p158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59" name="Google Shape;3459;p158"/>
          <p:cNvCxnSpPr/>
          <p:nvPr/>
        </p:nvCxnSpPr>
        <p:spPr>
          <a:xfrm>
            <a:off x="124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0" name="Google Shape;3460;p158"/>
          <p:cNvCxnSpPr/>
          <p:nvPr/>
        </p:nvCxnSpPr>
        <p:spPr>
          <a:xfrm>
            <a:off x="139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1" name="Google Shape;3461;p158"/>
          <p:cNvCxnSpPr/>
          <p:nvPr/>
        </p:nvCxnSpPr>
        <p:spPr>
          <a:xfrm>
            <a:off x="154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2" name="Google Shape;3462;p158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3" name="Google Shape;3463;p158"/>
          <p:cNvCxnSpPr/>
          <p:nvPr/>
        </p:nvCxnSpPr>
        <p:spPr>
          <a:xfrm>
            <a:off x="169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4" name="Google Shape;3464;p158"/>
          <p:cNvCxnSpPr/>
          <p:nvPr/>
        </p:nvCxnSpPr>
        <p:spPr>
          <a:xfrm>
            <a:off x="185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5" name="Google Shape;3465;p158"/>
          <p:cNvCxnSpPr/>
          <p:nvPr/>
        </p:nvCxnSpPr>
        <p:spPr>
          <a:xfrm>
            <a:off x="200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6" name="Google Shape;3466;p158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7" name="Google Shape;3467;p158"/>
          <p:cNvCxnSpPr/>
          <p:nvPr/>
        </p:nvCxnSpPr>
        <p:spPr>
          <a:xfrm>
            <a:off x="215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8" name="Google Shape;3468;p158"/>
          <p:cNvCxnSpPr/>
          <p:nvPr/>
        </p:nvCxnSpPr>
        <p:spPr>
          <a:xfrm>
            <a:off x="230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9" name="Google Shape;3469;p158"/>
          <p:cNvCxnSpPr/>
          <p:nvPr/>
        </p:nvCxnSpPr>
        <p:spPr>
          <a:xfrm>
            <a:off x="246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0" name="Google Shape;3470;p158"/>
          <p:cNvCxnSpPr/>
          <p:nvPr/>
        </p:nvCxnSpPr>
        <p:spPr>
          <a:xfrm>
            <a:off x="261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1" name="Google Shape;3471;p158"/>
          <p:cNvCxnSpPr/>
          <p:nvPr/>
        </p:nvCxnSpPr>
        <p:spPr>
          <a:xfrm>
            <a:off x="276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2" name="Google Shape;3472;p158"/>
          <p:cNvCxnSpPr/>
          <p:nvPr/>
        </p:nvCxnSpPr>
        <p:spPr>
          <a:xfrm>
            <a:off x="291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3" name="Google Shape;3473;p158"/>
          <p:cNvCxnSpPr/>
          <p:nvPr/>
        </p:nvCxnSpPr>
        <p:spPr>
          <a:xfrm>
            <a:off x="307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4" name="Google Shape;3474;p158"/>
          <p:cNvCxnSpPr/>
          <p:nvPr/>
        </p:nvCxnSpPr>
        <p:spPr>
          <a:xfrm>
            <a:off x="322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5" name="Google Shape;3475;p158"/>
          <p:cNvCxnSpPr/>
          <p:nvPr/>
        </p:nvCxnSpPr>
        <p:spPr>
          <a:xfrm>
            <a:off x="337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6" name="Google Shape;3476;p158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7" name="Google Shape;3477;p158"/>
          <p:cNvCxnSpPr/>
          <p:nvPr/>
        </p:nvCxnSpPr>
        <p:spPr>
          <a:xfrm>
            <a:off x="352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8" name="Google Shape;3478;p158"/>
          <p:cNvCxnSpPr/>
          <p:nvPr/>
        </p:nvCxnSpPr>
        <p:spPr>
          <a:xfrm>
            <a:off x="368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9" name="Google Shape;3479;p158"/>
          <p:cNvCxnSpPr/>
          <p:nvPr/>
        </p:nvCxnSpPr>
        <p:spPr>
          <a:xfrm>
            <a:off x="383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0" name="Google Shape;3480;p158"/>
          <p:cNvCxnSpPr/>
          <p:nvPr/>
        </p:nvCxnSpPr>
        <p:spPr>
          <a:xfrm>
            <a:off x="398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1" name="Google Shape;3481;p158"/>
          <p:cNvCxnSpPr/>
          <p:nvPr/>
        </p:nvCxnSpPr>
        <p:spPr>
          <a:xfrm>
            <a:off x="413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2" name="Google Shape;3482;p158"/>
          <p:cNvCxnSpPr/>
          <p:nvPr/>
        </p:nvCxnSpPr>
        <p:spPr>
          <a:xfrm>
            <a:off x="429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3" name="Google Shape;3483;p158"/>
          <p:cNvCxnSpPr/>
          <p:nvPr/>
        </p:nvCxnSpPr>
        <p:spPr>
          <a:xfrm>
            <a:off x="444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4" name="Google Shape;3484;p158"/>
          <p:cNvCxnSpPr/>
          <p:nvPr/>
        </p:nvCxnSpPr>
        <p:spPr>
          <a:xfrm>
            <a:off x="459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5" name="Google Shape;3485;p158"/>
          <p:cNvCxnSpPr/>
          <p:nvPr/>
        </p:nvCxnSpPr>
        <p:spPr>
          <a:xfrm>
            <a:off x="474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6" name="Google Shape;3486;p158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7" name="Google Shape;3487;p158"/>
          <p:cNvCxnSpPr/>
          <p:nvPr/>
        </p:nvCxnSpPr>
        <p:spPr>
          <a:xfrm>
            <a:off x="4899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8" name="Google Shape;3488;p158"/>
          <p:cNvCxnSpPr/>
          <p:nvPr/>
        </p:nvCxnSpPr>
        <p:spPr>
          <a:xfrm>
            <a:off x="5052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9" name="Google Shape;3489;p158"/>
          <p:cNvCxnSpPr/>
          <p:nvPr/>
        </p:nvCxnSpPr>
        <p:spPr>
          <a:xfrm>
            <a:off x="5204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0" name="Google Shape;3490;p158"/>
          <p:cNvCxnSpPr/>
          <p:nvPr/>
        </p:nvCxnSpPr>
        <p:spPr>
          <a:xfrm>
            <a:off x="5356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1" name="Google Shape;3491;p158"/>
          <p:cNvCxnSpPr/>
          <p:nvPr/>
        </p:nvCxnSpPr>
        <p:spPr>
          <a:xfrm>
            <a:off x="5509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2" name="Google Shape;3492;p158"/>
          <p:cNvCxnSpPr/>
          <p:nvPr/>
        </p:nvCxnSpPr>
        <p:spPr>
          <a:xfrm>
            <a:off x="5661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3" name="Google Shape;3493;p158"/>
          <p:cNvCxnSpPr/>
          <p:nvPr/>
        </p:nvCxnSpPr>
        <p:spPr>
          <a:xfrm>
            <a:off x="5814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4" name="Google Shape;3494;p158"/>
          <p:cNvCxnSpPr/>
          <p:nvPr/>
        </p:nvCxnSpPr>
        <p:spPr>
          <a:xfrm>
            <a:off x="5966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5" name="Google Shape;3495;p158"/>
          <p:cNvCxnSpPr/>
          <p:nvPr/>
        </p:nvCxnSpPr>
        <p:spPr>
          <a:xfrm>
            <a:off x="6118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6" name="Google Shape;3496;p158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7" name="Google Shape;3497;p158"/>
          <p:cNvCxnSpPr/>
          <p:nvPr/>
        </p:nvCxnSpPr>
        <p:spPr>
          <a:xfrm>
            <a:off x="6271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8" name="Google Shape;3498;p158"/>
          <p:cNvCxnSpPr/>
          <p:nvPr/>
        </p:nvCxnSpPr>
        <p:spPr>
          <a:xfrm>
            <a:off x="6423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99" name="Google Shape;3499;p158"/>
          <p:cNvCxnSpPr/>
          <p:nvPr/>
        </p:nvCxnSpPr>
        <p:spPr>
          <a:xfrm>
            <a:off x="6576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0" name="Google Shape;3500;p158"/>
          <p:cNvCxnSpPr/>
          <p:nvPr/>
        </p:nvCxnSpPr>
        <p:spPr>
          <a:xfrm>
            <a:off x="6728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1" name="Google Shape;3501;p158"/>
          <p:cNvCxnSpPr/>
          <p:nvPr/>
        </p:nvCxnSpPr>
        <p:spPr>
          <a:xfrm>
            <a:off x="6880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2" name="Google Shape;3502;p158"/>
          <p:cNvCxnSpPr/>
          <p:nvPr/>
        </p:nvCxnSpPr>
        <p:spPr>
          <a:xfrm>
            <a:off x="7033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3" name="Google Shape;3503;p158"/>
          <p:cNvCxnSpPr/>
          <p:nvPr/>
        </p:nvCxnSpPr>
        <p:spPr>
          <a:xfrm>
            <a:off x="7185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4" name="Google Shape;3504;p158"/>
          <p:cNvCxnSpPr/>
          <p:nvPr/>
        </p:nvCxnSpPr>
        <p:spPr>
          <a:xfrm>
            <a:off x="7338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5" name="Google Shape;3505;p158"/>
          <p:cNvCxnSpPr/>
          <p:nvPr/>
        </p:nvCxnSpPr>
        <p:spPr>
          <a:xfrm>
            <a:off x="7490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6" name="Google Shape;3506;p158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7" name="Google Shape;3507;p158"/>
          <p:cNvCxnSpPr/>
          <p:nvPr/>
        </p:nvCxnSpPr>
        <p:spPr>
          <a:xfrm>
            <a:off x="7642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8" name="Google Shape;3508;p158"/>
          <p:cNvCxnSpPr/>
          <p:nvPr/>
        </p:nvCxnSpPr>
        <p:spPr>
          <a:xfrm>
            <a:off x="7795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09" name="Google Shape;3509;p158"/>
          <p:cNvCxnSpPr/>
          <p:nvPr/>
        </p:nvCxnSpPr>
        <p:spPr>
          <a:xfrm>
            <a:off x="79476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10" name="Google Shape;3510;p158"/>
          <p:cNvCxnSpPr/>
          <p:nvPr/>
        </p:nvCxnSpPr>
        <p:spPr>
          <a:xfrm>
            <a:off x="81000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11" name="Google Shape;3511;p158"/>
          <p:cNvCxnSpPr/>
          <p:nvPr/>
        </p:nvCxnSpPr>
        <p:spPr>
          <a:xfrm>
            <a:off x="82524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12" name="Google Shape;3512;p158"/>
          <p:cNvCxnSpPr/>
          <p:nvPr/>
        </p:nvCxnSpPr>
        <p:spPr>
          <a:xfrm>
            <a:off x="84048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13" name="Google Shape;3513;p158"/>
          <p:cNvCxnSpPr/>
          <p:nvPr/>
        </p:nvCxnSpPr>
        <p:spPr>
          <a:xfrm>
            <a:off x="8557250" y="20655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14" name="Google Shape;3514;p158"/>
          <p:cNvGrpSpPr/>
          <p:nvPr/>
        </p:nvGrpSpPr>
        <p:grpSpPr>
          <a:xfrm>
            <a:off x="515275" y="3309175"/>
            <a:ext cx="1219200" cy="323400"/>
            <a:chOff x="574625" y="3217375"/>
            <a:chExt cx="1219200" cy="323400"/>
          </a:xfrm>
        </p:grpSpPr>
        <p:cxnSp>
          <p:nvCxnSpPr>
            <p:cNvPr id="3515" name="Google Shape;3515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6" name="Google Shape;3516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7" name="Google Shape;3517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18" name="Google Shape;3518;p158"/>
          <p:cNvGrpSpPr/>
          <p:nvPr/>
        </p:nvGrpSpPr>
        <p:grpSpPr>
          <a:xfrm>
            <a:off x="667675" y="3537775"/>
            <a:ext cx="1219200" cy="323400"/>
            <a:chOff x="574625" y="3217375"/>
            <a:chExt cx="1219200" cy="323400"/>
          </a:xfrm>
        </p:grpSpPr>
        <p:cxnSp>
          <p:nvCxnSpPr>
            <p:cNvPr id="3519" name="Google Shape;3519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0" name="Google Shape;3520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1" name="Google Shape;3521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22" name="Google Shape;3522;p158"/>
          <p:cNvGrpSpPr/>
          <p:nvPr/>
        </p:nvGrpSpPr>
        <p:grpSpPr>
          <a:xfrm>
            <a:off x="820075" y="3766375"/>
            <a:ext cx="1219200" cy="323400"/>
            <a:chOff x="574625" y="3217375"/>
            <a:chExt cx="1219200" cy="323400"/>
          </a:xfrm>
        </p:grpSpPr>
        <p:cxnSp>
          <p:nvCxnSpPr>
            <p:cNvPr id="3523" name="Google Shape;3523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4" name="Google Shape;3524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5" name="Google Shape;3525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26" name="Google Shape;3526;p158"/>
          <p:cNvGrpSpPr/>
          <p:nvPr/>
        </p:nvGrpSpPr>
        <p:grpSpPr>
          <a:xfrm>
            <a:off x="972475" y="3994975"/>
            <a:ext cx="1219200" cy="323400"/>
            <a:chOff x="574625" y="3217375"/>
            <a:chExt cx="1219200" cy="323400"/>
          </a:xfrm>
        </p:grpSpPr>
        <p:cxnSp>
          <p:nvCxnSpPr>
            <p:cNvPr id="3527" name="Google Shape;3527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8" name="Google Shape;3528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9" name="Google Shape;3529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30" name="Google Shape;3530;p158"/>
          <p:cNvGrpSpPr/>
          <p:nvPr/>
        </p:nvGrpSpPr>
        <p:grpSpPr>
          <a:xfrm>
            <a:off x="1124875" y="4223575"/>
            <a:ext cx="1219200" cy="323400"/>
            <a:chOff x="574625" y="3217375"/>
            <a:chExt cx="1219200" cy="323400"/>
          </a:xfrm>
        </p:grpSpPr>
        <p:cxnSp>
          <p:nvCxnSpPr>
            <p:cNvPr id="3531" name="Google Shape;3531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2" name="Google Shape;3532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3" name="Google Shape;3533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34" name="Google Shape;3534;p158"/>
          <p:cNvGrpSpPr/>
          <p:nvPr/>
        </p:nvGrpSpPr>
        <p:grpSpPr>
          <a:xfrm>
            <a:off x="1277275" y="4452175"/>
            <a:ext cx="1219200" cy="323400"/>
            <a:chOff x="574625" y="3217375"/>
            <a:chExt cx="1219200" cy="323400"/>
          </a:xfrm>
        </p:grpSpPr>
        <p:cxnSp>
          <p:nvCxnSpPr>
            <p:cNvPr id="3535" name="Google Shape;3535;p15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6" name="Google Shape;3536;p15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7" name="Google Shape;3537;p15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38" name="Google Shape;3538;p158"/>
          <p:cNvSpPr txBox="1">
            <a:spLocks noGrp="1"/>
          </p:cNvSpPr>
          <p:nvPr>
            <p:ph type="subTitle" idx="4"/>
          </p:nvPr>
        </p:nvSpPr>
        <p:spPr>
          <a:xfrm>
            <a:off x="191450" y="2928175"/>
            <a:ext cx="1660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A86E8"/>
                </a:solidFill>
              </a:rPr>
              <a:t>20-22</a:t>
            </a:r>
            <a:endParaRPr sz="2200" b="1">
              <a:solidFill>
                <a:srgbClr val="4A86E8"/>
              </a:solidFill>
            </a:endParaRPr>
          </a:p>
        </p:txBody>
      </p:sp>
      <p:sp>
        <p:nvSpPr>
          <p:cNvPr id="3539" name="Google Shape;3539;p158"/>
          <p:cNvSpPr txBox="1">
            <a:spLocks noGrp="1"/>
          </p:cNvSpPr>
          <p:nvPr>
            <p:ph type="subTitle" idx="4"/>
          </p:nvPr>
        </p:nvSpPr>
        <p:spPr>
          <a:xfrm>
            <a:off x="1791650" y="4452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540" name="Google Shape;3540;p158"/>
          <p:cNvSpPr txBox="1"/>
          <p:nvPr/>
        </p:nvSpPr>
        <p:spPr>
          <a:xfrm>
            <a:off x="3946100" y="3617275"/>
            <a:ext cx="4650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Didact Gothic"/>
                <a:ea typeface="Didact Gothic"/>
                <a:cs typeface="Didact Gothic"/>
                <a:sym typeface="Didact Gothic"/>
              </a:rPr>
              <a:t>Получение всех особых комбинаций</a:t>
            </a:r>
            <a:endParaRPr sz="1900"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541" name="Google Shape;3541;p158"/>
          <p:cNvSpPr/>
          <p:nvPr/>
        </p:nvSpPr>
        <p:spPr>
          <a:xfrm>
            <a:off x="2993100" y="372347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6" name="Google Shape;3546;p159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547" name="Google Shape;3547;p159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548" name="Google Shape;3548;p159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549" name="Google Shape;3549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0" name="Google Shape;3550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1" name="Google Shape;3551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52" name="Google Shape;3552;p159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553" name="Google Shape;3553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4" name="Google Shape;3554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5" name="Google Shape;3555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56" name="Google Shape;3556;p159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557" name="Google Shape;3557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8" name="Google Shape;3558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9" name="Google Shape;3559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60" name="Google Shape;3560;p159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561" name="Google Shape;3561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2" name="Google Shape;3562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3" name="Google Shape;3563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64" name="Google Shape;3564;p159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565" name="Google Shape;3565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6" name="Google Shape;3566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7" name="Google Shape;3567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68" name="Google Shape;3568;p159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569" name="Google Shape;3569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0" name="Google Shape;3570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1" name="Google Shape;3571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72" name="Google Shape;3572;p159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573" name="Google Shape;3573;p159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4" name="Google Shape;3574;p159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575" name="Google Shape;3575;p159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76" name="Google Shape;3576;p159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577" name="Google Shape;3577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8" name="Google Shape;3578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9" name="Google Shape;3579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80" name="Google Shape;3580;p159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581" name="Google Shape;3581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2" name="Google Shape;3582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3" name="Google Shape;3583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84" name="Google Shape;3584;p159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585" name="Google Shape;3585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6" name="Google Shape;3586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7" name="Google Shape;3587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88" name="Google Shape;3588;p159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589" name="Google Shape;3589;p15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0" name="Google Shape;3590;p15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1" name="Google Shape;3591;p15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92" name="Google Shape;3592;p159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7" name="Google Shape;3597;p160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598" name="Google Shape;3598;p160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599" name="Google Shape;3599;p160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600" name="Google Shape;3600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1" name="Google Shape;3601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2" name="Google Shape;3602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03" name="Google Shape;3603;p160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604" name="Google Shape;3604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5" name="Google Shape;3605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6" name="Google Shape;3606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07" name="Google Shape;3607;p160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608" name="Google Shape;3608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9" name="Google Shape;3609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0" name="Google Shape;3610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11" name="Google Shape;3611;p160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612" name="Google Shape;3612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3" name="Google Shape;3613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4" name="Google Shape;3614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15" name="Google Shape;3615;p160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616" name="Google Shape;3616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7" name="Google Shape;3617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8" name="Google Shape;3618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19" name="Google Shape;3619;p160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620" name="Google Shape;3620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1" name="Google Shape;3621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2" name="Google Shape;3622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23" name="Google Shape;3623;p160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624" name="Google Shape;3624;p160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5" name="Google Shape;3625;p160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626" name="Google Shape;3626;p160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7" name="Google Shape;3627;p160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628" name="Google Shape;3628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9" name="Google Shape;3629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0" name="Google Shape;3630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31" name="Google Shape;3631;p160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632" name="Google Shape;3632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3" name="Google Shape;3633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4" name="Google Shape;3634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35" name="Google Shape;3635;p160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636" name="Google Shape;3636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7" name="Google Shape;3637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8" name="Google Shape;3638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39" name="Google Shape;3639;p160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640" name="Google Shape;3640;p16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1" name="Google Shape;3641;p16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2" name="Google Shape;3642;p16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43" name="Google Shape;3643;p160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644" name="Google Shape;3644;p160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645" name="Google Shape;3645;p160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6" name="Google Shape;3646;p160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7" name="Google Shape;3647;p160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8" name="Google Shape;3648;p160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9" name="Google Shape;3649;p160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50" name="Google Shape;3650;p160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51" name="Google Shape;3651;p160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652" name="Google Shape;3652;p160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653" name="Google Shape;3653;p160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8" name="Google Shape;3658;p161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659" name="Google Shape;3659;p161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660" name="Google Shape;3660;p161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661" name="Google Shape;3661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2" name="Google Shape;3662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3" name="Google Shape;3663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64" name="Google Shape;3664;p161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665" name="Google Shape;3665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6" name="Google Shape;3666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7" name="Google Shape;3667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68" name="Google Shape;3668;p161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669" name="Google Shape;3669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0" name="Google Shape;3670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1" name="Google Shape;3671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72" name="Google Shape;3672;p161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673" name="Google Shape;3673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4" name="Google Shape;3674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5" name="Google Shape;3675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76" name="Google Shape;3676;p161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677" name="Google Shape;3677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8" name="Google Shape;3678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9" name="Google Shape;3679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80" name="Google Shape;3680;p161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681" name="Google Shape;3681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2" name="Google Shape;3682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3" name="Google Shape;3683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84" name="Google Shape;3684;p161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685" name="Google Shape;3685;p161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6" name="Google Shape;3686;p161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687" name="Google Shape;3687;p161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88" name="Google Shape;3688;p161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689" name="Google Shape;3689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0" name="Google Shape;3690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1" name="Google Shape;3691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92" name="Google Shape;3692;p161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693" name="Google Shape;3693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4" name="Google Shape;3694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5" name="Google Shape;3695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96" name="Google Shape;3696;p161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697" name="Google Shape;3697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8" name="Google Shape;3698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9" name="Google Shape;3699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00" name="Google Shape;3700;p161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701" name="Google Shape;3701;p16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2" name="Google Shape;3702;p16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3" name="Google Shape;3703;p16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04" name="Google Shape;3704;p161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705" name="Google Shape;3705;p161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706" name="Google Shape;3706;p161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07" name="Google Shape;3707;p161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08" name="Google Shape;3708;p161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09" name="Google Shape;3709;p161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0" name="Google Shape;3710;p161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1" name="Google Shape;3711;p161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12" name="Google Shape;3712;p161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713" name="Google Shape;3713;p161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714" name="Google Shape;3714;p161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cxnSp>
        <p:nvCxnSpPr>
          <p:cNvPr id="3715" name="Google Shape;3715;p161"/>
          <p:cNvCxnSpPr/>
          <p:nvPr/>
        </p:nvCxnSpPr>
        <p:spPr>
          <a:xfrm flipH="1">
            <a:off x="4366375" y="3955025"/>
            <a:ext cx="315000" cy="1104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0" name="Google Shape;3720;p162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721" name="Google Shape;3721;p162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722" name="Google Shape;3722;p162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723" name="Google Shape;3723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4" name="Google Shape;3724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5" name="Google Shape;3725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26" name="Google Shape;3726;p162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727" name="Google Shape;3727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8" name="Google Shape;3728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9" name="Google Shape;3729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30" name="Google Shape;3730;p162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731" name="Google Shape;3731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2" name="Google Shape;3732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3" name="Google Shape;3733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34" name="Google Shape;3734;p162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735" name="Google Shape;3735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6" name="Google Shape;3736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7" name="Google Shape;3737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38" name="Google Shape;3738;p162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739" name="Google Shape;3739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0" name="Google Shape;3740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1" name="Google Shape;3741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42" name="Google Shape;3742;p162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743" name="Google Shape;3743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4" name="Google Shape;3744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5" name="Google Shape;3745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46" name="Google Shape;3746;p162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747" name="Google Shape;3747;p162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8" name="Google Shape;3748;p162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749" name="Google Shape;3749;p162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0" name="Google Shape;3750;p162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751" name="Google Shape;3751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2" name="Google Shape;3752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3" name="Google Shape;3753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54" name="Google Shape;3754;p162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755" name="Google Shape;3755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6" name="Google Shape;3756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7" name="Google Shape;3757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58" name="Google Shape;3758;p162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759" name="Google Shape;3759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0" name="Google Shape;3760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1" name="Google Shape;3761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62" name="Google Shape;3762;p162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763" name="Google Shape;3763;p162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4" name="Google Shape;3764;p162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5" name="Google Shape;3765;p162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66" name="Google Shape;3766;p162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767" name="Google Shape;3767;p162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768" name="Google Shape;3768;p162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69" name="Google Shape;3769;p162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70" name="Google Shape;3770;p162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71" name="Google Shape;3771;p162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72" name="Google Shape;3772;p162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73" name="Google Shape;3773;p162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74" name="Google Shape;3774;p162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775" name="Google Shape;3775;p162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776" name="Google Shape;3776;p162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cxnSp>
        <p:nvCxnSpPr>
          <p:cNvPr id="3777" name="Google Shape;3777;p162"/>
          <p:cNvCxnSpPr/>
          <p:nvPr/>
        </p:nvCxnSpPr>
        <p:spPr>
          <a:xfrm flipH="1">
            <a:off x="4366375" y="3955025"/>
            <a:ext cx="315000" cy="1104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778" name="Google Shape;3778;p162"/>
          <p:cNvGrpSpPr/>
          <p:nvPr/>
        </p:nvGrpSpPr>
        <p:grpSpPr>
          <a:xfrm>
            <a:off x="4024322" y="2833299"/>
            <a:ext cx="683860" cy="604495"/>
            <a:chOff x="5216456" y="3725484"/>
            <a:chExt cx="356196" cy="265631"/>
          </a:xfrm>
        </p:grpSpPr>
        <p:sp>
          <p:nvSpPr>
            <p:cNvPr id="3779" name="Google Shape;3779;p162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162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p163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786" name="Google Shape;3786;p163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787" name="Google Shape;3787;p163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788" name="Google Shape;3788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9" name="Google Shape;3789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0" name="Google Shape;3790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91" name="Google Shape;3791;p163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792" name="Google Shape;3792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3" name="Google Shape;3793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4" name="Google Shape;3794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95" name="Google Shape;3795;p163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796" name="Google Shape;3796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7" name="Google Shape;3797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8" name="Google Shape;3798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99" name="Google Shape;3799;p163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800" name="Google Shape;3800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1" name="Google Shape;3801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2" name="Google Shape;3802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03" name="Google Shape;3803;p163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804" name="Google Shape;3804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5" name="Google Shape;3805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6" name="Google Shape;3806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07" name="Google Shape;3807;p163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808" name="Google Shape;3808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9" name="Google Shape;3809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0" name="Google Shape;3810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11" name="Google Shape;3811;p163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812" name="Google Shape;3812;p163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3" name="Google Shape;3813;p163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814" name="Google Shape;3814;p163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5" name="Google Shape;3815;p163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816" name="Google Shape;3816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7" name="Google Shape;3817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8" name="Google Shape;3818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19" name="Google Shape;3819;p163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820" name="Google Shape;3820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1" name="Google Shape;3821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2" name="Google Shape;3822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23" name="Google Shape;3823;p163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824" name="Google Shape;3824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5" name="Google Shape;3825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6" name="Google Shape;3826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27" name="Google Shape;3827;p163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828" name="Google Shape;3828;p163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9" name="Google Shape;3829;p163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0" name="Google Shape;3830;p163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31" name="Google Shape;3831;p163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832" name="Google Shape;3832;p163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833" name="Google Shape;3833;p163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4" name="Google Shape;3834;p163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5" name="Google Shape;3835;p163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6" name="Google Shape;3836;p163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7" name="Google Shape;3837;p163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8" name="Google Shape;3838;p163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39" name="Google Shape;3839;p163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840" name="Google Shape;3840;p163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841" name="Google Shape;3841;p163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cxnSp>
        <p:nvCxnSpPr>
          <p:cNvPr id="3842" name="Google Shape;3842;p163"/>
          <p:cNvCxnSpPr/>
          <p:nvPr/>
        </p:nvCxnSpPr>
        <p:spPr>
          <a:xfrm flipH="1">
            <a:off x="4107650" y="4048425"/>
            <a:ext cx="339000" cy="672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43" name="Google Shape;3843;p163"/>
          <p:cNvCxnSpPr/>
          <p:nvPr/>
        </p:nvCxnSpPr>
        <p:spPr>
          <a:xfrm rot="10800000">
            <a:off x="1644975" y="3866025"/>
            <a:ext cx="365100" cy="165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8" name="Google Shape;3848;p164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849" name="Google Shape;3849;p164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850" name="Google Shape;3850;p164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851" name="Google Shape;3851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2" name="Google Shape;3852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3" name="Google Shape;3853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54" name="Google Shape;3854;p164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855" name="Google Shape;3855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6" name="Google Shape;3856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7" name="Google Shape;3857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58" name="Google Shape;3858;p164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859" name="Google Shape;3859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0" name="Google Shape;3860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1" name="Google Shape;3861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62" name="Google Shape;3862;p164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863" name="Google Shape;3863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4" name="Google Shape;3864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5" name="Google Shape;3865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66" name="Google Shape;3866;p164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867" name="Google Shape;3867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8" name="Google Shape;3868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9" name="Google Shape;3869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70" name="Google Shape;3870;p164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871" name="Google Shape;3871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2" name="Google Shape;3872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3" name="Google Shape;3873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74" name="Google Shape;3874;p164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875" name="Google Shape;3875;p164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6" name="Google Shape;3876;p164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877" name="Google Shape;3877;p164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78" name="Google Shape;3878;p164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879" name="Google Shape;3879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0" name="Google Shape;3880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1" name="Google Shape;3881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82" name="Google Shape;3882;p164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883" name="Google Shape;3883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4" name="Google Shape;3884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5" name="Google Shape;3885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86" name="Google Shape;3886;p164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887" name="Google Shape;3887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8" name="Google Shape;3888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9" name="Google Shape;3889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90" name="Google Shape;3890;p164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891" name="Google Shape;3891;p164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2" name="Google Shape;3892;p164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3" name="Google Shape;3893;p164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94" name="Google Shape;3894;p164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895" name="Google Shape;3895;p164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896" name="Google Shape;3896;p164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7" name="Google Shape;3897;p164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8" name="Google Shape;3898;p164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9" name="Google Shape;3899;p164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0" name="Google Shape;3900;p164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1" name="Google Shape;3901;p164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02" name="Google Shape;3902;p164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903" name="Google Shape;3903;p164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904" name="Google Shape;3904;p164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cxnSp>
        <p:nvCxnSpPr>
          <p:cNvPr id="3905" name="Google Shape;3905;p164"/>
          <p:cNvCxnSpPr/>
          <p:nvPr/>
        </p:nvCxnSpPr>
        <p:spPr>
          <a:xfrm flipH="1">
            <a:off x="4107650" y="4048425"/>
            <a:ext cx="339000" cy="672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6" name="Google Shape;3906;p164"/>
          <p:cNvCxnSpPr/>
          <p:nvPr/>
        </p:nvCxnSpPr>
        <p:spPr>
          <a:xfrm rot="10800000">
            <a:off x="1644975" y="3866025"/>
            <a:ext cx="365100" cy="165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07" name="Google Shape;3907;p164"/>
          <p:cNvGrpSpPr/>
          <p:nvPr/>
        </p:nvGrpSpPr>
        <p:grpSpPr>
          <a:xfrm>
            <a:off x="4217224" y="2772031"/>
            <a:ext cx="709556" cy="666297"/>
            <a:chOff x="5779408" y="3699191"/>
            <a:chExt cx="317645" cy="318757"/>
          </a:xfrm>
        </p:grpSpPr>
        <p:sp>
          <p:nvSpPr>
            <p:cNvPr id="3908" name="Google Shape;3908;p164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164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4" name="Google Shape;3914;p165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915" name="Google Shape;3915;p165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2</a:t>
            </a:r>
            <a:endParaRPr sz="4600" b="1"/>
          </a:p>
        </p:txBody>
      </p:sp>
      <p:grpSp>
        <p:nvGrpSpPr>
          <p:cNvPr id="3916" name="Google Shape;3916;p165"/>
          <p:cNvGrpSpPr/>
          <p:nvPr/>
        </p:nvGrpSpPr>
        <p:grpSpPr>
          <a:xfrm>
            <a:off x="362875" y="1251775"/>
            <a:ext cx="1219200" cy="323400"/>
            <a:chOff x="574625" y="3217375"/>
            <a:chExt cx="1219200" cy="323400"/>
          </a:xfrm>
        </p:grpSpPr>
        <p:cxnSp>
          <p:nvCxnSpPr>
            <p:cNvPr id="3917" name="Google Shape;3917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8" name="Google Shape;3918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9" name="Google Shape;3919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20" name="Google Shape;3920;p165"/>
          <p:cNvGrpSpPr/>
          <p:nvPr/>
        </p:nvGrpSpPr>
        <p:grpSpPr>
          <a:xfrm>
            <a:off x="515275" y="1480375"/>
            <a:ext cx="1219200" cy="323400"/>
            <a:chOff x="574625" y="3217375"/>
            <a:chExt cx="1219200" cy="323400"/>
          </a:xfrm>
        </p:grpSpPr>
        <p:cxnSp>
          <p:nvCxnSpPr>
            <p:cNvPr id="3921" name="Google Shape;3921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2" name="Google Shape;3922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3" name="Google Shape;3923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24" name="Google Shape;3924;p165"/>
          <p:cNvGrpSpPr/>
          <p:nvPr/>
        </p:nvGrpSpPr>
        <p:grpSpPr>
          <a:xfrm>
            <a:off x="667675" y="1708975"/>
            <a:ext cx="1219200" cy="323400"/>
            <a:chOff x="574625" y="3217375"/>
            <a:chExt cx="1219200" cy="323400"/>
          </a:xfrm>
        </p:grpSpPr>
        <p:cxnSp>
          <p:nvCxnSpPr>
            <p:cNvPr id="3925" name="Google Shape;3925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6" name="Google Shape;3926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7" name="Google Shape;3927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28" name="Google Shape;3928;p165"/>
          <p:cNvGrpSpPr/>
          <p:nvPr/>
        </p:nvGrpSpPr>
        <p:grpSpPr>
          <a:xfrm>
            <a:off x="820075" y="1937575"/>
            <a:ext cx="1219200" cy="323400"/>
            <a:chOff x="574625" y="3217375"/>
            <a:chExt cx="1219200" cy="323400"/>
          </a:xfrm>
        </p:grpSpPr>
        <p:cxnSp>
          <p:nvCxnSpPr>
            <p:cNvPr id="3929" name="Google Shape;3929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0" name="Google Shape;3930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1" name="Google Shape;3931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32" name="Google Shape;3932;p165"/>
          <p:cNvGrpSpPr/>
          <p:nvPr/>
        </p:nvGrpSpPr>
        <p:grpSpPr>
          <a:xfrm>
            <a:off x="972475" y="2166175"/>
            <a:ext cx="1219200" cy="323400"/>
            <a:chOff x="574625" y="3217375"/>
            <a:chExt cx="1219200" cy="323400"/>
          </a:xfrm>
        </p:grpSpPr>
        <p:cxnSp>
          <p:nvCxnSpPr>
            <p:cNvPr id="3933" name="Google Shape;3933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4" name="Google Shape;3934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5" name="Google Shape;3935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36" name="Google Shape;3936;p165"/>
          <p:cNvGrpSpPr/>
          <p:nvPr/>
        </p:nvGrpSpPr>
        <p:grpSpPr>
          <a:xfrm>
            <a:off x="1124875" y="2394775"/>
            <a:ext cx="1219200" cy="323400"/>
            <a:chOff x="574625" y="3217375"/>
            <a:chExt cx="1219200" cy="323400"/>
          </a:xfrm>
        </p:grpSpPr>
        <p:cxnSp>
          <p:nvCxnSpPr>
            <p:cNvPr id="3937" name="Google Shape;3937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8" name="Google Shape;3938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9" name="Google Shape;3939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40" name="Google Shape;3940;p165"/>
          <p:cNvSpPr txBox="1">
            <a:spLocks noGrp="1"/>
          </p:cNvSpPr>
          <p:nvPr>
            <p:ph type="subTitle" idx="4"/>
          </p:nvPr>
        </p:nvSpPr>
        <p:spPr>
          <a:xfrm>
            <a:off x="1639250" y="2394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941" name="Google Shape;3941;p165"/>
          <p:cNvSpPr/>
          <p:nvPr/>
        </p:nvSpPr>
        <p:spPr>
          <a:xfrm>
            <a:off x="27107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2" name="Google Shape;3942;p165"/>
          <p:cNvSpPr txBox="1">
            <a:spLocks noGrp="1"/>
          </p:cNvSpPr>
          <p:nvPr>
            <p:ph type="subTitle" idx="4"/>
          </p:nvPr>
        </p:nvSpPr>
        <p:spPr>
          <a:xfrm>
            <a:off x="3070850" y="16497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уникальность для гена</a:t>
            </a:r>
            <a:endParaRPr sz="2200" b="1"/>
          </a:p>
        </p:txBody>
      </p:sp>
      <p:sp>
        <p:nvSpPr>
          <p:cNvPr id="3943" name="Google Shape;3943;p165"/>
          <p:cNvSpPr/>
          <p:nvPr/>
        </p:nvSpPr>
        <p:spPr>
          <a:xfrm>
            <a:off x="5834975" y="184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44" name="Google Shape;3944;p165"/>
          <p:cNvGrpSpPr/>
          <p:nvPr/>
        </p:nvGrpSpPr>
        <p:grpSpPr>
          <a:xfrm>
            <a:off x="6763675" y="1404175"/>
            <a:ext cx="1219200" cy="323400"/>
            <a:chOff x="574625" y="3217375"/>
            <a:chExt cx="1219200" cy="323400"/>
          </a:xfrm>
        </p:grpSpPr>
        <p:cxnSp>
          <p:nvCxnSpPr>
            <p:cNvPr id="3945" name="Google Shape;3945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6" name="Google Shape;3946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7" name="Google Shape;3947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48" name="Google Shape;3948;p165"/>
          <p:cNvGrpSpPr/>
          <p:nvPr/>
        </p:nvGrpSpPr>
        <p:grpSpPr>
          <a:xfrm>
            <a:off x="6916075" y="1632775"/>
            <a:ext cx="1219200" cy="323400"/>
            <a:chOff x="574625" y="3217375"/>
            <a:chExt cx="1219200" cy="323400"/>
          </a:xfrm>
        </p:grpSpPr>
        <p:cxnSp>
          <p:nvCxnSpPr>
            <p:cNvPr id="3949" name="Google Shape;3949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0" name="Google Shape;3950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1" name="Google Shape;3951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52" name="Google Shape;3952;p165"/>
          <p:cNvGrpSpPr/>
          <p:nvPr/>
        </p:nvGrpSpPr>
        <p:grpSpPr>
          <a:xfrm>
            <a:off x="7068475" y="1861375"/>
            <a:ext cx="1219200" cy="323400"/>
            <a:chOff x="574625" y="3217375"/>
            <a:chExt cx="1219200" cy="323400"/>
          </a:xfrm>
        </p:grpSpPr>
        <p:cxnSp>
          <p:nvCxnSpPr>
            <p:cNvPr id="3953" name="Google Shape;3953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4" name="Google Shape;3954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5" name="Google Shape;3955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56" name="Google Shape;3956;p165"/>
          <p:cNvGrpSpPr/>
          <p:nvPr/>
        </p:nvGrpSpPr>
        <p:grpSpPr>
          <a:xfrm>
            <a:off x="7220875" y="2089975"/>
            <a:ext cx="1219200" cy="323400"/>
            <a:chOff x="574625" y="3217375"/>
            <a:chExt cx="1219200" cy="323400"/>
          </a:xfrm>
        </p:grpSpPr>
        <p:cxnSp>
          <p:nvCxnSpPr>
            <p:cNvPr id="3957" name="Google Shape;3957;p165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8" name="Google Shape;3958;p165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9" name="Google Shape;3959;p165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60" name="Google Shape;3960;p165"/>
          <p:cNvSpPr txBox="1">
            <a:spLocks noGrp="1"/>
          </p:cNvSpPr>
          <p:nvPr>
            <p:ph type="subTitle" idx="4"/>
          </p:nvPr>
        </p:nvSpPr>
        <p:spPr>
          <a:xfrm>
            <a:off x="7811450" y="21661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3961" name="Google Shape;3961;p165"/>
          <p:cNvSpPr/>
          <p:nvPr/>
        </p:nvSpPr>
        <p:spPr>
          <a:xfrm>
            <a:off x="567200" y="3840196"/>
            <a:ext cx="7914350" cy="500750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962" name="Google Shape;3962;p165"/>
          <p:cNvCxnSpPr/>
          <p:nvPr/>
        </p:nvCxnSpPr>
        <p:spPr>
          <a:xfrm>
            <a:off x="784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3" name="Google Shape;3963;p165"/>
          <p:cNvCxnSpPr/>
          <p:nvPr/>
        </p:nvCxnSpPr>
        <p:spPr>
          <a:xfrm>
            <a:off x="22326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4" name="Google Shape;3964;p165"/>
          <p:cNvCxnSpPr/>
          <p:nvPr/>
        </p:nvCxnSpPr>
        <p:spPr>
          <a:xfrm>
            <a:off x="36804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5" name="Google Shape;3965;p165"/>
          <p:cNvCxnSpPr/>
          <p:nvPr/>
        </p:nvCxnSpPr>
        <p:spPr>
          <a:xfrm>
            <a:off x="4823450" y="38943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6" name="Google Shape;3966;p165"/>
          <p:cNvCxnSpPr/>
          <p:nvPr/>
        </p:nvCxnSpPr>
        <p:spPr>
          <a:xfrm>
            <a:off x="6576050" y="37419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7" name="Google Shape;3967;p165"/>
          <p:cNvCxnSpPr/>
          <p:nvPr/>
        </p:nvCxnSpPr>
        <p:spPr>
          <a:xfrm>
            <a:off x="8023850" y="4046700"/>
            <a:ext cx="0" cy="3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68" name="Google Shape;3968;p165"/>
          <p:cNvSpPr txBox="1">
            <a:spLocks noGrp="1"/>
          </p:cNvSpPr>
          <p:nvPr>
            <p:ph type="subTitle" idx="4"/>
          </p:nvPr>
        </p:nvSpPr>
        <p:spPr>
          <a:xfrm>
            <a:off x="316675" y="41157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X</a:t>
            </a:r>
            <a:endParaRPr sz="2200"/>
          </a:p>
        </p:txBody>
      </p:sp>
      <p:sp>
        <p:nvSpPr>
          <p:cNvPr id="3969" name="Google Shape;3969;p165"/>
          <p:cNvSpPr txBox="1">
            <a:spLocks noGrp="1"/>
          </p:cNvSpPr>
          <p:nvPr>
            <p:ph type="subTitle" idx="4"/>
          </p:nvPr>
        </p:nvSpPr>
        <p:spPr>
          <a:xfrm>
            <a:off x="6195050" y="41919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ген Y</a:t>
            </a:r>
            <a:endParaRPr sz="2200"/>
          </a:p>
        </p:txBody>
      </p:sp>
      <p:sp>
        <p:nvSpPr>
          <p:cNvPr id="3970" name="Google Shape;3970;p165"/>
          <p:cNvSpPr txBox="1">
            <a:spLocks noGrp="1"/>
          </p:cNvSpPr>
          <p:nvPr>
            <p:ph type="subTitle" idx="4"/>
          </p:nvPr>
        </p:nvSpPr>
        <p:spPr>
          <a:xfrm>
            <a:off x="3299450" y="42681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cxnSp>
        <p:nvCxnSpPr>
          <p:cNvPr id="3971" name="Google Shape;3971;p165"/>
          <p:cNvCxnSpPr/>
          <p:nvPr/>
        </p:nvCxnSpPr>
        <p:spPr>
          <a:xfrm flipH="1">
            <a:off x="4366375" y="3955025"/>
            <a:ext cx="315000" cy="1104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6" name="Google Shape;3976;p166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977" name="Google Shape;3977;p166"/>
          <p:cNvSpPr/>
          <p:nvPr/>
        </p:nvSpPr>
        <p:spPr>
          <a:xfrm>
            <a:off x="2222775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8" name="Google Shape;3978;p166"/>
          <p:cNvSpPr txBox="1">
            <a:spLocks noGrp="1"/>
          </p:cNvSpPr>
          <p:nvPr>
            <p:ph type="subTitle" idx="4"/>
          </p:nvPr>
        </p:nvSpPr>
        <p:spPr>
          <a:xfrm>
            <a:off x="2438026" y="1532775"/>
            <a:ext cx="3252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Пространственная структура</a:t>
            </a:r>
            <a:endParaRPr sz="2200" b="1"/>
          </a:p>
        </p:txBody>
      </p:sp>
      <p:sp>
        <p:nvSpPr>
          <p:cNvPr id="3979" name="Google Shape;3979;p166"/>
          <p:cNvSpPr/>
          <p:nvPr/>
        </p:nvSpPr>
        <p:spPr>
          <a:xfrm>
            <a:off x="5862863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80" name="Google Shape;3980;p166"/>
          <p:cNvGrpSpPr/>
          <p:nvPr/>
        </p:nvGrpSpPr>
        <p:grpSpPr>
          <a:xfrm>
            <a:off x="259838" y="1151775"/>
            <a:ext cx="1219200" cy="323400"/>
            <a:chOff x="574625" y="3217375"/>
            <a:chExt cx="1219200" cy="323400"/>
          </a:xfrm>
        </p:grpSpPr>
        <p:cxnSp>
          <p:nvCxnSpPr>
            <p:cNvPr id="3981" name="Google Shape;3981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2" name="Google Shape;3982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3" name="Google Shape;3983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84" name="Google Shape;3984;p166"/>
          <p:cNvGrpSpPr/>
          <p:nvPr/>
        </p:nvGrpSpPr>
        <p:grpSpPr>
          <a:xfrm>
            <a:off x="412238" y="1380375"/>
            <a:ext cx="1219200" cy="323400"/>
            <a:chOff x="574625" y="3217375"/>
            <a:chExt cx="1219200" cy="323400"/>
          </a:xfrm>
        </p:grpSpPr>
        <p:cxnSp>
          <p:nvCxnSpPr>
            <p:cNvPr id="3985" name="Google Shape;3985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6" name="Google Shape;3986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7" name="Google Shape;3987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88" name="Google Shape;3988;p166"/>
          <p:cNvGrpSpPr/>
          <p:nvPr/>
        </p:nvGrpSpPr>
        <p:grpSpPr>
          <a:xfrm>
            <a:off x="564638" y="1608975"/>
            <a:ext cx="1219200" cy="323400"/>
            <a:chOff x="574625" y="3217375"/>
            <a:chExt cx="1219200" cy="323400"/>
          </a:xfrm>
        </p:grpSpPr>
        <p:cxnSp>
          <p:nvCxnSpPr>
            <p:cNvPr id="3989" name="Google Shape;3989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0" name="Google Shape;3990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1" name="Google Shape;3991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92" name="Google Shape;3992;p166"/>
          <p:cNvGrpSpPr/>
          <p:nvPr/>
        </p:nvGrpSpPr>
        <p:grpSpPr>
          <a:xfrm>
            <a:off x="717038" y="1837575"/>
            <a:ext cx="1219200" cy="323400"/>
            <a:chOff x="574625" y="3217375"/>
            <a:chExt cx="1219200" cy="323400"/>
          </a:xfrm>
        </p:grpSpPr>
        <p:cxnSp>
          <p:nvCxnSpPr>
            <p:cNvPr id="3993" name="Google Shape;3993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4" name="Google Shape;3994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5" name="Google Shape;3995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96" name="Google Shape;3996;p166"/>
          <p:cNvSpPr txBox="1">
            <a:spLocks noGrp="1"/>
          </p:cNvSpPr>
          <p:nvPr>
            <p:ph type="subTitle" idx="4"/>
          </p:nvPr>
        </p:nvSpPr>
        <p:spPr>
          <a:xfrm>
            <a:off x="1307613" y="1913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grpSp>
        <p:nvGrpSpPr>
          <p:cNvPr id="3997" name="Google Shape;3997;p166"/>
          <p:cNvGrpSpPr/>
          <p:nvPr/>
        </p:nvGrpSpPr>
        <p:grpSpPr>
          <a:xfrm>
            <a:off x="6801988" y="1506675"/>
            <a:ext cx="1219200" cy="323400"/>
            <a:chOff x="574625" y="3217375"/>
            <a:chExt cx="1219200" cy="323400"/>
          </a:xfrm>
        </p:grpSpPr>
        <p:cxnSp>
          <p:nvCxnSpPr>
            <p:cNvPr id="3998" name="Google Shape;3998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9" name="Google Shape;3999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0" name="Google Shape;4000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01" name="Google Shape;4001;p166"/>
          <p:cNvGrpSpPr/>
          <p:nvPr/>
        </p:nvGrpSpPr>
        <p:grpSpPr>
          <a:xfrm>
            <a:off x="6954388" y="1735275"/>
            <a:ext cx="1219200" cy="323400"/>
            <a:chOff x="574625" y="3217375"/>
            <a:chExt cx="1219200" cy="323400"/>
          </a:xfrm>
        </p:grpSpPr>
        <p:cxnSp>
          <p:nvCxnSpPr>
            <p:cNvPr id="4002" name="Google Shape;4002;p166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3" name="Google Shape;4003;p166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4" name="Google Shape;4004;p166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05" name="Google Shape;4005;p166"/>
          <p:cNvSpPr txBox="1">
            <a:spLocks noGrp="1"/>
          </p:cNvSpPr>
          <p:nvPr>
            <p:ph type="subTitle" idx="4"/>
          </p:nvPr>
        </p:nvSpPr>
        <p:spPr>
          <a:xfrm>
            <a:off x="7544963" y="18114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006" name="Google Shape;4006;p166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3</a:t>
            </a:r>
            <a:endParaRPr sz="4600" b="1"/>
          </a:p>
        </p:txBody>
      </p:sp>
      <p:sp>
        <p:nvSpPr>
          <p:cNvPr id="4007" name="Google Shape;4007;p166"/>
          <p:cNvSpPr/>
          <p:nvPr/>
        </p:nvSpPr>
        <p:spPr>
          <a:xfrm>
            <a:off x="391975" y="3638300"/>
            <a:ext cx="3781476" cy="264596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08" name="Google Shape;4008;p166"/>
          <p:cNvSpPr txBox="1">
            <a:spLocks noGrp="1"/>
          </p:cNvSpPr>
          <p:nvPr>
            <p:ph type="subTitle" idx="4"/>
          </p:nvPr>
        </p:nvSpPr>
        <p:spPr>
          <a:xfrm>
            <a:off x="717050" y="32810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sp>
        <p:nvSpPr>
          <p:cNvPr id="4009" name="Google Shape;4009;p166"/>
          <p:cNvSpPr/>
          <p:nvPr/>
        </p:nvSpPr>
        <p:spPr>
          <a:xfrm>
            <a:off x="4346050" y="361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0" name="Google Shape;4010;p166"/>
          <p:cNvSpPr/>
          <p:nvPr/>
        </p:nvSpPr>
        <p:spPr>
          <a:xfrm>
            <a:off x="5389862" y="2734672"/>
            <a:ext cx="2155125" cy="2033900"/>
          </a:xfrm>
          <a:custGeom>
            <a:avLst/>
            <a:gdLst/>
            <a:ahLst/>
            <a:cxnLst/>
            <a:rect l="l" t="t" r="r" b="b"/>
            <a:pathLst>
              <a:path w="86205" h="81356" extrusionOk="0">
                <a:moveTo>
                  <a:pt x="15393" y="73183"/>
                </a:moveTo>
                <a:cubicBezTo>
                  <a:pt x="19724" y="68852"/>
                  <a:pt x="26849" y="68834"/>
                  <a:pt x="32479" y="66420"/>
                </a:cubicBezTo>
                <a:cubicBezTo>
                  <a:pt x="36918" y="64517"/>
                  <a:pt x="39776" y="58406"/>
                  <a:pt x="39242" y="53606"/>
                </a:cubicBezTo>
                <a:cubicBezTo>
                  <a:pt x="38544" y="47325"/>
                  <a:pt x="32914" y="41579"/>
                  <a:pt x="27139" y="39012"/>
                </a:cubicBezTo>
                <a:cubicBezTo>
                  <a:pt x="18459" y="35153"/>
                  <a:pt x="5610" y="34573"/>
                  <a:pt x="1867" y="25842"/>
                </a:cubicBezTo>
                <a:cubicBezTo>
                  <a:pt x="266" y="22109"/>
                  <a:pt x="-354" y="17722"/>
                  <a:pt x="443" y="13739"/>
                </a:cubicBezTo>
                <a:cubicBezTo>
                  <a:pt x="1979" y="6057"/>
                  <a:pt x="11936" y="1501"/>
                  <a:pt x="19664" y="213"/>
                </a:cubicBezTo>
                <a:cubicBezTo>
                  <a:pt x="24741" y="-633"/>
                  <a:pt x="32818" y="1880"/>
                  <a:pt x="33546" y="6976"/>
                </a:cubicBezTo>
                <a:cubicBezTo>
                  <a:pt x="34301" y="12262"/>
                  <a:pt x="29771" y="19219"/>
                  <a:pt x="33546" y="22994"/>
                </a:cubicBezTo>
                <a:cubicBezTo>
                  <a:pt x="38198" y="27646"/>
                  <a:pt x="47257" y="29070"/>
                  <a:pt x="48852" y="35452"/>
                </a:cubicBezTo>
                <a:cubicBezTo>
                  <a:pt x="49809" y="39278"/>
                  <a:pt x="40973" y="36103"/>
                  <a:pt x="37106" y="36876"/>
                </a:cubicBezTo>
                <a:cubicBezTo>
                  <a:pt x="32615" y="37774"/>
                  <a:pt x="29818" y="43420"/>
                  <a:pt x="28919" y="47911"/>
                </a:cubicBezTo>
                <a:cubicBezTo>
                  <a:pt x="28081" y="52101"/>
                  <a:pt x="27364" y="56903"/>
                  <a:pt x="29275" y="60725"/>
                </a:cubicBezTo>
                <a:cubicBezTo>
                  <a:pt x="32454" y="67083"/>
                  <a:pt x="39986" y="71926"/>
                  <a:pt x="47073" y="72471"/>
                </a:cubicBezTo>
                <a:cubicBezTo>
                  <a:pt x="53848" y="72992"/>
                  <a:pt x="60414" y="69848"/>
                  <a:pt x="67006" y="68200"/>
                </a:cubicBezTo>
                <a:cubicBezTo>
                  <a:pt x="71640" y="67041"/>
                  <a:pt x="78168" y="68567"/>
                  <a:pt x="80888" y="64640"/>
                </a:cubicBezTo>
                <a:cubicBezTo>
                  <a:pt x="84164" y="59908"/>
                  <a:pt x="83953" y="53282"/>
                  <a:pt x="83380" y="47555"/>
                </a:cubicBezTo>
                <a:cubicBezTo>
                  <a:pt x="82878" y="42532"/>
                  <a:pt x="74998" y="38485"/>
                  <a:pt x="70209" y="40080"/>
                </a:cubicBezTo>
                <a:cubicBezTo>
                  <a:pt x="63451" y="42331"/>
                  <a:pt x="58684" y="49361"/>
                  <a:pt x="51700" y="50758"/>
                </a:cubicBezTo>
                <a:cubicBezTo>
                  <a:pt x="47912" y="51516"/>
                  <a:pt x="45857" y="45528"/>
                  <a:pt x="43869" y="42215"/>
                </a:cubicBezTo>
                <a:cubicBezTo>
                  <a:pt x="42086" y="39244"/>
                  <a:pt x="37232" y="38907"/>
                  <a:pt x="35682" y="35808"/>
                </a:cubicBezTo>
                <a:cubicBezTo>
                  <a:pt x="33186" y="30816"/>
                  <a:pt x="32685" y="23249"/>
                  <a:pt x="36394" y="19078"/>
                </a:cubicBezTo>
                <a:cubicBezTo>
                  <a:pt x="43090" y="11547"/>
                  <a:pt x="55998" y="11014"/>
                  <a:pt x="65938" y="12671"/>
                </a:cubicBezTo>
                <a:cubicBezTo>
                  <a:pt x="70928" y="13503"/>
                  <a:pt x="76852" y="17292"/>
                  <a:pt x="77684" y="22282"/>
                </a:cubicBezTo>
                <a:cubicBezTo>
                  <a:pt x="78495" y="27150"/>
                  <a:pt x="74411" y="31962"/>
                  <a:pt x="70921" y="35452"/>
                </a:cubicBezTo>
                <a:cubicBezTo>
                  <a:pt x="65624" y="40749"/>
                  <a:pt x="50415" y="39054"/>
                  <a:pt x="51344" y="46487"/>
                </a:cubicBezTo>
                <a:cubicBezTo>
                  <a:pt x="52666" y="57061"/>
                  <a:pt x="71806" y="52611"/>
                  <a:pt x="81600" y="56809"/>
                </a:cubicBezTo>
                <a:cubicBezTo>
                  <a:pt x="85327" y="58406"/>
                  <a:pt x="86855" y="64266"/>
                  <a:pt x="85871" y="68200"/>
                </a:cubicBezTo>
                <a:cubicBezTo>
                  <a:pt x="84730" y="72765"/>
                  <a:pt x="78211" y="73696"/>
                  <a:pt x="74125" y="76031"/>
                </a:cubicBezTo>
                <a:cubicBezTo>
                  <a:pt x="69201" y="78845"/>
                  <a:pt x="62934" y="82962"/>
                  <a:pt x="57751" y="80658"/>
                </a:cubicBezTo>
                <a:cubicBezTo>
                  <a:pt x="52091" y="78142"/>
                  <a:pt x="54114" y="68756"/>
                  <a:pt x="51344" y="6321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5" name="Google Shape;4015;p167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016" name="Google Shape;4016;p167"/>
          <p:cNvSpPr/>
          <p:nvPr/>
        </p:nvSpPr>
        <p:spPr>
          <a:xfrm>
            <a:off x="2222775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7" name="Google Shape;4017;p167"/>
          <p:cNvSpPr txBox="1">
            <a:spLocks noGrp="1"/>
          </p:cNvSpPr>
          <p:nvPr>
            <p:ph type="subTitle" idx="4"/>
          </p:nvPr>
        </p:nvSpPr>
        <p:spPr>
          <a:xfrm>
            <a:off x="2438026" y="1532775"/>
            <a:ext cx="3252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Пространственная структура</a:t>
            </a:r>
            <a:endParaRPr sz="2200" b="1"/>
          </a:p>
        </p:txBody>
      </p:sp>
      <p:sp>
        <p:nvSpPr>
          <p:cNvPr id="4018" name="Google Shape;4018;p167"/>
          <p:cNvSpPr/>
          <p:nvPr/>
        </p:nvSpPr>
        <p:spPr>
          <a:xfrm>
            <a:off x="5862863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19" name="Google Shape;4019;p167"/>
          <p:cNvGrpSpPr/>
          <p:nvPr/>
        </p:nvGrpSpPr>
        <p:grpSpPr>
          <a:xfrm>
            <a:off x="259838" y="1151775"/>
            <a:ext cx="1219200" cy="323400"/>
            <a:chOff x="574625" y="3217375"/>
            <a:chExt cx="1219200" cy="323400"/>
          </a:xfrm>
        </p:grpSpPr>
        <p:cxnSp>
          <p:nvCxnSpPr>
            <p:cNvPr id="4020" name="Google Shape;4020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1" name="Google Shape;4021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2" name="Google Shape;4022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23" name="Google Shape;4023;p167"/>
          <p:cNvGrpSpPr/>
          <p:nvPr/>
        </p:nvGrpSpPr>
        <p:grpSpPr>
          <a:xfrm>
            <a:off x="412238" y="1380375"/>
            <a:ext cx="1219200" cy="323400"/>
            <a:chOff x="574625" y="3217375"/>
            <a:chExt cx="1219200" cy="323400"/>
          </a:xfrm>
        </p:grpSpPr>
        <p:cxnSp>
          <p:nvCxnSpPr>
            <p:cNvPr id="4024" name="Google Shape;4024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5" name="Google Shape;4025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6" name="Google Shape;4026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27" name="Google Shape;4027;p167"/>
          <p:cNvGrpSpPr/>
          <p:nvPr/>
        </p:nvGrpSpPr>
        <p:grpSpPr>
          <a:xfrm>
            <a:off x="564638" y="1608975"/>
            <a:ext cx="1219200" cy="323400"/>
            <a:chOff x="574625" y="3217375"/>
            <a:chExt cx="1219200" cy="323400"/>
          </a:xfrm>
        </p:grpSpPr>
        <p:cxnSp>
          <p:nvCxnSpPr>
            <p:cNvPr id="4028" name="Google Shape;4028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9" name="Google Shape;4029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0" name="Google Shape;4030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31" name="Google Shape;4031;p167"/>
          <p:cNvGrpSpPr/>
          <p:nvPr/>
        </p:nvGrpSpPr>
        <p:grpSpPr>
          <a:xfrm>
            <a:off x="717038" y="1837575"/>
            <a:ext cx="1219200" cy="323400"/>
            <a:chOff x="574625" y="3217375"/>
            <a:chExt cx="1219200" cy="323400"/>
          </a:xfrm>
        </p:grpSpPr>
        <p:cxnSp>
          <p:nvCxnSpPr>
            <p:cNvPr id="4032" name="Google Shape;4032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3" name="Google Shape;4033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4" name="Google Shape;4034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35" name="Google Shape;4035;p167"/>
          <p:cNvSpPr txBox="1">
            <a:spLocks noGrp="1"/>
          </p:cNvSpPr>
          <p:nvPr>
            <p:ph type="subTitle" idx="4"/>
          </p:nvPr>
        </p:nvSpPr>
        <p:spPr>
          <a:xfrm>
            <a:off x="1307613" y="1913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grpSp>
        <p:nvGrpSpPr>
          <p:cNvPr id="4036" name="Google Shape;4036;p167"/>
          <p:cNvGrpSpPr/>
          <p:nvPr/>
        </p:nvGrpSpPr>
        <p:grpSpPr>
          <a:xfrm>
            <a:off x="6801988" y="1506675"/>
            <a:ext cx="1219200" cy="323400"/>
            <a:chOff x="574625" y="3217375"/>
            <a:chExt cx="1219200" cy="323400"/>
          </a:xfrm>
        </p:grpSpPr>
        <p:cxnSp>
          <p:nvCxnSpPr>
            <p:cNvPr id="4037" name="Google Shape;4037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8" name="Google Shape;4038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9" name="Google Shape;4039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40" name="Google Shape;4040;p167"/>
          <p:cNvGrpSpPr/>
          <p:nvPr/>
        </p:nvGrpSpPr>
        <p:grpSpPr>
          <a:xfrm>
            <a:off x="6954388" y="1735275"/>
            <a:ext cx="1219200" cy="323400"/>
            <a:chOff x="574625" y="3217375"/>
            <a:chExt cx="1219200" cy="323400"/>
          </a:xfrm>
        </p:grpSpPr>
        <p:cxnSp>
          <p:nvCxnSpPr>
            <p:cNvPr id="4041" name="Google Shape;4041;p167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2" name="Google Shape;4042;p167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3" name="Google Shape;4043;p167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44" name="Google Shape;4044;p167"/>
          <p:cNvSpPr txBox="1">
            <a:spLocks noGrp="1"/>
          </p:cNvSpPr>
          <p:nvPr>
            <p:ph type="subTitle" idx="4"/>
          </p:nvPr>
        </p:nvSpPr>
        <p:spPr>
          <a:xfrm>
            <a:off x="7544963" y="18114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045" name="Google Shape;4045;p167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3</a:t>
            </a:r>
            <a:endParaRPr sz="4600" b="1"/>
          </a:p>
        </p:txBody>
      </p:sp>
      <p:sp>
        <p:nvSpPr>
          <p:cNvPr id="4046" name="Google Shape;4046;p167"/>
          <p:cNvSpPr/>
          <p:nvPr/>
        </p:nvSpPr>
        <p:spPr>
          <a:xfrm>
            <a:off x="391975" y="3638300"/>
            <a:ext cx="3781476" cy="264596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47" name="Google Shape;4047;p167"/>
          <p:cNvSpPr txBox="1">
            <a:spLocks noGrp="1"/>
          </p:cNvSpPr>
          <p:nvPr>
            <p:ph type="subTitle" idx="4"/>
          </p:nvPr>
        </p:nvSpPr>
        <p:spPr>
          <a:xfrm>
            <a:off x="717050" y="32810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sp>
        <p:nvSpPr>
          <p:cNvPr id="4048" name="Google Shape;4048;p167"/>
          <p:cNvSpPr/>
          <p:nvPr/>
        </p:nvSpPr>
        <p:spPr>
          <a:xfrm>
            <a:off x="4346050" y="361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9" name="Google Shape;4049;p167"/>
          <p:cNvSpPr/>
          <p:nvPr/>
        </p:nvSpPr>
        <p:spPr>
          <a:xfrm>
            <a:off x="5389862" y="2734672"/>
            <a:ext cx="2155125" cy="2033900"/>
          </a:xfrm>
          <a:custGeom>
            <a:avLst/>
            <a:gdLst/>
            <a:ahLst/>
            <a:cxnLst/>
            <a:rect l="l" t="t" r="r" b="b"/>
            <a:pathLst>
              <a:path w="86205" h="81356" extrusionOk="0">
                <a:moveTo>
                  <a:pt x="15393" y="73183"/>
                </a:moveTo>
                <a:cubicBezTo>
                  <a:pt x="19724" y="68852"/>
                  <a:pt x="26849" y="68834"/>
                  <a:pt x="32479" y="66420"/>
                </a:cubicBezTo>
                <a:cubicBezTo>
                  <a:pt x="36918" y="64517"/>
                  <a:pt x="39776" y="58406"/>
                  <a:pt x="39242" y="53606"/>
                </a:cubicBezTo>
                <a:cubicBezTo>
                  <a:pt x="38544" y="47325"/>
                  <a:pt x="32914" y="41579"/>
                  <a:pt x="27139" y="39012"/>
                </a:cubicBezTo>
                <a:cubicBezTo>
                  <a:pt x="18459" y="35153"/>
                  <a:pt x="5610" y="34573"/>
                  <a:pt x="1867" y="25842"/>
                </a:cubicBezTo>
                <a:cubicBezTo>
                  <a:pt x="266" y="22109"/>
                  <a:pt x="-354" y="17722"/>
                  <a:pt x="443" y="13739"/>
                </a:cubicBezTo>
                <a:cubicBezTo>
                  <a:pt x="1979" y="6057"/>
                  <a:pt x="11936" y="1501"/>
                  <a:pt x="19664" y="213"/>
                </a:cubicBezTo>
                <a:cubicBezTo>
                  <a:pt x="24741" y="-633"/>
                  <a:pt x="32818" y="1880"/>
                  <a:pt x="33546" y="6976"/>
                </a:cubicBezTo>
                <a:cubicBezTo>
                  <a:pt x="34301" y="12262"/>
                  <a:pt x="29771" y="19219"/>
                  <a:pt x="33546" y="22994"/>
                </a:cubicBezTo>
                <a:cubicBezTo>
                  <a:pt x="38198" y="27646"/>
                  <a:pt x="47257" y="29070"/>
                  <a:pt x="48852" y="35452"/>
                </a:cubicBezTo>
                <a:cubicBezTo>
                  <a:pt x="49809" y="39278"/>
                  <a:pt x="40973" y="36103"/>
                  <a:pt x="37106" y="36876"/>
                </a:cubicBezTo>
                <a:cubicBezTo>
                  <a:pt x="32615" y="37774"/>
                  <a:pt x="29818" y="43420"/>
                  <a:pt x="28919" y="47911"/>
                </a:cubicBezTo>
                <a:cubicBezTo>
                  <a:pt x="28081" y="52101"/>
                  <a:pt x="27364" y="56903"/>
                  <a:pt x="29275" y="60725"/>
                </a:cubicBezTo>
                <a:cubicBezTo>
                  <a:pt x="32454" y="67083"/>
                  <a:pt x="39986" y="71926"/>
                  <a:pt x="47073" y="72471"/>
                </a:cubicBezTo>
                <a:cubicBezTo>
                  <a:pt x="53848" y="72992"/>
                  <a:pt x="60414" y="69848"/>
                  <a:pt x="67006" y="68200"/>
                </a:cubicBezTo>
                <a:cubicBezTo>
                  <a:pt x="71640" y="67041"/>
                  <a:pt x="78168" y="68567"/>
                  <a:pt x="80888" y="64640"/>
                </a:cubicBezTo>
                <a:cubicBezTo>
                  <a:pt x="84164" y="59908"/>
                  <a:pt x="83953" y="53282"/>
                  <a:pt x="83380" y="47555"/>
                </a:cubicBezTo>
                <a:cubicBezTo>
                  <a:pt x="82878" y="42532"/>
                  <a:pt x="74998" y="38485"/>
                  <a:pt x="70209" y="40080"/>
                </a:cubicBezTo>
                <a:cubicBezTo>
                  <a:pt x="63451" y="42331"/>
                  <a:pt x="58684" y="49361"/>
                  <a:pt x="51700" y="50758"/>
                </a:cubicBezTo>
                <a:cubicBezTo>
                  <a:pt x="47912" y="51516"/>
                  <a:pt x="45857" y="45528"/>
                  <a:pt x="43869" y="42215"/>
                </a:cubicBezTo>
                <a:cubicBezTo>
                  <a:pt x="42086" y="39244"/>
                  <a:pt x="37232" y="38907"/>
                  <a:pt x="35682" y="35808"/>
                </a:cubicBezTo>
                <a:cubicBezTo>
                  <a:pt x="33186" y="30816"/>
                  <a:pt x="32685" y="23249"/>
                  <a:pt x="36394" y="19078"/>
                </a:cubicBezTo>
                <a:cubicBezTo>
                  <a:pt x="43090" y="11547"/>
                  <a:pt x="55998" y="11014"/>
                  <a:pt x="65938" y="12671"/>
                </a:cubicBezTo>
                <a:cubicBezTo>
                  <a:pt x="70928" y="13503"/>
                  <a:pt x="76852" y="17292"/>
                  <a:pt x="77684" y="22282"/>
                </a:cubicBezTo>
                <a:cubicBezTo>
                  <a:pt x="78495" y="27150"/>
                  <a:pt x="74411" y="31962"/>
                  <a:pt x="70921" y="35452"/>
                </a:cubicBezTo>
                <a:cubicBezTo>
                  <a:pt x="65624" y="40749"/>
                  <a:pt x="50415" y="39054"/>
                  <a:pt x="51344" y="46487"/>
                </a:cubicBezTo>
                <a:cubicBezTo>
                  <a:pt x="52666" y="57061"/>
                  <a:pt x="71806" y="52611"/>
                  <a:pt x="81600" y="56809"/>
                </a:cubicBezTo>
                <a:cubicBezTo>
                  <a:pt x="85327" y="58406"/>
                  <a:pt x="86855" y="64266"/>
                  <a:pt x="85871" y="68200"/>
                </a:cubicBezTo>
                <a:cubicBezTo>
                  <a:pt x="84730" y="72765"/>
                  <a:pt x="78211" y="73696"/>
                  <a:pt x="74125" y="76031"/>
                </a:cubicBezTo>
                <a:cubicBezTo>
                  <a:pt x="69201" y="78845"/>
                  <a:pt x="62934" y="82962"/>
                  <a:pt x="57751" y="80658"/>
                </a:cubicBezTo>
                <a:cubicBezTo>
                  <a:pt x="52091" y="78142"/>
                  <a:pt x="54114" y="68756"/>
                  <a:pt x="51344" y="6321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050" name="Google Shape;4050;p167"/>
          <p:cNvCxnSpPr/>
          <p:nvPr/>
        </p:nvCxnSpPr>
        <p:spPr>
          <a:xfrm flipH="1">
            <a:off x="2222775" y="3792500"/>
            <a:ext cx="315000" cy="1104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51" name="Google Shape;4051;p167"/>
          <p:cNvGrpSpPr/>
          <p:nvPr/>
        </p:nvGrpSpPr>
        <p:grpSpPr>
          <a:xfrm>
            <a:off x="2038347" y="3947374"/>
            <a:ext cx="683860" cy="604495"/>
            <a:chOff x="5216456" y="3725484"/>
            <a:chExt cx="356196" cy="265631"/>
          </a:xfrm>
        </p:grpSpPr>
        <p:sp>
          <p:nvSpPr>
            <p:cNvPr id="4052" name="Google Shape;4052;p167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167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p168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059" name="Google Shape;4059;p168"/>
          <p:cNvSpPr/>
          <p:nvPr/>
        </p:nvSpPr>
        <p:spPr>
          <a:xfrm>
            <a:off x="2222775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0" name="Google Shape;4060;p168"/>
          <p:cNvSpPr txBox="1">
            <a:spLocks noGrp="1"/>
          </p:cNvSpPr>
          <p:nvPr>
            <p:ph type="subTitle" idx="4"/>
          </p:nvPr>
        </p:nvSpPr>
        <p:spPr>
          <a:xfrm>
            <a:off x="2438026" y="1532775"/>
            <a:ext cx="3252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Пространственная структура</a:t>
            </a:r>
            <a:endParaRPr sz="2200" b="1"/>
          </a:p>
        </p:txBody>
      </p:sp>
      <p:sp>
        <p:nvSpPr>
          <p:cNvPr id="4061" name="Google Shape;4061;p168"/>
          <p:cNvSpPr/>
          <p:nvPr/>
        </p:nvSpPr>
        <p:spPr>
          <a:xfrm>
            <a:off x="5862863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62" name="Google Shape;4062;p168"/>
          <p:cNvGrpSpPr/>
          <p:nvPr/>
        </p:nvGrpSpPr>
        <p:grpSpPr>
          <a:xfrm>
            <a:off x="259838" y="1151775"/>
            <a:ext cx="1219200" cy="323400"/>
            <a:chOff x="574625" y="3217375"/>
            <a:chExt cx="1219200" cy="323400"/>
          </a:xfrm>
        </p:grpSpPr>
        <p:cxnSp>
          <p:nvCxnSpPr>
            <p:cNvPr id="4063" name="Google Shape;4063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4" name="Google Shape;4064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5" name="Google Shape;4065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66" name="Google Shape;4066;p168"/>
          <p:cNvGrpSpPr/>
          <p:nvPr/>
        </p:nvGrpSpPr>
        <p:grpSpPr>
          <a:xfrm>
            <a:off x="412238" y="1380375"/>
            <a:ext cx="1219200" cy="323400"/>
            <a:chOff x="574625" y="3217375"/>
            <a:chExt cx="1219200" cy="323400"/>
          </a:xfrm>
        </p:grpSpPr>
        <p:cxnSp>
          <p:nvCxnSpPr>
            <p:cNvPr id="4067" name="Google Shape;4067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8" name="Google Shape;4068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9" name="Google Shape;4069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70" name="Google Shape;4070;p168"/>
          <p:cNvGrpSpPr/>
          <p:nvPr/>
        </p:nvGrpSpPr>
        <p:grpSpPr>
          <a:xfrm>
            <a:off x="564638" y="1608975"/>
            <a:ext cx="1219200" cy="323400"/>
            <a:chOff x="574625" y="3217375"/>
            <a:chExt cx="1219200" cy="323400"/>
          </a:xfrm>
        </p:grpSpPr>
        <p:cxnSp>
          <p:nvCxnSpPr>
            <p:cNvPr id="4071" name="Google Shape;4071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2" name="Google Shape;4072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3" name="Google Shape;4073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74" name="Google Shape;4074;p168"/>
          <p:cNvGrpSpPr/>
          <p:nvPr/>
        </p:nvGrpSpPr>
        <p:grpSpPr>
          <a:xfrm>
            <a:off x="717038" y="1837575"/>
            <a:ext cx="1219200" cy="323400"/>
            <a:chOff x="574625" y="3217375"/>
            <a:chExt cx="1219200" cy="323400"/>
          </a:xfrm>
        </p:grpSpPr>
        <p:cxnSp>
          <p:nvCxnSpPr>
            <p:cNvPr id="4075" name="Google Shape;4075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6" name="Google Shape;4076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7" name="Google Shape;4077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78" name="Google Shape;4078;p168"/>
          <p:cNvSpPr txBox="1">
            <a:spLocks noGrp="1"/>
          </p:cNvSpPr>
          <p:nvPr>
            <p:ph type="subTitle" idx="4"/>
          </p:nvPr>
        </p:nvSpPr>
        <p:spPr>
          <a:xfrm>
            <a:off x="1307613" y="1913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grpSp>
        <p:nvGrpSpPr>
          <p:cNvPr id="4079" name="Google Shape;4079;p168"/>
          <p:cNvGrpSpPr/>
          <p:nvPr/>
        </p:nvGrpSpPr>
        <p:grpSpPr>
          <a:xfrm>
            <a:off x="6801988" y="1506675"/>
            <a:ext cx="1219200" cy="323400"/>
            <a:chOff x="574625" y="3217375"/>
            <a:chExt cx="1219200" cy="323400"/>
          </a:xfrm>
        </p:grpSpPr>
        <p:cxnSp>
          <p:nvCxnSpPr>
            <p:cNvPr id="4080" name="Google Shape;4080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1" name="Google Shape;4081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2" name="Google Shape;4082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83" name="Google Shape;4083;p168"/>
          <p:cNvGrpSpPr/>
          <p:nvPr/>
        </p:nvGrpSpPr>
        <p:grpSpPr>
          <a:xfrm>
            <a:off x="6954388" y="1735275"/>
            <a:ext cx="1219200" cy="323400"/>
            <a:chOff x="574625" y="3217375"/>
            <a:chExt cx="1219200" cy="323400"/>
          </a:xfrm>
        </p:grpSpPr>
        <p:cxnSp>
          <p:nvCxnSpPr>
            <p:cNvPr id="4084" name="Google Shape;4084;p168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5" name="Google Shape;4085;p168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6" name="Google Shape;4086;p168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87" name="Google Shape;4087;p168"/>
          <p:cNvSpPr txBox="1">
            <a:spLocks noGrp="1"/>
          </p:cNvSpPr>
          <p:nvPr>
            <p:ph type="subTitle" idx="4"/>
          </p:nvPr>
        </p:nvSpPr>
        <p:spPr>
          <a:xfrm>
            <a:off x="7544963" y="18114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088" name="Google Shape;4088;p168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3</a:t>
            </a:r>
            <a:endParaRPr sz="4600" b="1"/>
          </a:p>
        </p:txBody>
      </p:sp>
      <p:sp>
        <p:nvSpPr>
          <p:cNvPr id="4089" name="Google Shape;4089;p168"/>
          <p:cNvSpPr/>
          <p:nvPr/>
        </p:nvSpPr>
        <p:spPr>
          <a:xfrm>
            <a:off x="391975" y="3638300"/>
            <a:ext cx="3781476" cy="264596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90" name="Google Shape;4090;p168"/>
          <p:cNvSpPr txBox="1">
            <a:spLocks noGrp="1"/>
          </p:cNvSpPr>
          <p:nvPr>
            <p:ph type="subTitle" idx="4"/>
          </p:nvPr>
        </p:nvSpPr>
        <p:spPr>
          <a:xfrm>
            <a:off x="717050" y="32810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sp>
        <p:nvSpPr>
          <p:cNvPr id="4091" name="Google Shape;4091;p168"/>
          <p:cNvSpPr/>
          <p:nvPr/>
        </p:nvSpPr>
        <p:spPr>
          <a:xfrm>
            <a:off x="4346050" y="361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2" name="Google Shape;4092;p168"/>
          <p:cNvSpPr/>
          <p:nvPr/>
        </p:nvSpPr>
        <p:spPr>
          <a:xfrm>
            <a:off x="5389862" y="2734672"/>
            <a:ext cx="2155125" cy="2033900"/>
          </a:xfrm>
          <a:custGeom>
            <a:avLst/>
            <a:gdLst/>
            <a:ahLst/>
            <a:cxnLst/>
            <a:rect l="l" t="t" r="r" b="b"/>
            <a:pathLst>
              <a:path w="86205" h="81356" extrusionOk="0">
                <a:moveTo>
                  <a:pt x="15393" y="73183"/>
                </a:moveTo>
                <a:cubicBezTo>
                  <a:pt x="19724" y="68852"/>
                  <a:pt x="26849" y="68834"/>
                  <a:pt x="32479" y="66420"/>
                </a:cubicBezTo>
                <a:cubicBezTo>
                  <a:pt x="36918" y="64517"/>
                  <a:pt x="39776" y="58406"/>
                  <a:pt x="39242" y="53606"/>
                </a:cubicBezTo>
                <a:cubicBezTo>
                  <a:pt x="38544" y="47325"/>
                  <a:pt x="32914" y="41579"/>
                  <a:pt x="27139" y="39012"/>
                </a:cubicBezTo>
                <a:cubicBezTo>
                  <a:pt x="18459" y="35153"/>
                  <a:pt x="5610" y="34573"/>
                  <a:pt x="1867" y="25842"/>
                </a:cubicBezTo>
                <a:cubicBezTo>
                  <a:pt x="266" y="22109"/>
                  <a:pt x="-354" y="17722"/>
                  <a:pt x="443" y="13739"/>
                </a:cubicBezTo>
                <a:cubicBezTo>
                  <a:pt x="1979" y="6057"/>
                  <a:pt x="11936" y="1501"/>
                  <a:pt x="19664" y="213"/>
                </a:cubicBezTo>
                <a:cubicBezTo>
                  <a:pt x="24741" y="-633"/>
                  <a:pt x="32818" y="1880"/>
                  <a:pt x="33546" y="6976"/>
                </a:cubicBezTo>
                <a:cubicBezTo>
                  <a:pt x="34301" y="12262"/>
                  <a:pt x="29771" y="19219"/>
                  <a:pt x="33546" y="22994"/>
                </a:cubicBezTo>
                <a:cubicBezTo>
                  <a:pt x="38198" y="27646"/>
                  <a:pt x="47257" y="29070"/>
                  <a:pt x="48852" y="35452"/>
                </a:cubicBezTo>
                <a:cubicBezTo>
                  <a:pt x="49809" y="39278"/>
                  <a:pt x="40973" y="36103"/>
                  <a:pt x="37106" y="36876"/>
                </a:cubicBezTo>
                <a:cubicBezTo>
                  <a:pt x="32615" y="37774"/>
                  <a:pt x="29818" y="43420"/>
                  <a:pt x="28919" y="47911"/>
                </a:cubicBezTo>
                <a:cubicBezTo>
                  <a:pt x="28081" y="52101"/>
                  <a:pt x="27364" y="56903"/>
                  <a:pt x="29275" y="60725"/>
                </a:cubicBezTo>
                <a:cubicBezTo>
                  <a:pt x="32454" y="67083"/>
                  <a:pt x="39986" y="71926"/>
                  <a:pt x="47073" y="72471"/>
                </a:cubicBezTo>
                <a:cubicBezTo>
                  <a:pt x="53848" y="72992"/>
                  <a:pt x="60414" y="69848"/>
                  <a:pt x="67006" y="68200"/>
                </a:cubicBezTo>
                <a:cubicBezTo>
                  <a:pt x="71640" y="67041"/>
                  <a:pt x="78168" y="68567"/>
                  <a:pt x="80888" y="64640"/>
                </a:cubicBezTo>
                <a:cubicBezTo>
                  <a:pt x="84164" y="59908"/>
                  <a:pt x="83953" y="53282"/>
                  <a:pt x="83380" y="47555"/>
                </a:cubicBezTo>
                <a:cubicBezTo>
                  <a:pt x="82878" y="42532"/>
                  <a:pt x="74998" y="38485"/>
                  <a:pt x="70209" y="40080"/>
                </a:cubicBezTo>
                <a:cubicBezTo>
                  <a:pt x="63451" y="42331"/>
                  <a:pt x="58684" y="49361"/>
                  <a:pt x="51700" y="50758"/>
                </a:cubicBezTo>
                <a:cubicBezTo>
                  <a:pt x="47912" y="51516"/>
                  <a:pt x="45857" y="45528"/>
                  <a:pt x="43869" y="42215"/>
                </a:cubicBezTo>
                <a:cubicBezTo>
                  <a:pt x="42086" y="39244"/>
                  <a:pt x="37232" y="38907"/>
                  <a:pt x="35682" y="35808"/>
                </a:cubicBezTo>
                <a:cubicBezTo>
                  <a:pt x="33186" y="30816"/>
                  <a:pt x="32685" y="23249"/>
                  <a:pt x="36394" y="19078"/>
                </a:cubicBezTo>
                <a:cubicBezTo>
                  <a:pt x="43090" y="11547"/>
                  <a:pt x="55998" y="11014"/>
                  <a:pt x="65938" y="12671"/>
                </a:cubicBezTo>
                <a:cubicBezTo>
                  <a:pt x="70928" y="13503"/>
                  <a:pt x="76852" y="17292"/>
                  <a:pt x="77684" y="22282"/>
                </a:cubicBezTo>
                <a:cubicBezTo>
                  <a:pt x="78495" y="27150"/>
                  <a:pt x="74411" y="31962"/>
                  <a:pt x="70921" y="35452"/>
                </a:cubicBezTo>
                <a:cubicBezTo>
                  <a:pt x="65624" y="40749"/>
                  <a:pt x="50415" y="39054"/>
                  <a:pt x="51344" y="46487"/>
                </a:cubicBezTo>
                <a:cubicBezTo>
                  <a:pt x="52666" y="57061"/>
                  <a:pt x="71806" y="52611"/>
                  <a:pt x="81600" y="56809"/>
                </a:cubicBezTo>
                <a:cubicBezTo>
                  <a:pt x="85327" y="58406"/>
                  <a:pt x="86855" y="64266"/>
                  <a:pt x="85871" y="68200"/>
                </a:cubicBezTo>
                <a:cubicBezTo>
                  <a:pt x="84730" y="72765"/>
                  <a:pt x="78211" y="73696"/>
                  <a:pt x="74125" y="76031"/>
                </a:cubicBezTo>
                <a:cubicBezTo>
                  <a:pt x="69201" y="78845"/>
                  <a:pt x="62934" y="82962"/>
                  <a:pt x="57751" y="80658"/>
                </a:cubicBezTo>
                <a:cubicBezTo>
                  <a:pt x="52091" y="78142"/>
                  <a:pt x="54114" y="68756"/>
                  <a:pt x="51344" y="6321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093" name="Google Shape;4093;p168"/>
          <p:cNvCxnSpPr/>
          <p:nvPr/>
        </p:nvCxnSpPr>
        <p:spPr>
          <a:xfrm flipH="1">
            <a:off x="2222775" y="3792500"/>
            <a:ext cx="315000" cy="1104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94" name="Google Shape;4094;p168"/>
          <p:cNvGrpSpPr/>
          <p:nvPr/>
        </p:nvGrpSpPr>
        <p:grpSpPr>
          <a:xfrm>
            <a:off x="2038347" y="3947374"/>
            <a:ext cx="683860" cy="604495"/>
            <a:chOff x="5216456" y="3725484"/>
            <a:chExt cx="356196" cy="265631"/>
          </a:xfrm>
        </p:grpSpPr>
        <p:sp>
          <p:nvSpPr>
            <p:cNvPr id="4095" name="Google Shape;4095;p168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168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97" name="Google Shape;4097;p168"/>
          <p:cNvCxnSpPr/>
          <p:nvPr/>
        </p:nvCxnSpPr>
        <p:spPr>
          <a:xfrm flipH="1">
            <a:off x="6639350" y="3959950"/>
            <a:ext cx="346200" cy="1488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98" name="Google Shape;4098;p168"/>
          <p:cNvGrpSpPr/>
          <p:nvPr/>
        </p:nvGrpSpPr>
        <p:grpSpPr>
          <a:xfrm>
            <a:off x="7643274" y="3126206"/>
            <a:ext cx="709556" cy="666297"/>
            <a:chOff x="5779408" y="3699191"/>
            <a:chExt cx="317645" cy="318757"/>
          </a:xfrm>
        </p:grpSpPr>
        <p:sp>
          <p:nvSpPr>
            <p:cNvPr id="4099" name="Google Shape;4099;p168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168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Google Shape;4105;p169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06" name="Google Shape;4106;p169"/>
          <p:cNvSpPr/>
          <p:nvPr/>
        </p:nvSpPr>
        <p:spPr>
          <a:xfrm>
            <a:off x="2222775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7" name="Google Shape;4107;p169"/>
          <p:cNvSpPr txBox="1">
            <a:spLocks noGrp="1"/>
          </p:cNvSpPr>
          <p:nvPr>
            <p:ph type="subTitle" idx="4"/>
          </p:nvPr>
        </p:nvSpPr>
        <p:spPr>
          <a:xfrm>
            <a:off x="2438026" y="1532775"/>
            <a:ext cx="3252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Пространственная структура</a:t>
            </a:r>
            <a:endParaRPr sz="2200" b="1"/>
          </a:p>
        </p:txBody>
      </p:sp>
      <p:sp>
        <p:nvSpPr>
          <p:cNvPr id="4108" name="Google Shape;4108;p169"/>
          <p:cNvSpPr/>
          <p:nvPr/>
        </p:nvSpPr>
        <p:spPr>
          <a:xfrm>
            <a:off x="5862863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9" name="Google Shape;4109;p169"/>
          <p:cNvGrpSpPr/>
          <p:nvPr/>
        </p:nvGrpSpPr>
        <p:grpSpPr>
          <a:xfrm>
            <a:off x="259838" y="1151775"/>
            <a:ext cx="1219200" cy="323400"/>
            <a:chOff x="574625" y="3217375"/>
            <a:chExt cx="1219200" cy="323400"/>
          </a:xfrm>
        </p:grpSpPr>
        <p:cxnSp>
          <p:nvCxnSpPr>
            <p:cNvPr id="4110" name="Google Shape;4110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1" name="Google Shape;4111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2" name="Google Shape;4112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13" name="Google Shape;4113;p169"/>
          <p:cNvGrpSpPr/>
          <p:nvPr/>
        </p:nvGrpSpPr>
        <p:grpSpPr>
          <a:xfrm>
            <a:off x="412238" y="1380375"/>
            <a:ext cx="1219200" cy="323400"/>
            <a:chOff x="574625" y="3217375"/>
            <a:chExt cx="1219200" cy="323400"/>
          </a:xfrm>
        </p:grpSpPr>
        <p:cxnSp>
          <p:nvCxnSpPr>
            <p:cNvPr id="4114" name="Google Shape;4114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5" name="Google Shape;4115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6" name="Google Shape;4116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17" name="Google Shape;4117;p169"/>
          <p:cNvGrpSpPr/>
          <p:nvPr/>
        </p:nvGrpSpPr>
        <p:grpSpPr>
          <a:xfrm>
            <a:off x="564638" y="1608975"/>
            <a:ext cx="1219200" cy="323400"/>
            <a:chOff x="574625" y="3217375"/>
            <a:chExt cx="1219200" cy="323400"/>
          </a:xfrm>
        </p:grpSpPr>
        <p:cxnSp>
          <p:nvCxnSpPr>
            <p:cNvPr id="4118" name="Google Shape;4118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9" name="Google Shape;4119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0" name="Google Shape;4120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21" name="Google Shape;4121;p169"/>
          <p:cNvGrpSpPr/>
          <p:nvPr/>
        </p:nvGrpSpPr>
        <p:grpSpPr>
          <a:xfrm>
            <a:off x="717038" y="1837575"/>
            <a:ext cx="1219200" cy="323400"/>
            <a:chOff x="574625" y="3217375"/>
            <a:chExt cx="1219200" cy="323400"/>
          </a:xfrm>
        </p:grpSpPr>
        <p:cxnSp>
          <p:nvCxnSpPr>
            <p:cNvPr id="4122" name="Google Shape;4122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3" name="Google Shape;4123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4" name="Google Shape;4124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25" name="Google Shape;4125;p169"/>
          <p:cNvSpPr txBox="1">
            <a:spLocks noGrp="1"/>
          </p:cNvSpPr>
          <p:nvPr>
            <p:ph type="subTitle" idx="4"/>
          </p:nvPr>
        </p:nvSpPr>
        <p:spPr>
          <a:xfrm>
            <a:off x="1307613" y="1913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grpSp>
        <p:nvGrpSpPr>
          <p:cNvPr id="4126" name="Google Shape;4126;p169"/>
          <p:cNvGrpSpPr/>
          <p:nvPr/>
        </p:nvGrpSpPr>
        <p:grpSpPr>
          <a:xfrm>
            <a:off x="6801988" y="1506675"/>
            <a:ext cx="1219200" cy="323400"/>
            <a:chOff x="574625" y="3217375"/>
            <a:chExt cx="1219200" cy="323400"/>
          </a:xfrm>
        </p:grpSpPr>
        <p:cxnSp>
          <p:nvCxnSpPr>
            <p:cNvPr id="4127" name="Google Shape;4127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8" name="Google Shape;4128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9" name="Google Shape;4129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30" name="Google Shape;4130;p169"/>
          <p:cNvGrpSpPr/>
          <p:nvPr/>
        </p:nvGrpSpPr>
        <p:grpSpPr>
          <a:xfrm>
            <a:off x="6954388" y="1735275"/>
            <a:ext cx="1219200" cy="323400"/>
            <a:chOff x="574625" y="3217375"/>
            <a:chExt cx="1219200" cy="323400"/>
          </a:xfrm>
        </p:grpSpPr>
        <p:cxnSp>
          <p:nvCxnSpPr>
            <p:cNvPr id="4131" name="Google Shape;4131;p169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2" name="Google Shape;4132;p169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3" name="Google Shape;4133;p169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34" name="Google Shape;4134;p169"/>
          <p:cNvSpPr txBox="1">
            <a:spLocks noGrp="1"/>
          </p:cNvSpPr>
          <p:nvPr>
            <p:ph type="subTitle" idx="4"/>
          </p:nvPr>
        </p:nvSpPr>
        <p:spPr>
          <a:xfrm>
            <a:off x="7544963" y="18114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135" name="Google Shape;4135;p169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3</a:t>
            </a:r>
            <a:endParaRPr sz="4600" b="1"/>
          </a:p>
        </p:txBody>
      </p:sp>
      <p:sp>
        <p:nvSpPr>
          <p:cNvPr id="4136" name="Google Shape;4136;p169"/>
          <p:cNvSpPr/>
          <p:nvPr/>
        </p:nvSpPr>
        <p:spPr>
          <a:xfrm>
            <a:off x="391975" y="3638300"/>
            <a:ext cx="3781476" cy="264596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37" name="Google Shape;4137;p169"/>
          <p:cNvSpPr txBox="1">
            <a:spLocks noGrp="1"/>
          </p:cNvSpPr>
          <p:nvPr>
            <p:ph type="subTitle" idx="4"/>
          </p:nvPr>
        </p:nvSpPr>
        <p:spPr>
          <a:xfrm>
            <a:off x="717050" y="32810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sp>
        <p:nvSpPr>
          <p:cNvPr id="4138" name="Google Shape;4138;p169"/>
          <p:cNvSpPr/>
          <p:nvPr/>
        </p:nvSpPr>
        <p:spPr>
          <a:xfrm>
            <a:off x="4346050" y="361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9" name="Google Shape;4139;p169"/>
          <p:cNvSpPr/>
          <p:nvPr/>
        </p:nvSpPr>
        <p:spPr>
          <a:xfrm>
            <a:off x="5389862" y="2734672"/>
            <a:ext cx="2155125" cy="2033900"/>
          </a:xfrm>
          <a:custGeom>
            <a:avLst/>
            <a:gdLst/>
            <a:ahLst/>
            <a:cxnLst/>
            <a:rect l="l" t="t" r="r" b="b"/>
            <a:pathLst>
              <a:path w="86205" h="81356" extrusionOk="0">
                <a:moveTo>
                  <a:pt x="15393" y="73183"/>
                </a:moveTo>
                <a:cubicBezTo>
                  <a:pt x="19724" y="68852"/>
                  <a:pt x="26849" y="68834"/>
                  <a:pt x="32479" y="66420"/>
                </a:cubicBezTo>
                <a:cubicBezTo>
                  <a:pt x="36918" y="64517"/>
                  <a:pt x="39776" y="58406"/>
                  <a:pt x="39242" y="53606"/>
                </a:cubicBezTo>
                <a:cubicBezTo>
                  <a:pt x="38544" y="47325"/>
                  <a:pt x="32914" y="41579"/>
                  <a:pt x="27139" y="39012"/>
                </a:cubicBezTo>
                <a:cubicBezTo>
                  <a:pt x="18459" y="35153"/>
                  <a:pt x="5610" y="34573"/>
                  <a:pt x="1867" y="25842"/>
                </a:cubicBezTo>
                <a:cubicBezTo>
                  <a:pt x="266" y="22109"/>
                  <a:pt x="-354" y="17722"/>
                  <a:pt x="443" y="13739"/>
                </a:cubicBezTo>
                <a:cubicBezTo>
                  <a:pt x="1979" y="6057"/>
                  <a:pt x="11936" y="1501"/>
                  <a:pt x="19664" y="213"/>
                </a:cubicBezTo>
                <a:cubicBezTo>
                  <a:pt x="24741" y="-633"/>
                  <a:pt x="32818" y="1880"/>
                  <a:pt x="33546" y="6976"/>
                </a:cubicBezTo>
                <a:cubicBezTo>
                  <a:pt x="34301" y="12262"/>
                  <a:pt x="29771" y="19219"/>
                  <a:pt x="33546" y="22994"/>
                </a:cubicBezTo>
                <a:cubicBezTo>
                  <a:pt x="38198" y="27646"/>
                  <a:pt x="47257" y="29070"/>
                  <a:pt x="48852" y="35452"/>
                </a:cubicBezTo>
                <a:cubicBezTo>
                  <a:pt x="49809" y="39278"/>
                  <a:pt x="40973" y="36103"/>
                  <a:pt x="37106" y="36876"/>
                </a:cubicBezTo>
                <a:cubicBezTo>
                  <a:pt x="32615" y="37774"/>
                  <a:pt x="29818" y="43420"/>
                  <a:pt x="28919" y="47911"/>
                </a:cubicBezTo>
                <a:cubicBezTo>
                  <a:pt x="28081" y="52101"/>
                  <a:pt x="27364" y="56903"/>
                  <a:pt x="29275" y="60725"/>
                </a:cubicBezTo>
                <a:cubicBezTo>
                  <a:pt x="32454" y="67083"/>
                  <a:pt x="39986" y="71926"/>
                  <a:pt x="47073" y="72471"/>
                </a:cubicBezTo>
                <a:cubicBezTo>
                  <a:pt x="53848" y="72992"/>
                  <a:pt x="60414" y="69848"/>
                  <a:pt x="67006" y="68200"/>
                </a:cubicBezTo>
                <a:cubicBezTo>
                  <a:pt x="71640" y="67041"/>
                  <a:pt x="78168" y="68567"/>
                  <a:pt x="80888" y="64640"/>
                </a:cubicBezTo>
                <a:cubicBezTo>
                  <a:pt x="84164" y="59908"/>
                  <a:pt x="83953" y="53282"/>
                  <a:pt x="83380" y="47555"/>
                </a:cubicBezTo>
                <a:cubicBezTo>
                  <a:pt x="82878" y="42532"/>
                  <a:pt x="74998" y="38485"/>
                  <a:pt x="70209" y="40080"/>
                </a:cubicBezTo>
                <a:cubicBezTo>
                  <a:pt x="63451" y="42331"/>
                  <a:pt x="58684" y="49361"/>
                  <a:pt x="51700" y="50758"/>
                </a:cubicBezTo>
                <a:cubicBezTo>
                  <a:pt x="47912" y="51516"/>
                  <a:pt x="45857" y="45528"/>
                  <a:pt x="43869" y="42215"/>
                </a:cubicBezTo>
                <a:cubicBezTo>
                  <a:pt x="42086" y="39244"/>
                  <a:pt x="37232" y="38907"/>
                  <a:pt x="35682" y="35808"/>
                </a:cubicBezTo>
                <a:cubicBezTo>
                  <a:pt x="33186" y="30816"/>
                  <a:pt x="32685" y="23249"/>
                  <a:pt x="36394" y="19078"/>
                </a:cubicBezTo>
                <a:cubicBezTo>
                  <a:pt x="43090" y="11547"/>
                  <a:pt x="55998" y="11014"/>
                  <a:pt x="65938" y="12671"/>
                </a:cubicBezTo>
                <a:cubicBezTo>
                  <a:pt x="70928" y="13503"/>
                  <a:pt x="76852" y="17292"/>
                  <a:pt x="77684" y="22282"/>
                </a:cubicBezTo>
                <a:cubicBezTo>
                  <a:pt x="78495" y="27150"/>
                  <a:pt x="74411" y="31962"/>
                  <a:pt x="70921" y="35452"/>
                </a:cubicBezTo>
                <a:cubicBezTo>
                  <a:pt x="65624" y="40749"/>
                  <a:pt x="50415" y="39054"/>
                  <a:pt x="51344" y="46487"/>
                </a:cubicBezTo>
                <a:cubicBezTo>
                  <a:pt x="52666" y="57061"/>
                  <a:pt x="71806" y="52611"/>
                  <a:pt x="81600" y="56809"/>
                </a:cubicBezTo>
                <a:cubicBezTo>
                  <a:pt x="85327" y="58406"/>
                  <a:pt x="86855" y="64266"/>
                  <a:pt x="85871" y="68200"/>
                </a:cubicBezTo>
                <a:cubicBezTo>
                  <a:pt x="84730" y="72765"/>
                  <a:pt x="78211" y="73696"/>
                  <a:pt x="74125" y="76031"/>
                </a:cubicBezTo>
                <a:cubicBezTo>
                  <a:pt x="69201" y="78845"/>
                  <a:pt x="62934" y="82962"/>
                  <a:pt x="57751" y="80658"/>
                </a:cubicBezTo>
                <a:cubicBezTo>
                  <a:pt x="52091" y="78142"/>
                  <a:pt x="54114" y="68756"/>
                  <a:pt x="51344" y="6321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140" name="Google Shape;4140;p169"/>
          <p:cNvCxnSpPr/>
          <p:nvPr/>
        </p:nvCxnSpPr>
        <p:spPr>
          <a:xfrm rot="10800000">
            <a:off x="869125" y="3776975"/>
            <a:ext cx="367800" cy="495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41" name="Google Shape;4141;p169"/>
          <p:cNvGrpSpPr/>
          <p:nvPr/>
        </p:nvGrpSpPr>
        <p:grpSpPr>
          <a:xfrm>
            <a:off x="832322" y="3947374"/>
            <a:ext cx="683860" cy="604495"/>
            <a:chOff x="5216456" y="3725484"/>
            <a:chExt cx="356196" cy="265631"/>
          </a:xfrm>
        </p:grpSpPr>
        <p:sp>
          <p:nvSpPr>
            <p:cNvPr id="4142" name="Google Shape;4142;p169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169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8" name="Google Shape;4148;p170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49" name="Google Shape;4149;p170"/>
          <p:cNvSpPr/>
          <p:nvPr/>
        </p:nvSpPr>
        <p:spPr>
          <a:xfrm>
            <a:off x="2222775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0" name="Google Shape;4150;p170"/>
          <p:cNvSpPr txBox="1">
            <a:spLocks noGrp="1"/>
          </p:cNvSpPr>
          <p:nvPr>
            <p:ph type="subTitle" idx="4"/>
          </p:nvPr>
        </p:nvSpPr>
        <p:spPr>
          <a:xfrm>
            <a:off x="2438026" y="1532775"/>
            <a:ext cx="32526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Пространственная структура</a:t>
            </a:r>
            <a:endParaRPr sz="2200" b="1"/>
          </a:p>
        </p:txBody>
      </p:sp>
      <p:sp>
        <p:nvSpPr>
          <p:cNvPr id="4151" name="Google Shape;4151;p170"/>
          <p:cNvSpPr/>
          <p:nvPr/>
        </p:nvSpPr>
        <p:spPr>
          <a:xfrm>
            <a:off x="5862863" y="1733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52" name="Google Shape;4152;p170"/>
          <p:cNvGrpSpPr/>
          <p:nvPr/>
        </p:nvGrpSpPr>
        <p:grpSpPr>
          <a:xfrm>
            <a:off x="259838" y="1151775"/>
            <a:ext cx="1219200" cy="323400"/>
            <a:chOff x="574625" y="3217375"/>
            <a:chExt cx="1219200" cy="323400"/>
          </a:xfrm>
        </p:grpSpPr>
        <p:cxnSp>
          <p:nvCxnSpPr>
            <p:cNvPr id="4153" name="Google Shape;4153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4" name="Google Shape;4154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5" name="Google Shape;4155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56" name="Google Shape;4156;p170"/>
          <p:cNvGrpSpPr/>
          <p:nvPr/>
        </p:nvGrpSpPr>
        <p:grpSpPr>
          <a:xfrm>
            <a:off x="412238" y="1380375"/>
            <a:ext cx="1219200" cy="323400"/>
            <a:chOff x="574625" y="3217375"/>
            <a:chExt cx="1219200" cy="323400"/>
          </a:xfrm>
        </p:grpSpPr>
        <p:cxnSp>
          <p:nvCxnSpPr>
            <p:cNvPr id="4157" name="Google Shape;4157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8" name="Google Shape;4158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9" name="Google Shape;4159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60" name="Google Shape;4160;p170"/>
          <p:cNvGrpSpPr/>
          <p:nvPr/>
        </p:nvGrpSpPr>
        <p:grpSpPr>
          <a:xfrm>
            <a:off x="564638" y="1608975"/>
            <a:ext cx="1219200" cy="323400"/>
            <a:chOff x="574625" y="3217375"/>
            <a:chExt cx="1219200" cy="323400"/>
          </a:xfrm>
        </p:grpSpPr>
        <p:cxnSp>
          <p:nvCxnSpPr>
            <p:cNvPr id="4161" name="Google Shape;4161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2" name="Google Shape;4162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3" name="Google Shape;4163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64" name="Google Shape;4164;p170"/>
          <p:cNvGrpSpPr/>
          <p:nvPr/>
        </p:nvGrpSpPr>
        <p:grpSpPr>
          <a:xfrm>
            <a:off x="717038" y="1837575"/>
            <a:ext cx="1219200" cy="323400"/>
            <a:chOff x="574625" y="3217375"/>
            <a:chExt cx="1219200" cy="323400"/>
          </a:xfrm>
        </p:grpSpPr>
        <p:cxnSp>
          <p:nvCxnSpPr>
            <p:cNvPr id="4165" name="Google Shape;4165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6" name="Google Shape;4166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7" name="Google Shape;4167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68" name="Google Shape;4168;p170"/>
          <p:cNvSpPr txBox="1">
            <a:spLocks noGrp="1"/>
          </p:cNvSpPr>
          <p:nvPr>
            <p:ph type="subTitle" idx="4"/>
          </p:nvPr>
        </p:nvSpPr>
        <p:spPr>
          <a:xfrm>
            <a:off x="1307613" y="1913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grpSp>
        <p:nvGrpSpPr>
          <p:cNvPr id="4169" name="Google Shape;4169;p170"/>
          <p:cNvGrpSpPr/>
          <p:nvPr/>
        </p:nvGrpSpPr>
        <p:grpSpPr>
          <a:xfrm>
            <a:off x="6801988" y="1506675"/>
            <a:ext cx="1219200" cy="323400"/>
            <a:chOff x="574625" y="3217375"/>
            <a:chExt cx="1219200" cy="323400"/>
          </a:xfrm>
        </p:grpSpPr>
        <p:cxnSp>
          <p:nvCxnSpPr>
            <p:cNvPr id="4170" name="Google Shape;4170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1" name="Google Shape;4171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2" name="Google Shape;4172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73" name="Google Shape;4173;p170"/>
          <p:cNvGrpSpPr/>
          <p:nvPr/>
        </p:nvGrpSpPr>
        <p:grpSpPr>
          <a:xfrm>
            <a:off x="6954388" y="1735275"/>
            <a:ext cx="1219200" cy="323400"/>
            <a:chOff x="574625" y="3217375"/>
            <a:chExt cx="1219200" cy="323400"/>
          </a:xfrm>
        </p:grpSpPr>
        <p:cxnSp>
          <p:nvCxnSpPr>
            <p:cNvPr id="4174" name="Google Shape;4174;p170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5" name="Google Shape;4175;p170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6" name="Google Shape;4176;p170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77" name="Google Shape;4177;p170"/>
          <p:cNvSpPr txBox="1">
            <a:spLocks noGrp="1"/>
          </p:cNvSpPr>
          <p:nvPr>
            <p:ph type="subTitle" idx="4"/>
          </p:nvPr>
        </p:nvSpPr>
        <p:spPr>
          <a:xfrm>
            <a:off x="7544963" y="18114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178" name="Google Shape;4178;p170"/>
          <p:cNvSpPr txBox="1">
            <a:spLocks noGrp="1"/>
          </p:cNvSpPr>
          <p:nvPr>
            <p:ph type="subTitle" idx="4"/>
          </p:nvPr>
        </p:nvSpPr>
        <p:spPr>
          <a:xfrm>
            <a:off x="391975" y="178475"/>
            <a:ext cx="1161000" cy="12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/>
              <a:t>3</a:t>
            </a:r>
            <a:endParaRPr sz="4600" b="1"/>
          </a:p>
        </p:txBody>
      </p:sp>
      <p:sp>
        <p:nvSpPr>
          <p:cNvPr id="4179" name="Google Shape;4179;p170"/>
          <p:cNvSpPr/>
          <p:nvPr/>
        </p:nvSpPr>
        <p:spPr>
          <a:xfrm>
            <a:off x="391975" y="3638300"/>
            <a:ext cx="3781476" cy="264596"/>
          </a:xfrm>
          <a:custGeom>
            <a:avLst/>
            <a:gdLst/>
            <a:ahLst/>
            <a:cxnLst/>
            <a:rect l="l" t="t" r="r" b="b"/>
            <a:pathLst>
              <a:path w="316574" h="20030" extrusionOk="0">
                <a:moveTo>
                  <a:pt x="0" y="20030"/>
                </a:moveTo>
                <a:cubicBezTo>
                  <a:pt x="4664" y="13032"/>
                  <a:pt x="14479" y="11059"/>
                  <a:pt x="22565" y="8747"/>
                </a:cubicBezTo>
                <a:cubicBezTo>
                  <a:pt x="52876" y="81"/>
                  <a:pt x="85524" y="12804"/>
                  <a:pt x="116807" y="16711"/>
                </a:cubicBezTo>
                <a:cubicBezTo>
                  <a:pt x="136913" y="19222"/>
                  <a:pt x="157315" y="11837"/>
                  <a:pt x="176538" y="5429"/>
                </a:cubicBezTo>
                <a:cubicBezTo>
                  <a:pt x="194212" y="-462"/>
                  <a:pt x="213820" y="-1015"/>
                  <a:pt x="232287" y="1447"/>
                </a:cubicBezTo>
                <a:cubicBezTo>
                  <a:pt x="260223" y="5171"/>
                  <a:pt x="296646" y="28011"/>
                  <a:pt x="316574" y="808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80" name="Google Shape;4180;p170"/>
          <p:cNvSpPr txBox="1">
            <a:spLocks noGrp="1"/>
          </p:cNvSpPr>
          <p:nvPr>
            <p:ph type="subTitle" idx="4"/>
          </p:nvPr>
        </p:nvSpPr>
        <p:spPr>
          <a:xfrm>
            <a:off x="717050" y="3281075"/>
            <a:ext cx="1616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ген </a:t>
            </a:r>
            <a:endParaRPr sz="2200" b="1"/>
          </a:p>
        </p:txBody>
      </p:sp>
      <p:sp>
        <p:nvSpPr>
          <p:cNvPr id="4181" name="Google Shape;4181;p170"/>
          <p:cNvSpPr/>
          <p:nvPr/>
        </p:nvSpPr>
        <p:spPr>
          <a:xfrm>
            <a:off x="4346050" y="36193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2" name="Google Shape;4182;p170"/>
          <p:cNvSpPr/>
          <p:nvPr/>
        </p:nvSpPr>
        <p:spPr>
          <a:xfrm>
            <a:off x="5389862" y="2734672"/>
            <a:ext cx="2155125" cy="2033900"/>
          </a:xfrm>
          <a:custGeom>
            <a:avLst/>
            <a:gdLst/>
            <a:ahLst/>
            <a:cxnLst/>
            <a:rect l="l" t="t" r="r" b="b"/>
            <a:pathLst>
              <a:path w="86205" h="81356" extrusionOk="0">
                <a:moveTo>
                  <a:pt x="15393" y="73183"/>
                </a:moveTo>
                <a:cubicBezTo>
                  <a:pt x="19724" y="68852"/>
                  <a:pt x="26849" y="68834"/>
                  <a:pt x="32479" y="66420"/>
                </a:cubicBezTo>
                <a:cubicBezTo>
                  <a:pt x="36918" y="64517"/>
                  <a:pt x="39776" y="58406"/>
                  <a:pt x="39242" y="53606"/>
                </a:cubicBezTo>
                <a:cubicBezTo>
                  <a:pt x="38544" y="47325"/>
                  <a:pt x="32914" y="41579"/>
                  <a:pt x="27139" y="39012"/>
                </a:cubicBezTo>
                <a:cubicBezTo>
                  <a:pt x="18459" y="35153"/>
                  <a:pt x="5610" y="34573"/>
                  <a:pt x="1867" y="25842"/>
                </a:cubicBezTo>
                <a:cubicBezTo>
                  <a:pt x="266" y="22109"/>
                  <a:pt x="-354" y="17722"/>
                  <a:pt x="443" y="13739"/>
                </a:cubicBezTo>
                <a:cubicBezTo>
                  <a:pt x="1979" y="6057"/>
                  <a:pt x="11936" y="1501"/>
                  <a:pt x="19664" y="213"/>
                </a:cubicBezTo>
                <a:cubicBezTo>
                  <a:pt x="24741" y="-633"/>
                  <a:pt x="32818" y="1880"/>
                  <a:pt x="33546" y="6976"/>
                </a:cubicBezTo>
                <a:cubicBezTo>
                  <a:pt x="34301" y="12262"/>
                  <a:pt x="29771" y="19219"/>
                  <a:pt x="33546" y="22994"/>
                </a:cubicBezTo>
                <a:cubicBezTo>
                  <a:pt x="38198" y="27646"/>
                  <a:pt x="47257" y="29070"/>
                  <a:pt x="48852" y="35452"/>
                </a:cubicBezTo>
                <a:cubicBezTo>
                  <a:pt x="49809" y="39278"/>
                  <a:pt x="40973" y="36103"/>
                  <a:pt x="37106" y="36876"/>
                </a:cubicBezTo>
                <a:cubicBezTo>
                  <a:pt x="32615" y="37774"/>
                  <a:pt x="29818" y="43420"/>
                  <a:pt x="28919" y="47911"/>
                </a:cubicBezTo>
                <a:cubicBezTo>
                  <a:pt x="28081" y="52101"/>
                  <a:pt x="27364" y="56903"/>
                  <a:pt x="29275" y="60725"/>
                </a:cubicBezTo>
                <a:cubicBezTo>
                  <a:pt x="32454" y="67083"/>
                  <a:pt x="39986" y="71926"/>
                  <a:pt x="47073" y="72471"/>
                </a:cubicBezTo>
                <a:cubicBezTo>
                  <a:pt x="53848" y="72992"/>
                  <a:pt x="60414" y="69848"/>
                  <a:pt x="67006" y="68200"/>
                </a:cubicBezTo>
                <a:cubicBezTo>
                  <a:pt x="71640" y="67041"/>
                  <a:pt x="78168" y="68567"/>
                  <a:pt x="80888" y="64640"/>
                </a:cubicBezTo>
                <a:cubicBezTo>
                  <a:pt x="84164" y="59908"/>
                  <a:pt x="83953" y="53282"/>
                  <a:pt x="83380" y="47555"/>
                </a:cubicBezTo>
                <a:cubicBezTo>
                  <a:pt x="82878" y="42532"/>
                  <a:pt x="74998" y="38485"/>
                  <a:pt x="70209" y="40080"/>
                </a:cubicBezTo>
                <a:cubicBezTo>
                  <a:pt x="63451" y="42331"/>
                  <a:pt x="58684" y="49361"/>
                  <a:pt x="51700" y="50758"/>
                </a:cubicBezTo>
                <a:cubicBezTo>
                  <a:pt x="47912" y="51516"/>
                  <a:pt x="45857" y="45528"/>
                  <a:pt x="43869" y="42215"/>
                </a:cubicBezTo>
                <a:cubicBezTo>
                  <a:pt x="42086" y="39244"/>
                  <a:pt x="37232" y="38907"/>
                  <a:pt x="35682" y="35808"/>
                </a:cubicBezTo>
                <a:cubicBezTo>
                  <a:pt x="33186" y="30816"/>
                  <a:pt x="32685" y="23249"/>
                  <a:pt x="36394" y="19078"/>
                </a:cubicBezTo>
                <a:cubicBezTo>
                  <a:pt x="43090" y="11547"/>
                  <a:pt x="55998" y="11014"/>
                  <a:pt x="65938" y="12671"/>
                </a:cubicBezTo>
                <a:cubicBezTo>
                  <a:pt x="70928" y="13503"/>
                  <a:pt x="76852" y="17292"/>
                  <a:pt x="77684" y="22282"/>
                </a:cubicBezTo>
                <a:cubicBezTo>
                  <a:pt x="78495" y="27150"/>
                  <a:pt x="74411" y="31962"/>
                  <a:pt x="70921" y="35452"/>
                </a:cubicBezTo>
                <a:cubicBezTo>
                  <a:pt x="65624" y="40749"/>
                  <a:pt x="50415" y="39054"/>
                  <a:pt x="51344" y="46487"/>
                </a:cubicBezTo>
                <a:cubicBezTo>
                  <a:pt x="52666" y="57061"/>
                  <a:pt x="71806" y="52611"/>
                  <a:pt x="81600" y="56809"/>
                </a:cubicBezTo>
                <a:cubicBezTo>
                  <a:pt x="85327" y="58406"/>
                  <a:pt x="86855" y="64266"/>
                  <a:pt x="85871" y="68200"/>
                </a:cubicBezTo>
                <a:cubicBezTo>
                  <a:pt x="84730" y="72765"/>
                  <a:pt x="78211" y="73696"/>
                  <a:pt x="74125" y="76031"/>
                </a:cubicBezTo>
                <a:cubicBezTo>
                  <a:pt x="69201" y="78845"/>
                  <a:pt x="62934" y="82962"/>
                  <a:pt x="57751" y="80658"/>
                </a:cubicBezTo>
                <a:cubicBezTo>
                  <a:pt x="52091" y="78142"/>
                  <a:pt x="54114" y="68756"/>
                  <a:pt x="51344" y="63216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183" name="Google Shape;4183;p170"/>
          <p:cNvCxnSpPr/>
          <p:nvPr/>
        </p:nvCxnSpPr>
        <p:spPr>
          <a:xfrm rot="10800000">
            <a:off x="869125" y="3776975"/>
            <a:ext cx="367800" cy="495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84" name="Google Shape;4184;p170"/>
          <p:cNvGrpSpPr/>
          <p:nvPr/>
        </p:nvGrpSpPr>
        <p:grpSpPr>
          <a:xfrm>
            <a:off x="832322" y="3947374"/>
            <a:ext cx="683860" cy="604495"/>
            <a:chOff x="5216456" y="3725484"/>
            <a:chExt cx="356196" cy="265631"/>
          </a:xfrm>
        </p:grpSpPr>
        <p:sp>
          <p:nvSpPr>
            <p:cNvPr id="4185" name="Google Shape;4185;p17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17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187" name="Google Shape;4187;p170"/>
          <p:cNvCxnSpPr/>
          <p:nvPr/>
        </p:nvCxnSpPr>
        <p:spPr>
          <a:xfrm flipH="1">
            <a:off x="5517125" y="2856525"/>
            <a:ext cx="249300" cy="177900"/>
          </a:xfrm>
          <a:prstGeom prst="straightConnector1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88" name="Google Shape;4188;p170"/>
          <p:cNvGrpSpPr/>
          <p:nvPr/>
        </p:nvGrpSpPr>
        <p:grpSpPr>
          <a:xfrm>
            <a:off x="7614322" y="3034424"/>
            <a:ext cx="683860" cy="604495"/>
            <a:chOff x="5216456" y="3725484"/>
            <a:chExt cx="356196" cy="265631"/>
          </a:xfrm>
        </p:grpSpPr>
        <p:sp>
          <p:nvSpPr>
            <p:cNvPr id="4189" name="Google Shape;4189;p170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170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5" name="Google Shape;4195;p171"/>
          <p:cNvSpPr txBox="1">
            <a:spLocks noGrp="1"/>
          </p:cNvSpPr>
          <p:nvPr>
            <p:ph type="title"/>
          </p:nvPr>
        </p:nvSpPr>
        <p:spPr>
          <a:xfrm>
            <a:off x="488850" y="330875"/>
            <a:ext cx="77091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Didact Gothic"/>
                <a:ea typeface="Didact Gothic"/>
                <a:cs typeface="Didact Gothic"/>
                <a:sym typeface="Didact Gothic"/>
              </a:rPr>
              <a:t>АЛГОРИТМ</a:t>
            </a:r>
            <a:endParaRPr sz="34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196" name="Google Shape;4196;p171"/>
          <p:cNvGrpSpPr/>
          <p:nvPr/>
        </p:nvGrpSpPr>
        <p:grpSpPr>
          <a:xfrm>
            <a:off x="1201075" y="1632775"/>
            <a:ext cx="1219200" cy="323400"/>
            <a:chOff x="574625" y="3217375"/>
            <a:chExt cx="1219200" cy="323400"/>
          </a:xfrm>
        </p:grpSpPr>
        <p:cxnSp>
          <p:nvCxnSpPr>
            <p:cNvPr id="4197" name="Google Shape;4197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8" name="Google Shape;4198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9" name="Google Shape;4199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00" name="Google Shape;4200;p171"/>
          <p:cNvGrpSpPr/>
          <p:nvPr/>
        </p:nvGrpSpPr>
        <p:grpSpPr>
          <a:xfrm>
            <a:off x="1353475" y="1861375"/>
            <a:ext cx="1219200" cy="323400"/>
            <a:chOff x="574625" y="3217375"/>
            <a:chExt cx="1219200" cy="323400"/>
          </a:xfrm>
        </p:grpSpPr>
        <p:cxnSp>
          <p:nvCxnSpPr>
            <p:cNvPr id="4201" name="Google Shape;4201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2" name="Google Shape;4202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3" name="Google Shape;4203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04" name="Google Shape;4204;p171"/>
          <p:cNvGrpSpPr/>
          <p:nvPr/>
        </p:nvGrpSpPr>
        <p:grpSpPr>
          <a:xfrm>
            <a:off x="1505875" y="2089975"/>
            <a:ext cx="1219200" cy="323400"/>
            <a:chOff x="574625" y="3217375"/>
            <a:chExt cx="1219200" cy="323400"/>
          </a:xfrm>
        </p:grpSpPr>
        <p:cxnSp>
          <p:nvCxnSpPr>
            <p:cNvPr id="4205" name="Google Shape;4205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6" name="Google Shape;4206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7" name="Google Shape;4207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08" name="Google Shape;4208;p171"/>
          <p:cNvGrpSpPr/>
          <p:nvPr/>
        </p:nvGrpSpPr>
        <p:grpSpPr>
          <a:xfrm>
            <a:off x="1658275" y="2318575"/>
            <a:ext cx="1219200" cy="323400"/>
            <a:chOff x="574625" y="3217375"/>
            <a:chExt cx="1219200" cy="323400"/>
          </a:xfrm>
        </p:grpSpPr>
        <p:cxnSp>
          <p:nvCxnSpPr>
            <p:cNvPr id="4209" name="Google Shape;4209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0" name="Google Shape;4210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1" name="Google Shape;4211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12" name="Google Shape;4212;p171"/>
          <p:cNvGrpSpPr/>
          <p:nvPr/>
        </p:nvGrpSpPr>
        <p:grpSpPr>
          <a:xfrm>
            <a:off x="1810675" y="2547175"/>
            <a:ext cx="1219200" cy="323400"/>
            <a:chOff x="574625" y="3217375"/>
            <a:chExt cx="1219200" cy="323400"/>
          </a:xfrm>
        </p:grpSpPr>
        <p:cxnSp>
          <p:nvCxnSpPr>
            <p:cNvPr id="4213" name="Google Shape;4213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4" name="Google Shape;4214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5" name="Google Shape;4215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16" name="Google Shape;4216;p171"/>
          <p:cNvGrpSpPr/>
          <p:nvPr/>
        </p:nvGrpSpPr>
        <p:grpSpPr>
          <a:xfrm>
            <a:off x="1963075" y="2775775"/>
            <a:ext cx="1219200" cy="323400"/>
            <a:chOff x="574625" y="3217375"/>
            <a:chExt cx="1219200" cy="323400"/>
          </a:xfrm>
        </p:grpSpPr>
        <p:cxnSp>
          <p:nvCxnSpPr>
            <p:cNvPr id="4217" name="Google Shape;4217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8" name="Google Shape;4218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9" name="Google Shape;4219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20" name="Google Shape;4220;p171"/>
          <p:cNvSpPr txBox="1">
            <a:spLocks noGrp="1"/>
          </p:cNvSpPr>
          <p:nvPr>
            <p:ph type="subTitle" idx="4"/>
          </p:nvPr>
        </p:nvSpPr>
        <p:spPr>
          <a:xfrm>
            <a:off x="2477450" y="2775775"/>
            <a:ext cx="13392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4A86E8"/>
                </a:solidFill>
              </a:rPr>
              <a:t>…</a:t>
            </a:r>
            <a:endParaRPr sz="3100" b="1">
              <a:solidFill>
                <a:srgbClr val="4A86E8"/>
              </a:solidFill>
            </a:endParaRPr>
          </a:p>
        </p:txBody>
      </p:sp>
      <p:sp>
        <p:nvSpPr>
          <p:cNvPr id="4221" name="Google Shape;4221;p171"/>
          <p:cNvSpPr/>
          <p:nvPr/>
        </p:nvSpPr>
        <p:spPr>
          <a:xfrm>
            <a:off x="3396575" y="20017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2" name="Google Shape;4222;p171"/>
          <p:cNvSpPr txBox="1">
            <a:spLocks noGrp="1"/>
          </p:cNvSpPr>
          <p:nvPr>
            <p:ph type="subTitle" idx="4"/>
          </p:nvPr>
        </p:nvSpPr>
        <p:spPr>
          <a:xfrm>
            <a:off x="3604250" y="1802175"/>
            <a:ext cx="25908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/>
              <a:t>5 молекул</a:t>
            </a:r>
            <a:endParaRPr sz="2700" b="1"/>
          </a:p>
        </p:txBody>
      </p:sp>
      <p:grpSp>
        <p:nvGrpSpPr>
          <p:cNvPr id="4223" name="Google Shape;4223;p171"/>
          <p:cNvGrpSpPr/>
          <p:nvPr/>
        </p:nvGrpSpPr>
        <p:grpSpPr>
          <a:xfrm>
            <a:off x="6230275" y="1632775"/>
            <a:ext cx="1219200" cy="323400"/>
            <a:chOff x="574625" y="3217375"/>
            <a:chExt cx="1219200" cy="323400"/>
          </a:xfrm>
        </p:grpSpPr>
        <p:cxnSp>
          <p:nvCxnSpPr>
            <p:cNvPr id="4224" name="Google Shape;4224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5" name="Google Shape;4225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6" name="Google Shape;4226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27" name="Google Shape;4227;p171"/>
          <p:cNvGrpSpPr/>
          <p:nvPr/>
        </p:nvGrpSpPr>
        <p:grpSpPr>
          <a:xfrm>
            <a:off x="6382675" y="1861375"/>
            <a:ext cx="1219200" cy="323400"/>
            <a:chOff x="574625" y="3217375"/>
            <a:chExt cx="1219200" cy="323400"/>
          </a:xfrm>
        </p:grpSpPr>
        <p:cxnSp>
          <p:nvCxnSpPr>
            <p:cNvPr id="4228" name="Google Shape;4228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9" name="Google Shape;4229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0" name="Google Shape;4230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31" name="Google Shape;4231;p171"/>
          <p:cNvGrpSpPr/>
          <p:nvPr/>
        </p:nvGrpSpPr>
        <p:grpSpPr>
          <a:xfrm>
            <a:off x="6535075" y="2089975"/>
            <a:ext cx="1219200" cy="323400"/>
            <a:chOff x="574625" y="3217375"/>
            <a:chExt cx="1219200" cy="323400"/>
          </a:xfrm>
        </p:grpSpPr>
        <p:cxnSp>
          <p:nvCxnSpPr>
            <p:cNvPr id="4232" name="Google Shape;4232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3" name="Google Shape;4233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4" name="Google Shape;4234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35" name="Google Shape;4235;p171"/>
          <p:cNvGrpSpPr/>
          <p:nvPr/>
        </p:nvGrpSpPr>
        <p:grpSpPr>
          <a:xfrm>
            <a:off x="6687475" y="2318575"/>
            <a:ext cx="1219200" cy="323400"/>
            <a:chOff x="574625" y="3217375"/>
            <a:chExt cx="1219200" cy="323400"/>
          </a:xfrm>
        </p:grpSpPr>
        <p:cxnSp>
          <p:nvCxnSpPr>
            <p:cNvPr id="4236" name="Google Shape;4236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7" name="Google Shape;4237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8" name="Google Shape;4238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39" name="Google Shape;4239;p171"/>
          <p:cNvGrpSpPr/>
          <p:nvPr/>
        </p:nvGrpSpPr>
        <p:grpSpPr>
          <a:xfrm>
            <a:off x="6839875" y="2547175"/>
            <a:ext cx="1219200" cy="323400"/>
            <a:chOff x="574625" y="3217375"/>
            <a:chExt cx="1219200" cy="323400"/>
          </a:xfrm>
        </p:grpSpPr>
        <p:cxnSp>
          <p:nvCxnSpPr>
            <p:cNvPr id="4240" name="Google Shape;4240;p171"/>
            <p:cNvCxnSpPr/>
            <p:nvPr/>
          </p:nvCxnSpPr>
          <p:spPr>
            <a:xfrm>
              <a:off x="574625" y="3368775"/>
              <a:ext cx="1205400" cy="87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41" name="Google Shape;4241;p171"/>
            <p:cNvCxnSpPr/>
            <p:nvPr/>
          </p:nvCxnSpPr>
          <p:spPr>
            <a:xfrm>
              <a:off x="5746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42" name="Google Shape;4242;p171"/>
            <p:cNvCxnSpPr/>
            <p:nvPr/>
          </p:nvCxnSpPr>
          <p:spPr>
            <a:xfrm>
              <a:off x="1793825" y="3217375"/>
              <a:ext cx="0" cy="323400"/>
            </a:xfrm>
            <a:prstGeom prst="straightConnector1">
              <a:avLst/>
            </a:prstGeom>
            <a:noFill/>
            <a:ln w="381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43" name="Google Shape;4243;p171"/>
          <p:cNvSpPr/>
          <p:nvPr/>
        </p:nvSpPr>
        <p:spPr>
          <a:xfrm rot="5400000">
            <a:off x="5289425" y="2976625"/>
            <a:ext cx="604500" cy="264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4" name="Google Shape;4244;p171"/>
          <p:cNvSpPr txBox="1">
            <a:spLocks noGrp="1"/>
          </p:cNvSpPr>
          <p:nvPr>
            <p:ph type="subTitle" idx="4"/>
          </p:nvPr>
        </p:nvSpPr>
        <p:spPr>
          <a:xfrm>
            <a:off x="3958150" y="3506175"/>
            <a:ext cx="2858400" cy="6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Синтез, тестирование</a:t>
            </a:r>
            <a:endParaRPr sz="2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otechnology Medical Center by Slidesgo">
  <a:themeElements>
    <a:clrScheme name="Simple Light">
      <a:dk1>
        <a:srgbClr val="121418"/>
      </a:dk1>
      <a:lt1>
        <a:srgbClr val="EAECEE"/>
      </a:lt1>
      <a:dk2>
        <a:srgbClr val="BDBCC0"/>
      </a:dk2>
      <a:lt2>
        <a:srgbClr val="B2AFAF"/>
      </a:lt2>
      <a:accent1>
        <a:srgbClr val="8EBFEE"/>
      </a:accent1>
      <a:accent2>
        <a:srgbClr val="B6D7A8"/>
      </a:accent2>
      <a:accent3>
        <a:srgbClr val="D5E8FA"/>
      </a:accent3>
      <a:accent4>
        <a:srgbClr val="FFFFFF"/>
      </a:accent4>
      <a:accent5>
        <a:srgbClr val="FFFFFF"/>
      </a:accent5>
      <a:accent6>
        <a:srgbClr val="FFFFFF"/>
      </a:accent6>
      <a:hlink>
        <a:srgbClr val="A7BFD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iotechnology Medical Center by Slidesgo">
  <a:themeElements>
    <a:clrScheme name="Simple Light">
      <a:dk1>
        <a:srgbClr val="121418"/>
      </a:dk1>
      <a:lt1>
        <a:srgbClr val="EAECEE"/>
      </a:lt1>
      <a:dk2>
        <a:srgbClr val="BDBCC0"/>
      </a:dk2>
      <a:lt2>
        <a:srgbClr val="B2AFAF"/>
      </a:lt2>
      <a:accent1>
        <a:srgbClr val="8EBFEE"/>
      </a:accent1>
      <a:accent2>
        <a:srgbClr val="B6D7A8"/>
      </a:accent2>
      <a:accent3>
        <a:srgbClr val="D5E8FA"/>
      </a:accent3>
      <a:accent4>
        <a:srgbClr val="FFFFFF"/>
      </a:accent4>
      <a:accent5>
        <a:srgbClr val="FFFFFF"/>
      </a:accent5>
      <a:accent6>
        <a:srgbClr val="FFFFFF"/>
      </a:accent6>
      <a:hlink>
        <a:srgbClr val="A7BFD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iotechnology Medical Center by Slidesgo">
  <a:themeElements>
    <a:clrScheme name="Simple Light">
      <a:dk1>
        <a:srgbClr val="121418"/>
      </a:dk1>
      <a:lt1>
        <a:srgbClr val="EAECEE"/>
      </a:lt1>
      <a:dk2>
        <a:srgbClr val="BDBCC0"/>
      </a:dk2>
      <a:lt2>
        <a:srgbClr val="B2AFAF"/>
      </a:lt2>
      <a:accent1>
        <a:srgbClr val="8EBFEE"/>
      </a:accent1>
      <a:accent2>
        <a:srgbClr val="B6D7A8"/>
      </a:accent2>
      <a:accent3>
        <a:srgbClr val="D5E8FA"/>
      </a:accent3>
      <a:accent4>
        <a:srgbClr val="FFFFFF"/>
      </a:accent4>
      <a:accent5>
        <a:srgbClr val="FFFFFF"/>
      </a:accent5>
      <a:accent6>
        <a:srgbClr val="FFFFFF"/>
      </a:accent6>
      <a:hlink>
        <a:srgbClr val="A7BFD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606</Words>
  <Application>Microsoft Office PowerPoint</Application>
  <PresentationFormat>Экран (16:9)</PresentationFormat>
  <Paragraphs>299</Paragraphs>
  <Slides>45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56" baseType="lpstr">
      <vt:lpstr>Arial</vt:lpstr>
      <vt:lpstr>Didact Gothic</vt:lpstr>
      <vt:lpstr>Calibri</vt:lpstr>
      <vt:lpstr>Bai Jamjuree Medium</vt:lpstr>
      <vt:lpstr>Anaheim</vt:lpstr>
      <vt:lpstr>Roboto Condensed Light</vt:lpstr>
      <vt:lpstr>Roboto</vt:lpstr>
      <vt:lpstr>Times New Roman</vt:lpstr>
      <vt:lpstr>Biotechnology Medical Center by Slidesgo</vt:lpstr>
      <vt:lpstr>Biotechnology Medical Center by Slidesgo</vt:lpstr>
      <vt:lpstr>Biotechnology Medical Center by Slidesgo</vt:lpstr>
      <vt:lpstr>LabSi</vt:lpstr>
      <vt:lpstr>siRNA</vt:lpstr>
      <vt:lpstr>siRNA</vt:lpstr>
      <vt:lpstr>ДИЗАЙН</vt:lpstr>
      <vt:lpstr>ДИЗАЙН</vt:lpstr>
      <vt:lpstr>ДИЗАЙН</vt:lpstr>
      <vt:lpstr>ДИЗАЙН</vt:lpstr>
      <vt:lpstr>ДИЗАЙН</vt:lpstr>
      <vt:lpstr>ПРОБЛЕМА</vt:lpstr>
      <vt:lpstr>ПРОБЛЕМА</vt:lpstr>
      <vt:lpstr>ПРОБЛЕМА</vt:lpstr>
      <vt:lpstr>ПРОБЛЕМА</vt:lpstr>
      <vt:lpstr>ПРОБЛЕМА</vt:lpstr>
      <vt:lpstr>ПРОБЛЕМА</vt:lpstr>
      <vt:lpstr>РЕШЕНИЕ </vt:lpstr>
      <vt:lpstr>РЕШЕНИЕ</vt:lpstr>
      <vt:lpstr>ОБЪЕМ РЫНКА И ТРЕНДЫ</vt:lpstr>
      <vt:lpstr>КОНКУРЕНТЫ</vt:lpstr>
      <vt:lpstr>КОНКУРЕНТЫ</vt:lpstr>
      <vt:lpstr>БИЗНЕС-МОДЕЛЬ</vt:lpstr>
      <vt:lpstr>НАША КОМАНДА</vt:lpstr>
      <vt:lpstr>ПЛАНЫ</vt:lpstr>
      <vt:lpstr>ИНВЕСТИЦИИ</vt:lpstr>
      <vt:lpstr>LabSi</vt:lpstr>
      <vt:lpstr>РЕЗУЛЬТАТЫ ЗА АКСЕЛЕРАТОР</vt:lpstr>
      <vt:lpstr>ОРГАНИЗАЦИОННАЯ ИНФОРМАЦИЯ О ПРОЕКТЕ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  <vt:lpstr>АЛГОРИТМ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LabSi</dc:title>
  <dc:creator>Nastja</dc:creator>
  <cp:lastModifiedBy>Nastja</cp:lastModifiedBy>
  <cp:revision>7</cp:revision>
  <dcterms:modified xsi:type="dcterms:W3CDTF">2022-12-03T09:33:30Z</dcterms:modified>
</cp:coreProperties>
</file>