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5" r:id="rId9"/>
    <p:sldId id="262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941C1-778A-4E60-B403-9CC03D24305B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4C5EB-60B1-4E33-BE3B-9FDE78C5C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506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04C5EB-60B1-4E33-BE3B-9FDE78C5C6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248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Паяльная станция является обязательным оборудованием при монтаже </a:t>
            </a:r>
            <a:r>
              <a:rPr lang="en-US" dirty="0"/>
              <a:t>BGA </a:t>
            </a:r>
            <a:r>
              <a:rPr lang="ru-RU" dirty="0"/>
              <a:t>элементов, без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04C5EB-60B1-4E33-BE3B-9FDE78C5C6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347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 этом презентация окончена, я готов ответить на возникшие вопросы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9706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47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8819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5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83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07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13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25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86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4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78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F095D28-C827-421B-98DD-68561E06603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ECBB0D4-5569-4BA2-9A26-3D2800A22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22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1E99C-C642-4187-ADC7-52FA28F71A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Разработка проекта</a:t>
            </a:r>
            <a:br>
              <a:rPr lang="ru-RU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ru-RU" sz="3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ПАЯЛЬНАЯ СТАНЦИЯ С ИНФРАКРАСНЫМ ПАЯЛЬНИКОМ ДЛЯ ЛОКАЛЬНОГО НАГРЕВА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55BDDF-1DF6-4966-A17A-FAA030372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Широких Кирилл Алексеевич</a:t>
            </a:r>
          </a:p>
          <a:p>
            <a:r>
              <a:rPr lang="ru-RU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Студент группы ЭиНЭ-41, РТФ</a:t>
            </a:r>
          </a:p>
          <a:p>
            <a:r>
              <a:rPr lang="ru-RU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Поволжский государственный технологический университет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97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9A41A-6EF8-4F16-AE6F-106D0AD28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2BD2CB-A37D-48AC-88A0-4E26BC31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Формирование идеи проекта паяльной станции с инфракрасным нагревом</a:t>
            </a:r>
            <a:endParaRPr lang="en-US" dirty="0"/>
          </a:p>
          <a:p>
            <a:r>
              <a:rPr lang="ru-RU" dirty="0"/>
              <a:t>Разработка концепции управления «Из любого помещения»</a:t>
            </a:r>
          </a:p>
        </p:txBody>
      </p:sp>
    </p:spTree>
    <p:extLst>
      <p:ext uri="{BB962C8B-B14F-4D97-AF65-F5344CB8AC3E}">
        <p14:creationId xmlns:p14="http://schemas.microsoft.com/office/powerpoint/2010/main" val="2019133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67852-13FC-4023-A46B-1BA00B1DE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Предлагаемое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A16F24-BB15-4DDC-A47E-72F9EE50F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Готовым продуктом является паяльная станция включающая в себя:</a:t>
            </a:r>
          </a:p>
          <a:p>
            <a:r>
              <a:rPr lang="ru-RU" dirty="0"/>
              <a:t>Основное оборудование:</a:t>
            </a:r>
          </a:p>
          <a:p>
            <a:pPr lvl="1"/>
            <a:r>
              <a:rPr lang="ru-RU" dirty="0"/>
              <a:t>Нижний инфракрасный нагреватель</a:t>
            </a:r>
          </a:p>
          <a:p>
            <a:pPr lvl="1"/>
            <a:r>
              <a:rPr lang="ru-RU" dirty="0"/>
              <a:t>Верхний инфракрасный нагреватель</a:t>
            </a:r>
          </a:p>
          <a:p>
            <a:r>
              <a:rPr lang="ru-RU" dirty="0"/>
              <a:t>Дополнительное оборудование</a:t>
            </a:r>
          </a:p>
          <a:p>
            <a:pPr lvl="1"/>
            <a:r>
              <a:rPr lang="ru-RU" dirty="0"/>
              <a:t>Инфракрасный паяльник</a:t>
            </a:r>
          </a:p>
          <a:p>
            <a:pPr lvl="1"/>
            <a:r>
              <a:rPr lang="ru-RU" dirty="0"/>
              <a:t>Блок ручного управления</a:t>
            </a:r>
          </a:p>
          <a:p>
            <a:pPr lvl="1"/>
            <a:r>
              <a:rPr lang="ru-RU" dirty="0"/>
              <a:t>Блок автоматического управления</a:t>
            </a:r>
          </a:p>
          <a:p>
            <a:pPr lvl="1"/>
            <a:r>
              <a:rPr lang="ru-RU" dirty="0"/>
              <a:t>Модуль беспроводного подключения</a:t>
            </a:r>
          </a:p>
        </p:txBody>
      </p:sp>
    </p:spTree>
    <p:extLst>
      <p:ext uri="{BB962C8B-B14F-4D97-AF65-F5344CB8AC3E}">
        <p14:creationId xmlns:p14="http://schemas.microsoft.com/office/powerpoint/2010/main" val="42595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65875-906D-4E63-AE3A-B382F8DA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</a:t>
            </a:r>
          </a:p>
        </p:txBody>
      </p:sp>
      <p:pic>
        <p:nvPicPr>
          <p:cNvPr id="2050" name="Picture 2" descr="BGA: Features, Soldering, and X-Ray Inspection | Sierra Circuits">
            <a:extLst>
              <a:ext uri="{FF2B5EF4-FFF2-40B4-BE49-F238E27FC236}">
                <a16:creationId xmlns:a16="http://schemas.microsoft.com/office/drawing/2014/main" id="{ABA276FC-A081-4021-8EB7-100B3EFE8F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247899"/>
            <a:ext cx="5119689" cy="341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Бизнес-идея: мастерская по ремонту электроники">
            <a:extLst>
              <a:ext uri="{FF2B5EF4-FFF2-40B4-BE49-F238E27FC236}">
                <a16:creationId xmlns:a16="http://schemas.microsoft.com/office/drawing/2014/main" id="{3BD87E3F-0E74-4051-A583-72E93E9AE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19398"/>
            <a:ext cx="5015575" cy="334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788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783102-48E9-4A3A-8648-E201326C9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Отечественные и зарубежные аналоги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F05191-667A-4284-A645-A8E5C025F3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17" b="20261"/>
          <a:stretch/>
        </p:blipFill>
        <p:spPr bwMode="auto">
          <a:xfrm>
            <a:off x="838200" y="1690688"/>
            <a:ext cx="4217568" cy="297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116353-00F0-45E1-AD65-65138A6DF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232" y="5059736"/>
            <a:ext cx="1615514" cy="1615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E13150-D781-48F3-95FE-7F04F32AD774}"/>
              </a:ext>
            </a:extLst>
          </p:cNvPr>
          <p:cNvSpPr txBox="1"/>
          <p:nvPr/>
        </p:nvSpPr>
        <p:spPr>
          <a:xfrm>
            <a:off x="4001177" y="4787153"/>
            <a:ext cx="1111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ИК</a:t>
            </a:r>
            <a:r>
              <a:rPr lang="ru-RU" b="0" i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-650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7F6D72B-2947-41BF-9E74-E7F9F895B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432612"/>
            <a:ext cx="2847158" cy="68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D66A3A-2BAB-4003-A31C-DFBB96AA5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314" y="5059736"/>
            <a:ext cx="1615514" cy="16155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0B853B-4269-4397-9497-F0CBF99FFFFB}"/>
              </a:ext>
            </a:extLst>
          </p:cNvPr>
          <p:cNvSpPr txBox="1"/>
          <p:nvPr/>
        </p:nvSpPr>
        <p:spPr>
          <a:xfrm>
            <a:off x="9710964" y="4787153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DH-A1L-C</a:t>
            </a:r>
            <a:endParaRPr lang="ru-RU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E5EF46CD-7C5A-4366-885B-793D6A48F8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-636167"/>
            <a:ext cx="4217567" cy="421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D9635F3-C5C8-4888-83AD-89F0402E4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1021" y="1617750"/>
            <a:ext cx="3049220" cy="3049220"/>
          </a:xfrm>
          <a:prstGeom prst="rect">
            <a:avLst/>
          </a:prstGeom>
        </p:spPr>
      </p:pic>
      <p:pic>
        <p:nvPicPr>
          <p:cNvPr id="1036" name="Picture 12" descr="Shenzhen Dinghua Technology Development CO., Ltd | LinkedIn">
            <a:extLst>
              <a:ext uri="{FF2B5EF4-FFF2-40B4-BE49-F238E27FC236}">
                <a16:creationId xmlns:a16="http://schemas.microsoft.com/office/drawing/2014/main" id="{B7486A88-299C-4958-8478-1BE6FACF6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21" y="4787153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568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18E93-8913-48FA-B0BB-94FD0F511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Реализация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AA9CC08-27AC-470A-8D78-4221F4C5B1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8" t="15762" r="11912" b="24698"/>
          <a:stretch/>
        </p:blipFill>
        <p:spPr bwMode="auto">
          <a:xfrm>
            <a:off x="5608820" y="2552700"/>
            <a:ext cx="54483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532D244-E85E-4623-B8BD-7B629C94ED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2" t="17778" r="9140" b="5973"/>
          <a:stretch/>
        </p:blipFill>
        <p:spPr bwMode="auto">
          <a:xfrm>
            <a:off x="762000" y="2552700"/>
            <a:ext cx="3952875" cy="262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913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6AD42-9FBA-4950-BBBC-2D55122AF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управления</a:t>
            </a:r>
          </a:p>
        </p:txBody>
      </p:sp>
      <p:pic>
        <p:nvPicPr>
          <p:cNvPr id="3074" name="Picture 2" descr="Wi-Fi модуль ESP-32U (ESP32-WROOM-32U) / Купить в RoboShop">
            <a:extLst>
              <a:ext uri="{FF2B5EF4-FFF2-40B4-BE49-F238E27FC236}">
                <a16:creationId xmlns:a16="http://schemas.microsoft.com/office/drawing/2014/main" id="{79537411-E09E-4F23-ADB7-EDE53CF38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" y="1800226"/>
            <a:ext cx="46863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РМ101 ПИД-регулятор с универсальным входом в корпусе 48×48 мм">
            <a:extLst>
              <a:ext uri="{FF2B5EF4-FFF2-40B4-BE49-F238E27FC236}">
                <a16:creationId xmlns:a16="http://schemas.microsoft.com/office/drawing/2014/main" id="{D57F3397-A08E-445F-8676-4761AB052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87476"/>
            <a:ext cx="5105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spressif Systems - производитель SoC модулей">
            <a:extLst>
              <a:ext uri="{FF2B5EF4-FFF2-40B4-BE49-F238E27FC236}">
                <a16:creationId xmlns:a16="http://schemas.microsoft.com/office/drawing/2014/main" id="{EBA0B3DC-476D-44F5-9899-8A88EF174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4" y="5000625"/>
            <a:ext cx="1492250" cy="149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О компании Овен">
            <a:extLst>
              <a:ext uri="{FF2B5EF4-FFF2-40B4-BE49-F238E27FC236}">
                <a16:creationId xmlns:a16="http://schemas.microsoft.com/office/drawing/2014/main" id="{AEAFF6E7-1F7C-448A-B5A2-0EDF4DE74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426" y="5000625"/>
            <a:ext cx="1492251" cy="149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331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A78F2-ABD6-4E7F-91F4-924BAE53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«Из любого помещения»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FE170DE-60DC-470F-9223-DE50A3D59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74" y="1262043"/>
            <a:ext cx="3455194" cy="3455194"/>
          </a:xfrm>
        </p:spPr>
      </p:pic>
      <p:pic>
        <p:nvPicPr>
          <p:cNvPr id="4098" name="Picture 2" descr="Логотип Android: вся история Энди | AndroidСправка">
            <a:extLst>
              <a:ext uri="{FF2B5EF4-FFF2-40B4-BE49-F238E27FC236}">
                <a16:creationId xmlns:a16="http://schemas.microsoft.com/office/drawing/2014/main" id="{D39CC3E6-AE31-4309-80AE-1748168B5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370" y="1691322"/>
            <a:ext cx="4102461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7E656704-0613-4CE2-A527-22E26A5D3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41" y="4891822"/>
            <a:ext cx="2571750" cy="105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F2CA8A94-DF0B-4CCE-B869-C7348C399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4" y="4047074"/>
            <a:ext cx="2328862" cy="232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Usb – Бесплатные иконки: технологии">
            <a:extLst>
              <a:ext uri="{FF2B5EF4-FFF2-40B4-BE49-F238E27FC236}">
                <a16:creationId xmlns:a16="http://schemas.microsoft.com/office/drawing/2014/main" id="{CCEEC652-0ACC-4C15-A2D1-2FC506577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60" y="4334529"/>
            <a:ext cx="1788752" cy="178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666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1669C-C1B7-4144-9908-89E869D9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чем преимущество подобной системы?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636467-EDF0-44FB-8213-8403B53F9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/>
              <a:t>Управление и мониторинг системы вне зависимости от расположения оператора</a:t>
            </a:r>
          </a:p>
          <a:p>
            <a:r>
              <a:rPr lang="ru-RU" sz="2800" dirty="0"/>
              <a:t>Автоматизированное управление нагревом посредством использования </a:t>
            </a:r>
            <a:r>
              <a:rPr lang="ru-RU" sz="2800" dirty="0" err="1"/>
              <a:t>термопрофилей</a:t>
            </a:r>
            <a:endParaRPr lang="ru-RU" sz="2800" dirty="0"/>
          </a:p>
          <a:p>
            <a:r>
              <a:rPr lang="ru-RU" sz="2800" dirty="0"/>
              <a:t>Более качественная пайка</a:t>
            </a:r>
          </a:p>
          <a:p>
            <a:r>
              <a:rPr lang="ru-RU" sz="2800" dirty="0"/>
              <a:t>Управление и мониторинг системы несколькими людьми одновременно</a:t>
            </a:r>
          </a:p>
          <a:p>
            <a:r>
              <a:rPr lang="ru-RU" sz="2800" dirty="0"/>
              <a:t>Управление с портативных мобильных устройств под управлением системы </a:t>
            </a:r>
            <a:r>
              <a:rPr lang="en-US" sz="2800" dirty="0"/>
              <a:t>Android</a:t>
            </a:r>
            <a:r>
              <a:rPr lang="ru-RU" sz="2800" dirty="0"/>
              <a:t> посредством подключения к локальной сети через </a:t>
            </a:r>
            <a:r>
              <a:rPr lang="en-US" sz="2800" dirty="0" err="1"/>
              <a:t>WI-Fi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89047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E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716114" y="2581271"/>
            <a:ext cx="10866286" cy="1817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Разработка проекта</a:t>
            </a:r>
            <a:br>
              <a:rPr lang="ru-RU" sz="96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ru-RU" sz="4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ПАЯЛЬНАЯ СТАНЦИЯ С ИНФРАКРАСНЫМ ПАЯЛЬНИКОМ ДЛЯ ЛОКАЛЬНОГО НАГРЕВА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6025662" y="4568317"/>
            <a:ext cx="6166338" cy="824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Широких Кирилл Алексеевич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Студент группы ЭиНЭ-41, РТФ</a:t>
            </a:r>
          </a:p>
          <a:p>
            <a:pPr algn="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262" y="304800"/>
            <a:ext cx="10855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Поволжский государственный технологический университет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4380903" y="5949070"/>
            <a:ext cx="3471949" cy="1817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Йошкар-Ола</a:t>
            </a:r>
          </a:p>
          <a:p>
            <a:r>
              <a:rPr lang="ru-RU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2023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82354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209</TotalTime>
  <Words>185</Words>
  <Application>Microsoft Office PowerPoint</Application>
  <PresentationFormat>Широкоэкранный</PresentationFormat>
  <Paragraphs>41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Microsoft JhengHei</vt:lpstr>
      <vt:lpstr>Arial</vt:lpstr>
      <vt:lpstr>Calibri</vt:lpstr>
      <vt:lpstr>Century Schoolbook</vt:lpstr>
      <vt:lpstr>Wingdings 2</vt:lpstr>
      <vt:lpstr>Вид</vt:lpstr>
      <vt:lpstr>Разработка проекта ПАЯЛЬНАЯ СТАНЦИЯ С ИНФРАКРАСНЫМ ПАЯЛЬНИКОМ ДЛЯ ЛОКАЛЬНОГО НАГРЕВА</vt:lpstr>
      <vt:lpstr>Цели</vt:lpstr>
      <vt:lpstr>Предлагаемое решение</vt:lpstr>
      <vt:lpstr>Актуальность</vt:lpstr>
      <vt:lpstr>Отечественные и зарубежные аналоги</vt:lpstr>
      <vt:lpstr>Реализация</vt:lpstr>
      <vt:lpstr>Организация управления</vt:lpstr>
      <vt:lpstr>«Из любого помещения»</vt:lpstr>
      <vt:lpstr>В чем преимущество подобной системы?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 Широких</dc:creator>
  <cp:lastModifiedBy>Кирилл Широких</cp:lastModifiedBy>
  <cp:revision>12</cp:revision>
  <dcterms:created xsi:type="dcterms:W3CDTF">2023-11-16T14:59:27Z</dcterms:created>
  <dcterms:modified xsi:type="dcterms:W3CDTF">2023-11-18T19:44:29Z</dcterms:modified>
</cp:coreProperties>
</file>