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panose="020B060402020202020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Raleway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hKXS5W6gSDjsversn5nl+x36vx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1B1470-8475-45E1-B27C-49C3A7869C31}">
  <a:tblStyle styleId="{881B1470-8475-45E1-B27C-49C3A7869C3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354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atrinmorozova2018@mail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Виртуальный ассистент “Витя”</a:t>
            </a:r>
            <a:endParaRPr sz="31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Зашел в игру и не знаешь, что делать? Зови Витю, он все порешает.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0" y="2709875"/>
            <a:ext cx="72291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Сейчас набирает популярность сфера компьютерных игр, привлекая новые лица. Но из-за страха неудач, многие отказываются от своих интересов, и только наш ассистент поможет неопытным новичкам разобраться в игровом процессе и даст возможность встать на один уровень с профессиональными игроками. Также он может улучшить свои навыки уже прошаренным геймерам, позволяя улучшать свой игровой скилл.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/>
              <a:t>Молодые люди от 16 до 21 года увлекающиеся компьютерными играми, желающие освоить мир компьютерных игр для развлечения или заработка.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96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/>
              <a:t>У желающих освоить компьютерную игру есть трудности в понимании и освоении. Особенно, если хочется поиграть в крутую игру с хорошей графикой нужен обучающий сервис в виде ассистента. Или наоборот, опытный геймер хочет разгрузить себя от рутины и ассистент помогает ему в этом. 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75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dirty="0"/>
              <a:t>Создание инновационной программы, которая сможет значительно улучшить игровой опыт. Мы будем использовать передовые технологии и постоянно развиваться, чтобы быть еще более полезными для игроков.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Наш виртуальный ассистент “Витя” помогает начинающим геймерам реализовать себя в сфере компьютерных игр, а также способствует улучшению навыков тех, кто играет уже не первый день.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В любой момент, столкнувшись с определенной проблемой, Вы можете обратиться к “Вите”, который поможет Вам разобраться с тем или иным игровым аспектом,  а также поможет подобрать наилучшую стратегию ведения Вашего игрового аккаунта с помощью прокаченного профессиональными геймерами искусственного интеллекта.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В обмен на приобретение данного помощника, мы планируем брать определенную плату.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759532" y="3937525"/>
            <a:ext cx="5118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547170" y="3366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547169" y="1278244"/>
            <a:ext cx="8240954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dirty="0"/>
              <a:t>TAM (</a:t>
            </a:r>
            <a:r>
              <a:rPr lang="ru-RU" dirty="0" err="1"/>
              <a:t>Total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- это общее количество потенциальных клиентов, которые могут приобрести продукт или услугу. В данном случае, это будет общее количество людей, интересующихся компьютерными играми и готовых использовать ассистентов для улучшения игрового процесса.</a:t>
            </a:r>
            <a:endParaRPr lang="en-US" dirty="0"/>
          </a:p>
          <a:p>
            <a:r>
              <a:rPr lang="ru-RU" dirty="0"/>
              <a:t>SAM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- это часть TAM, которая может быть обслужена компанией. В данном случае, это будет количество людей, которые имеют доступ к компьютерам и интернету, и могут использовать ассистентов для игр.</a:t>
            </a:r>
            <a:endParaRPr lang="en-US" dirty="0"/>
          </a:p>
          <a:p>
            <a:r>
              <a:rPr lang="ru-RU" dirty="0"/>
              <a:t>SOM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dirty="0" err="1"/>
              <a:t>Obtainable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- это часть SAM, которая может быть реально достигнута компанией. В данном случае, это будет количество людей, которые действительно используют ассистентов для игр и готовы платить за эту услугу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547169" y="3244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01717" y="3748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01715" y="919900"/>
            <a:ext cx="8386407" cy="4185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000" dirty="0"/>
              <a:t>1. </a:t>
            </a:r>
            <a:r>
              <a:rPr lang="en-US" sz="1000" dirty="0"/>
              <a:t>Discord Bot</a:t>
            </a:r>
            <a:r>
              <a:rPr lang="ru-RU" sz="1000" dirty="0"/>
              <a:t> - это бот для платформы общения </a:t>
            </a:r>
            <a:r>
              <a:rPr lang="en-US" sz="1000" dirty="0"/>
              <a:t>Discord</a:t>
            </a:r>
            <a:r>
              <a:rPr lang="ru-RU" sz="1000" dirty="0"/>
              <a:t>, который может выполнять различные функции в играх, такие как управление музыкой, создание опросов и т.д.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2. </a:t>
            </a:r>
            <a:r>
              <a:rPr lang="en-US" sz="1000" dirty="0" err="1"/>
              <a:t>WoW</a:t>
            </a:r>
            <a:r>
              <a:rPr lang="en-US" sz="1000" dirty="0"/>
              <a:t> Companion App</a:t>
            </a:r>
            <a:r>
              <a:rPr lang="ru-RU" sz="1000" dirty="0"/>
              <a:t> - это приложение для </a:t>
            </a:r>
            <a:r>
              <a:rPr lang="en-US" sz="1000" dirty="0"/>
              <a:t>World of Warcraft</a:t>
            </a:r>
            <a:r>
              <a:rPr lang="ru-RU" sz="1000" dirty="0"/>
              <a:t>, которое позволяет игрокам получать доступ к игровой почте, аукционному дому и другим функциям игры извне.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3. </a:t>
            </a:r>
            <a:r>
              <a:rPr lang="en-US" sz="1000" dirty="0" err="1"/>
              <a:t>Overwolf</a:t>
            </a:r>
            <a:r>
              <a:rPr lang="ru-RU" sz="1000" dirty="0"/>
              <a:t> - это платформа, которая предлагает различные ассистенты для различных игр, включая </a:t>
            </a:r>
            <a:r>
              <a:rPr lang="en-US" sz="1000" dirty="0"/>
              <a:t>League of Legends</a:t>
            </a:r>
            <a:r>
              <a:rPr lang="ru-RU" sz="1000" dirty="0"/>
              <a:t>, </a:t>
            </a:r>
            <a:r>
              <a:rPr lang="en-US" sz="1000" dirty="0" err="1"/>
              <a:t>Fortnite</a:t>
            </a:r>
            <a:r>
              <a:rPr lang="ru-RU" sz="1000" dirty="0"/>
              <a:t>, </a:t>
            </a:r>
            <a:r>
              <a:rPr lang="en-US" sz="1000" dirty="0"/>
              <a:t>CS</a:t>
            </a:r>
            <a:r>
              <a:rPr lang="ru-RU" sz="1000" dirty="0"/>
              <a:t>:</a:t>
            </a:r>
            <a:r>
              <a:rPr lang="en-US" sz="1000" dirty="0"/>
              <a:t>GO</a:t>
            </a:r>
            <a:r>
              <a:rPr lang="ru-RU" sz="1000" dirty="0"/>
              <a:t> и многие другие.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4. </a:t>
            </a:r>
            <a:r>
              <a:rPr lang="en-US" sz="1000" dirty="0" err="1"/>
              <a:t>CurseForge</a:t>
            </a:r>
            <a:r>
              <a:rPr lang="ru-RU" sz="1000" dirty="0"/>
              <a:t> - это платформа для управления модами и </a:t>
            </a:r>
            <a:r>
              <a:rPr lang="ru-RU" sz="1000" dirty="0" err="1"/>
              <a:t>аддонами</a:t>
            </a:r>
            <a:r>
              <a:rPr lang="ru-RU" sz="1000" dirty="0"/>
              <a:t> для различных игр, таких как </a:t>
            </a:r>
            <a:r>
              <a:rPr lang="en-US" sz="1000" dirty="0"/>
              <a:t>Minecraft</a:t>
            </a:r>
            <a:r>
              <a:rPr lang="ru-RU" sz="1000" dirty="0"/>
              <a:t>, </a:t>
            </a:r>
            <a:r>
              <a:rPr lang="en-US" sz="1000" dirty="0"/>
              <a:t>World of Warcraft</a:t>
            </a:r>
            <a:r>
              <a:rPr lang="ru-RU" sz="1000" dirty="0"/>
              <a:t> и другие.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5. </a:t>
            </a:r>
            <a:r>
              <a:rPr lang="en-US" sz="1000" dirty="0" err="1"/>
              <a:t>Mobalytics</a:t>
            </a:r>
            <a:r>
              <a:rPr lang="ru-RU" sz="1000" dirty="0"/>
              <a:t> - это аналитический инструмент для игры </a:t>
            </a:r>
            <a:r>
              <a:rPr lang="en-US" sz="1000" dirty="0"/>
              <a:t>League of Legends</a:t>
            </a:r>
            <a:r>
              <a:rPr lang="ru-RU" sz="1000" dirty="0"/>
              <a:t>, который помогает игрокам улучшить свои навыки и стратегии.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6. </a:t>
            </a:r>
            <a:r>
              <a:rPr lang="en-US" sz="1000" dirty="0"/>
              <a:t>Aim Lab</a:t>
            </a:r>
            <a:r>
              <a:rPr lang="ru-RU" sz="1000" dirty="0"/>
              <a:t> - это тренировочный инструмент для </a:t>
            </a:r>
            <a:r>
              <a:rPr lang="ru-RU" sz="1000" dirty="0" err="1"/>
              <a:t>шутеров</a:t>
            </a:r>
            <a:r>
              <a:rPr lang="ru-RU" sz="1000" dirty="0"/>
              <a:t> от первого лица, который помогает игрокам улучшить свою меткость и реакцию.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7. </a:t>
            </a:r>
            <a:r>
              <a:rPr lang="en-US" sz="1000" dirty="0"/>
              <a:t>Hearthstone Deck Tracker</a:t>
            </a:r>
            <a:r>
              <a:rPr lang="ru-RU" sz="1000" dirty="0"/>
              <a:t> - это программа, которая помогает игрокам в карточной игре </a:t>
            </a:r>
            <a:r>
              <a:rPr lang="en-US" sz="1000" dirty="0"/>
              <a:t>Hearthstone</a:t>
            </a:r>
            <a:r>
              <a:rPr lang="ru-RU" sz="1000" dirty="0"/>
              <a:t> отслеживать свои колоды и статистику.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8. </a:t>
            </a:r>
            <a:r>
              <a:rPr lang="en-US" sz="1000" dirty="0" err="1"/>
              <a:t>Dota</a:t>
            </a:r>
            <a:r>
              <a:rPr lang="en-US" sz="1000" dirty="0"/>
              <a:t> Plus</a:t>
            </a:r>
            <a:r>
              <a:rPr lang="ru-RU" sz="1000" dirty="0"/>
              <a:t> - это подписка для игры </a:t>
            </a:r>
            <a:r>
              <a:rPr lang="en-US" sz="1000" dirty="0" err="1"/>
              <a:t>Dota</a:t>
            </a:r>
            <a:r>
              <a:rPr lang="ru-RU" sz="1000" dirty="0"/>
              <a:t> 2, которая предоставляет доступ к различным ассистентам, таким как советы по выбору героя и анализ матчей.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9. </a:t>
            </a:r>
            <a:r>
              <a:rPr lang="en-US" sz="1000" dirty="0"/>
              <a:t>GOSU</a:t>
            </a:r>
            <a:r>
              <a:rPr lang="ru-RU" sz="1000" dirty="0"/>
              <a:t>.</a:t>
            </a:r>
            <a:r>
              <a:rPr lang="en-US" sz="1000" dirty="0"/>
              <a:t>AI</a:t>
            </a:r>
            <a:r>
              <a:rPr lang="ru-RU" sz="1000" dirty="0"/>
              <a:t> - это аналитический инструмент для игры </a:t>
            </a:r>
            <a:r>
              <a:rPr lang="en-US" sz="1000" dirty="0"/>
              <a:t>Counter</a:t>
            </a:r>
            <a:r>
              <a:rPr lang="ru-RU" sz="1000" dirty="0"/>
              <a:t>-</a:t>
            </a:r>
            <a:r>
              <a:rPr lang="en-US" sz="1000" dirty="0"/>
              <a:t>Strike</a:t>
            </a:r>
            <a:r>
              <a:rPr lang="ru-RU" sz="1000" dirty="0"/>
              <a:t>: </a:t>
            </a:r>
            <a:r>
              <a:rPr lang="en-US" sz="1000" dirty="0"/>
              <a:t>Global Offensive</a:t>
            </a:r>
            <a:r>
              <a:rPr lang="ru-RU" sz="1000" dirty="0"/>
              <a:t>, который помогает игрокам улучшить свои навыки и тактики.</a:t>
            </a:r>
            <a:endParaRPr lang="en-US" sz="1000" dirty="0"/>
          </a:p>
          <a:p>
            <a:r>
              <a:rPr lang="ru-RU" sz="1000" dirty="0"/>
              <a:t> </a:t>
            </a:r>
            <a:endParaRPr lang="en-US" sz="1000" dirty="0"/>
          </a:p>
          <a:p>
            <a:r>
              <a:rPr lang="ru-RU" sz="1000" dirty="0"/>
              <a:t>10. </a:t>
            </a:r>
            <a:r>
              <a:rPr lang="en-US" sz="1000" dirty="0"/>
              <a:t>Razer Cortex</a:t>
            </a:r>
            <a:r>
              <a:rPr lang="ru-RU" sz="1000" dirty="0"/>
              <a:t> - это оптимизатор для компьютерных игр, который помогает повысить производительность компьютера и улучшить игровой опыт.</a:t>
            </a:r>
            <a:endParaRPr sz="10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401716" y="3403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323595" y="1044300"/>
            <a:ext cx="8464556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dirty="0"/>
              <a:t>Существует несколько возможных бизнес-моделей для продвижения компьютерных ассистентов для игр:</a:t>
            </a:r>
            <a:endParaRPr lang="en-US" dirty="0"/>
          </a:p>
          <a:p>
            <a:r>
              <a:rPr lang="ru-RU" dirty="0"/>
              <a:t> </a:t>
            </a:r>
            <a:endParaRPr lang="en-US" dirty="0"/>
          </a:p>
          <a:p>
            <a:r>
              <a:rPr lang="ru-RU" dirty="0"/>
              <a:t>1. Продажа программы. Это наиболее распространенная модель, когда мы продаем свою программу напрямую игрокам. Цена может быть как </a:t>
            </a:r>
            <a:r>
              <a:rPr lang="ru-RU" dirty="0" err="1"/>
              <a:t>единоразовой</a:t>
            </a:r>
            <a:r>
              <a:rPr lang="ru-RU" dirty="0"/>
              <a:t>, так и подписочной.</a:t>
            </a:r>
            <a:endParaRPr lang="en-US" dirty="0"/>
          </a:p>
          <a:p>
            <a:r>
              <a:rPr lang="ru-RU" dirty="0"/>
              <a:t> </a:t>
            </a:r>
            <a:endParaRPr lang="en-US" dirty="0"/>
          </a:p>
          <a:p>
            <a:r>
              <a:rPr lang="ru-RU" dirty="0"/>
              <a:t>2. Реклама и спонсорство. Мы можем  получать доход от размещения рекламы в своей программе или заключения сделок о спонсорстве с игровыми компаниями.</a:t>
            </a:r>
            <a:endParaRPr lang="en-US" dirty="0"/>
          </a:p>
          <a:p>
            <a:r>
              <a:rPr lang="ru-RU" dirty="0"/>
              <a:t> </a:t>
            </a:r>
            <a:endParaRPr lang="en-US" dirty="0"/>
          </a:p>
          <a:p>
            <a:r>
              <a:rPr lang="ru-RU" dirty="0"/>
              <a:t>3. Партнерские программы. Можем предложить партнерскую программу для игровых компаний, которые хотят интегрировать ассистента в свою игру или использовать его для улучшения опыта игроков.</a:t>
            </a:r>
            <a:endParaRPr lang="en-US" dirty="0"/>
          </a:p>
          <a:p>
            <a:r>
              <a:rPr lang="ru-RU" dirty="0"/>
              <a:t> </a:t>
            </a:r>
            <a:endParaRPr lang="en-US" dirty="0"/>
          </a:p>
          <a:p>
            <a:r>
              <a:rPr lang="ru-RU" dirty="0"/>
              <a:t>4. Пожертвования. Продвигать бесплатно, но принимать пожертвования от благодарных пользователей.</a:t>
            </a:r>
            <a:endParaRPr lang="en-US" dirty="0"/>
          </a:p>
          <a:p>
            <a:r>
              <a:rPr lang="ru-RU" dirty="0"/>
              <a:t> </a:t>
            </a:r>
            <a:endParaRPr lang="en-US" dirty="0"/>
          </a:p>
          <a:p>
            <a:r>
              <a:rPr lang="ru-RU" dirty="0"/>
              <a:t>5. Предоставление услуг. Можем предлагать услуги по настройке и обслуживанию ассистента для игроков или компаний</a:t>
            </a:r>
            <a:endParaRPr sz="1200" b="0" i="0" u="none" strike="noStrike" cap="none" dirty="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01716" y="29690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401716" y="28463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Наличие прекрасной и выгодной идеи.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:p14="http://schemas.microsoft.com/office/powerpoint/2010/main" val="2806342461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{881B1470-8475-45E1-B27C-49C3A7869C31}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Морозова Е.М.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Тиик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Наталья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Палян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Каруш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11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lvl="0"/>
            <a:r>
              <a:rPr lang="ru-RU" sz="1400" b="1" i="1" dirty="0"/>
              <a:t>Подробный анализ конкурентов, выделение их слабых и сильных сторон</a:t>
            </a:r>
            <a:endParaRPr lang="en-US" sz="1400" dirty="0"/>
          </a:p>
          <a:p>
            <a:pPr lvl="0"/>
            <a:r>
              <a:rPr lang="ru-RU" sz="1400" b="1" i="1" dirty="0"/>
              <a:t>Изучить рынок игр и потребности игроков, что сейчас максимально актуально для них</a:t>
            </a:r>
            <a:endParaRPr lang="en-US" sz="1400" dirty="0"/>
          </a:p>
          <a:p>
            <a:pPr lvl="0"/>
            <a:r>
              <a:rPr lang="ru-RU" sz="1400" b="1" i="1" dirty="0"/>
              <a:t>Приобретение технические навыков и знаний, включая программирование на языках, таких как </a:t>
            </a:r>
            <a:r>
              <a:rPr lang="ru-RU" sz="1400" b="1" i="1" dirty="0" err="1"/>
              <a:t>Python</a:t>
            </a:r>
            <a:r>
              <a:rPr lang="ru-RU" sz="1400" b="1" i="1" dirty="0"/>
              <a:t>, </a:t>
            </a:r>
            <a:r>
              <a:rPr lang="ru-RU" sz="1400" b="1" i="1" dirty="0" err="1"/>
              <a:t>Java</a:t>
            </a:r>
            <a:r>
              <a:rPr lang="ru-RU" sz="1400" b="1" i="1" dirty="0"/>
              <a:t> или C++, а также знание основ ИИ и МО.</a:t>
            </a:r>
            <a:endParaRPr lang="en-US" sz="1400" dirty="0"/>
          </a:p>
          <a:p>
            <a:pPr lvl="0"/>
            <a:r>
              <a:rPr lang="ru-RU" sz="1400" b="1" i="1" dirty="0"/>
              <a:t>Комплектация команды и составление плана работы над прототипом </a:t>
            </a:r>
            <a:endParaRPr lang="en-US" sz="1400" dirty="0"/>
          </a:p>
          <a:p>
            <a:pPr lvl="0"/>
            <a:r>
              <a:rPr lang="ru-RU" sz="1400" b="1" i="1" dirty="0"/>
              <a:t>Тестирование прототипа, формирование базы пользователей </a:t>
            </a:r>
            <a:endParaRPr lang="en-US" sz="1400" dirty="0"/>
          </a:p>
        </p:txBody>
      </p:sp>
      <p:sp>
        <p:nvSpPr>
          <p:cNvPr id="256" name="Google Shape;25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1544625" y="3590575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Морозова Екатерина Михайловна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телефона: +7 952 158 00 78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эл.почта: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katrinmorozova2018@mail.ru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ekkmorr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 Lider ID: 4867202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581</Words>
  <Application>Microsoft Office PowerPoint</Application>
  <PresentationFormat>Экран (16:9)</PresentationFormat>
  <Paragraphs>91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 SemiBold</vt:lpstr>
      <vt:lpstr>Helvetica Neue</vt:lpstr>
      <vt:lpstr>Calibri</vt:lpstr>
      <vt:lpstr>Century Gothic</vt:lpstr>
      <vt:lpstr>Raleway</vt:lpstr>
      <vt:lpstr>Simple Light</vt:lpstr>
      <vt:lpstr>Simple Light</vt:lpstr>
      <vt:lpstr>Виртуальный ассистент “Витя”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Виртуальный ассистент “Витя”</dc:title>
  <cp:lastModifiedBy>Admin</cp:lastModifiedBy>
  <cp:revision>2</cp:revision>
  <dcterms:modified xsi:type="dcterms:W3CDTF">2023-12-17T12:32:43Z</dcterms:modified>
</cp:coreProperties>
</file>