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88" d="100"/>
          <a:sy n="88" d="100"/>
        </p:scale>
        <p:origin x="-211" y="-5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194252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 smtClean="0"/>
              <a:t>Зелёные корма для КРС. «Живой фураж»</a:t>
            </a:r>
            <a:endParaRPr lang="ru-RU" sz="4400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ФГБОУ ВО Кузбасская </a:t>
            </a:r>
            <a:r>
              <a:rPr lang="ru-RU" dirty="0" smtClean="0"/>
              <a:t>ГСХА</a:t>
            </a:r>
            <a:endParaRPr lang="ru-RU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420954"/>
            <a:ext cx="5123938" cy="3477871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Наши пользователи: </a:t>
            </a:r>
            <a:r>
              <a:rPr lang="ru-RU" sz="2000" dirty="0" smtClean="0"/>
              <a:t>КФХ и  Фермерские хозяйства, х</a:t>
            </a:r>
            <a:r>
              <a:rPr lang="ru-RU" sz="2000" dirty="0" smtClean="0"/>
              <a:t>отят получать качественный и натуральный корм по выгодной цене, что бы в дальнейшем  получать и повышать качество и натуральность молока и мяса </a:t>
            </a:r>
            <a:r>
              <a:rPr lang="ru-RU" sz="2000" dirty="0"/>
              <a:t>,</a:t>
            </a:r>
            <a:r>
              <a:rPr lang="ru-RU" sz="2000" dirty="0" smtClean="0"/>
              <a:t>но они </a:t>
            </a:r>
            <a:r>
              <a:rPr lang="ru-RU" sz="2000" dirty="0"/>
              <a:t>не </a:t>
            </a:r>
            <a:r>
              <a:rPr lang="ru-RU" sz="2000" dirty="0" smtClean="0"/>
              <a:t>могут, </a:t>
            </a:r>
            <a:r>
              <a:rPr lang="ru-RU" sz="2000" dirty="0"/>
              <a:t>потому что </a:t>
            </a:r>
            <a:r>
              <a:rPr lang="ru-RU" sz="2000" dirty="0" smtClean="0"/>
              <a:t>им</a:t>
            </a:r>
            <a:r>
              <a:rPr lang="ru-RU" sz="2000" dirty="0" smtClean="0"/>
              <a:t> мешают как финансовые, политические или погодные барьеры.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251660" y="1420954"/>
            <a:ext cx="4989790" cy="5078309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Моё решение данной проблемы будет очень актуально в сфере сельского хозяйства среди фермеров  животноводческой отросли </a:t>
            </a:r>
            <a:r>
              <a:rPr lang="ru-RU" dirty="0" smtClean="0"/>
              <a:t>т.к. </a:t>
            </a:r>
            <a:r>
              <a:rPr lang="ru-RU" dirty="0" smtClean="0"/>
              <a:t>будет заключатся в производстве </a:t>
            </a:r>
            <a:r>
              <a:rPr lang="ru-RU" sz="1600" dirty="0" err="1" smtClean="0">
                <a:sym typeface="Gilroy-Light"/>
              </a:rPr>
              <a:t>г</a:t>
            </a:r>
            <a:r>
              <a:rPr lang="ru-RU" sz="1600" dirty="0" err="1" smtClean="0">
                <a:sym typeface="Gilroy-Light"/>
              </a:rPr>
              <a:t>идропоного</a:t>
            </a:r>
            <a:r>
              <a:rPr lang="ru-RU" sz="1600" dirty="0" smtClean="0">
                <a:sym typeface="Gilroy-Light"/>
              </a:rPr>
              <a:t> зеленый корма(ГЗК)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Плюсы использования ГЗК: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Не высокая стоимость </a:t>
            </a:r>
            <a:endParaRPr lang="ru-RU" dirty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Экономия земли , </a:t>
            </a:r>
            <a:r>
              <a:rPr lang="ru-RU" dirty="0" err="1"/>
              <a:t>трудоресурсоы</a:t>
            </a:r>
            <a:r>
              <a:rPr lang="ru-RU" dirty="0"/>
              <a:t> , топлива и сельхоз техники </a:t>
            </a: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Простое и понятное обслуживание </a:t>
            </a: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Отсутствие заболеваний растений , передающиеся через почву </a:t>
            </a: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Легкоусвояемый, питательный </a:t>
            </a:r>
            <a:r>
              <a:rPr lang="ru-RU" dirty="0"/>
              <a:t>и полезный ( что позволяет экономить на витаминных добавках и лекарствах) </a:t>
            </a: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Нет </a:t>
            </a:r>
            <a:r>
              <a:rPr lang="ru-RU" dirty="0" smtClean="0"/>
              <a:t>об ходимости </a:t>
            </a:r>
            <a:r>
              <a:rPr lang="ru-RU" dirty="0"/>
              <a:t>обрабатывать растения химикатами </a:t>
            </a: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86390" y="3349965"/>
            <a:ext cx="6150090" cy="1692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Горшкова Екатерина Александровна- лидер команды и остальные должности  </a:t>
            </a: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xmlns="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6761963" cy="2106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-RU" sz="2400" dirty="0" smtClean="0">
                <a:latin typeface="Gilroy-Light"/>
                <a:ea typeface="PT Sans"/>
                <a:cs typeface="PT Sans"/>
                <a:sym typeface="PT Sans"/>
              </a:rPr>
              <a:t>За 2 месяца  работы в акселераторе я надеюсь максимально развить и проработать  над идеей внедрения ГЗК в корма для КРС   </a:t>
            </a:r>
            <a:r>
              <a:rPr lang="ru" sz="2400" dirty="0" smtClean="0">
                <a:latin typeface="Gilroy-Light"/>
                <a:ea typeface="PT Sans"/>
                <a:cs typeface="PT Sans"/>
                <a:sym typeface="PT Sans"/>
              </a:rPr>
              <a:t> </a:t>
            </a: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3247</TotalTime>
  <Words>187</Words>
  <Application>Microsoft Office PowerPoint</Application>
  <PresentationFormat>Произвольный</PresentationFormat>
  <Paragraphs>23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Admin</cp:lastModifiedBy>
  <cp:revision>38</cp:revision>
  <dcterms:modified xsi:type="dcterms:W3CDTF">2023-10-03T16:57:40Z</dcterms:modified>
</cp:coreProperties>
</file>