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hve+2VqEGIfPBgkaP1aM3JqBo8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CCF971-1501-4462-9AA8-1C8F6727ADAC}">
  <a:tblStyle styleId="{AACCF971-1501-4462-9AA8-1C8F6727ADA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03842" y="36383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#ВТЕМЕ образовательная платформа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01718" y="2234081"/>
            <a:ext cx="38253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800">
                <a:solidFill>
                  <a:srgbClr val="FF2F2D"/>
                </a:solidFill>
              </a:rPr>
              <a:t>Команда “</a:t>
            </a:r>
            <a:r>
              <a:rPr b="1" lang="ru" sz="1800">
                <a:solidFill>
                  <a:srgbClr val="FF2F2D"/>
                </a:solidFill>
              </a:rPr>
              <a:t>Миллионеры</a:t>
            </a:r>
            <a:r>
              <a:rPr b="1" lang="ru" sz="1800">
                <a:solidFill>
                  <a:srgbClr val="FF2F2D"/>
                </a:solidFill>
              </a:rPr>
              <a:t>”</a:t>
            </a:r>
            <a:endParaRPr b="1" sz="1800">
              <a:solidFill>
                <a:srgbClr val="FF2F2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198" y="3828947"/>
            <a:ext cx="1876995" cy="120978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"/>
          <p:cNvSpPr txBox="1"/>
          <p:nvPr/>
        </p:nvSpPr>
        <p:spPr>
          <a:xfrm>
            <a:off x="1198850" y="2847525"/>
            <a:ext cx="4194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учебником - в гневе,</a:t>
            </a:r>
            <a:endParaRPr sz="2200">
              <a:solidFill>
                <a:srgbClr val="FE706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нами ты - #ВТЕМЕ</a:t>
            </a:r>
            <a:endParaRPr sz="2200">
              <a:solidFill>
                <a:srgbClr val="FE706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192275" y="1670125"/>
            <a:ext cx="7229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Игры - это не только развлечение, но и отличный способ обучения. Но что, если мы скажем вам, что теперь вы можете погрузиться в настольную игру с помощью виртуальной реальности?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Наш стартап предлагает новый уровень взаимодействия игроков с игровым миром, который открывает новые возможности для обучения и развития. С помощью  современных технологий вы сможете погрузиться в уникальные игровые сценарии и наслаждаться увлекательным процессом игры.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Наша команда работает над созданием новых игровых сценариев, дизайном и разработкой игровых технологий, чтобы сделать процесс обучения более интерактивным и увлекательным..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Присоединяйтесь к нам и измените отношение к обучению и развитию через игры!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Школьники, студенты</a:t>
            </a:r>
            <a:endParaRPr sz="1700">
              <a:solidFill>
                <a:srgbClr val="132C40"/>
              </a:solidFill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Представители школьников  студентов</a:t>
            </a:r>
            <a:endParaRPr sz="1700">
              <a:solidFill>
                <a:srgbClr val="132C40"/>
              </a:solidFill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Образовательные организации</a:t>
            </a:r>
            <a:endParaRPr sz="17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01718" y="2412969"/>
            <a:ext cx="6568200" cy="14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“Тяжесть” знаний</a:t>
            </a:r>
            <a:endParaRPr sz="1700">
              <a:solidFill>
                <a:srgbClr val="132C40"/>
              </a:solidFill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Устаревшая форма обучения</a:t>
            </a:r>
            <a:endParaRPr sz="1700">
              <a:solidFill>
                <a:srgbClr val="132C40"/>
              </a:solidFill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Недовольные субъекты образовательного процесса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457201" y="2470675"/>
            <a:ext cx="78474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Образовательно-игровая платформа </a:t>
            </a:r>
            <a:r>
              <a:rPr b="1" lang="ru" sz="1600">
                <a:solidFill>
                  <a:srgbClr val="132C40"/>
                </a:solidFill>
              </a:rPr>
              <a:t>#ВТЕМЕ</a:t>
            </a:r>
            <a:endParaRPr b="1"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Готовый теоретический материал и макеты образовательных игр, квестов и т.д.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Стабильно работающий сайт с широким функционалом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Знания=игры, инновационный подход к обучению, повышение интереса и вовлеченности к обучению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687873" y="1874950"/>
            <a:ext cx="6606900" cy="24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“Миллионеры”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участникам образовательного процесса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“конфликта” в образовательном процессе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интереса к обучению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образовательной платформы с игровыми функциями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положительные эмоции и ЗУН от обучения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524994" y="2027838"/>
            <a:ext cx="69366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 100 образовательных платформ (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Stepik, Лекториум и т.д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 20 образовательные платформы с игровыми продуктами (EdApp, Kahoot!, Gametize)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127.000.000 человек, нуждающихся в качественном образовании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718 млрд. рублей в качестве общего целевого рынка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2.000.000 тратит в среднем родитель на образование одного ребенка с детского сада до окончания ВУЗа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537394" y="1691288"/>
            <a:ext cx="6936600" cy="29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образовательные платформы (Stepik, Лекториум и т.д)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нет игровых функций, как правило, для студентов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образовательные платформы с игровыми продуктами (EdApp, Kahoot!, Gametize)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иностранные, не соответствуют ФГОС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центры дополнительного образования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очный формат обучения, дороговизна обучения, нацелены на подготовку, а не на обучение в целом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частные образовательные организации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дороговизна обучения, не у всех есть игровые технологии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Стратегия: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доступность (бюджет дети с ОВЗ); соответствие ФГОС, возможность освоения ВСЕЙ учебной программы, построение индивидуальных образовательных маршрутов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488944" y="234555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freemium, приобретение подписки, предоставление рекламных услуг для спонсоров, в т. ч. по бартеру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 txBox="1"/>
          <p:nvPr>
            <p:ph idx="1" type="body"/>
          </p:nvPr>
        </p:nvSpPr>
        <p:spPr>
          <a:xfrm>
            <a:off x="456818" y="2340281"/>
            <a:ext cx="7993200" cy="17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Разработанные: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чат-бот Telegram игры по Праву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игровые квесты по различным учебным предметам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сценарии игр, апробированные в оффлайн пространстве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успешно проведенные мероприятия в центрах дополнительного образования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разработки отдельных упражнений в игровом формате (кроссворды, ребусы, анаграммы, пазлы)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{AACCF971-1501-4462-9AA8-1C8F6727ADAC}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Воробьёва Вероника-Николь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Рылова Виктория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Коптяева Ирина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Кинёва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Жидова Ксения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3" name="Google Shape;253;p12"/>
          <p:cNvSpPr txBox="1"/>
          <p:nvPr>
            <p:ph idx="1" type="body"/>
          </p:nvPr>
        </p:nvSpPr>
        <p:spPr>
          <a:xfrm>
            <a:off x="4017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Поиск спонсоров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Привлечение специалистов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Апробация разработанных средств и технологий  обучения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12"/>
          <p:cNvGraphicFramePr/>
          <p:nvPr/>
        </p:nvGraphicFramePr>
        <p:xfrm>
          <a:off x="677672" y="2940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{AACCF971-1501-4462-9AA8-1C8F6727ADAC}</a:tableStyleId>
              </a:tblPr>
              <a:tblGrid>
                <a:gridCol w="3341400"/>
                <a:gridCol w="1679950"/>
                <a:gridCol w="2510675"/>
              </a:tblGrid>
              <a:tr h="30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Поиск и привлечение спонсоров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Жидова Ксения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Поиск и привлечение специалистов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Воробьёва Вероника-Николь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Апробация разработанных средств и технологий  обучения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Кинёва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3" name="Google Shape;263;p12"/>
          <p:cNvSpPr txBox="1"/>
          <p:nvPr/>
        </p:nvSpPr>
        <p:spPr>
          <a:xfrm>
            <a:off x="749150" y="24939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