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6858000" cy="9144000"/>
  <p:embeddedFontLst>
    <p:embeddedFont>
      <p:font typeface="Manrope"/>
      <p:regular r:id="rId19"/>
      <p:bold r:id="rId20"/>
    </p:embeddedFont>
    <p:embeddedFont>
      <p:font typeface="Helvetica Neue"/>
      <p:regular r:id="rId21"/>
      <p:bold r:id="rId22"/>
      <p:italic r:id="rId23"/>
      <p:boldItalic r:id="rId24"/>
    </p:embeddedFont>
    <p:embeddedFont>
      <p:font typeface="Inter Tight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  <p:ext uri="GoogleSlidesCustomDataVersion2">
      <go:slidesCustomData xmlns:go="http://customooxmlschemas.google.com/" r:id="rId29" roundtripDataSignature="AMtx7mgqitvY1TYutnHGBG2nWyl7YAxR/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8BD61EB-BBE8-433E-B423-33C07FF53274}">
  <a:tblStyle styleId="{88BD61EB-BBE8-433E-B423-33C07FF53274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/>
    </a:band1H>
    <a:band2H>
      <a:tcTxStyle b="off" i="off"/>
      <a:tcStyle>
        <a:fill>
          <a:solidFill>
            <a:srgbClr val="FFFFFF"/>
          </a:solidFill>
        </a:fill>
      </a:tcStyle>
    </a:band2H>
    <a:band1V>
      <a:tcTxStyle/>
    </a:band1V>
    <a:band2V>
      <a:tcTxStyle/>
    </a:band2V>
    <a:lastCol>
      <a:tcTxStyle/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93"/>
        <p:guide pos="150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anrope-bold.fntdata"/><Relationship Id="rId22" Type="http://schemas.openxmlformats.org/officeDocument/2006/relationships/font" Target="fonts/HelveticaNeue-bold.fntdata"/><Relationship Id="rId21" Type="http://schemas.openxmlformats.org/officeDocument/2006/relationships/font" Target="fonts/HelveticaNeue-regular.fntdata"/><Relationship Id="rId24" Type="http://schemas.openxmlformats.org/officeDocument/2006/relationships/font" Target="fonts/HelveticaNeue-boldItalic.fntdata"/><Relationship Id="rId23" Type="http://schemas.openxmlformats.org/officeDocument/2006/relationships/font" Target="fonts/HelveticaNeue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InterTight-bold.fntdata"/><Relationship Id="rId25" Type="http://schemas.openxmlformats.org/officeDocument/2006/relationships/font" Target="fonts/InterTight-regular.fntdata"/><Relationship Id="rId28" Type="http://schemas.openxmlformats.org/officeDocument/2006/relationships/font" Target="fonts/InterTight-boldItalic.fntdata"/><Relationship Id="rId27" Type="http://schemas.openxmlformats.org/officeDocument/2006/relationships/font" Target="fonts/InterTight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customschemas.google.com/relationships/presentationmetadata" Target="meta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Manrope-regular.fnt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a8d01efd7b_0_24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a8d01efd7b_0_24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a8d01efd7b_0_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a8d01efd7b_0_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a8d01efd7b_0_2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2a8d01efd7b_0_22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a8d01efd7b_0_5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2a8d01efd7b_0_5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a8d01efd7b_0_1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2a8d01efd7b_0_12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2a8d01efd7b_0_16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2a8d01efd7b_0_16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2a8d01efd7b_0_19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2a8d01efd7b_0_19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2a8d01efd7b_0_26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2a8d01efd7b_0_26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indent="-228600" lvl="1" marL="914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indent="-228600" lvl="2" marL="1371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indent="-228600" lvl="3" marL="18288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indent="-228600" lvl="4" marL="22860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" name="Google Shape;12;p12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" name="Google Shape;16;p13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" type="body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descr="Рисунок 9" id="29" name="Google Shape;29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descr="Рисунок 9" id="40" name="Google Shape;40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50" name="Google Shape;50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>
          <a:xfrm>
            <a:off x="7111999" y="1187053"/>
            <a:ext cx="2162014" cy="1323928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16"/>
          <p:cNvSpPr/>
          <p:nvPr/>
        </p:nvSpPr>
        <p:spPr>
          <a:xfrm flipH="1">
            <a:off x="7298266" y="2878664"/>
            <a:ext cx="1828805" cy="106680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Google Shape;60;p16"/>
          <p:cNvSpPr/>
          <p:nvPr/>
        </p:nvSpPr>
        <p:spPr>
          <a:xfrm>
            <a:off x="7298266" y="4347023"/>
            <a:ext cx="2319867" cy="82257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16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 fontScale="925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00000"/>
              <a:buFont typeface="Arial"/>
              <a:buNone/>
            </a:pPr>
            <a:r>
              <a:rPr b="0" i="0" lang="en-US" sz="72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descr="Рисунок 9" id="70" name="Google Shape;70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{88BD61EB-BBE8-433E-B423-33C07FF53274}</a:tableStyleId>
              </a:tblPr>
              <a:tblGrid>
                <a:gridCol w="1785425"/>
                <a:gridCol w="1785425"/>
                <a:gridCol w="1785425"/>
                <a:gridCol w="1785425"/>
                <a:gridCol w="1785425"/>
                <a:gridCol w="1785425"/>
              </a:tblGrid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>
  <p:cSld name="Рисунок с подписью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022-11-09 02.38.22.jpg" id="83" name="Google Shape;83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Рисунок 9" id="84" name="Google Shape;8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87" name="Google Shape;8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0.png"/><Relationship Id="rId4" Type="http://schemas.openxmlformats.org/officeDocument/2006/relationships/image" Target="../media/image6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6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23.png"/><Relationship Id="rId5" Type="http://schemas.openxmlformats.org/officeDocument/2006/relationships/image" Target="../media/image11.png"/><Relationship Id="rId6" Type="http://schemas.openxmlformats.org/officeDocument/2006/relationships/image" Target="../media/image16.png"/><Relationship Id="rId7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36.png"/><Relationship Id="rId6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7.png"/><Relationship Id="rId4" Type="http://schemas.openxmlformats.org/officeDocument/2006/relationships/image" Target="../media/image34.png"/><Relationship Id="rId10" Type="http://schemas.openxmlformats.org/officeDocument/2006/relationships/image" Target="../media/image33.png"/><Relationship Id="rId9" Type="http://schemas.openxmlformats.org/officeDocument/2006/relationships/image" Target="../media/image32.png"/><Relationship Id="rId5" Type="http://schemas.openxmlformats.org/officeDocument/2006/relationships/image" Target="../media/image30.png"/><Relationship Id="rId6" Type="http://schemas.openxmlformats.org/officeDocument/2006/relationships/image" Target="../media/image29.png"/><Relationship Id="rId7" Type="http://schemas.openxmlformats.org/officeDocument/2006/relationships/image" Target="../media/image38.png"/><Relationship Id="rId8" Type="http://schemas.openxmlformats.org/officeDocument/2006/relationships/image" Target="../media/image3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p1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>
          <a:xfrm>
            <a:off x="203125" y="1079625"/>
            <a:ext cx="5805000" cy="562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 fontScale="85000" lnSpcReduction="10000"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ct val="29854"/>
              <a:buFont typeface="Arial"/>
              <a:buNone/>
            </a:pPr>
            <a:r>
              <a:rPr lang="en-US" sz="7703">
                <a:solidFill>
                  <a:srgbClr val="8F00FF"/>
                </a:solidFill>
              </a:rPr>
              <a:t>Страна самоцветов</a:t>
            </a:r>
            <a:endParaRPr sz="7703">
              <a:solidFill>
                <a:srgbClr val="8F00FF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ct val="57500"/>
              <a:buFont typeface="Arial"/>
              <a:buNone/>
            </a:pPr>
            <a:r>
              <a:t/>
            </a:r>
            <a:endParaRPr sz="4000">
              <a:solidFill>
                <a:srgbClr val="8F00FF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ct val="57500"/>
              <a:buFont typeface="Arial"/>
              <a:buNone/>
            </a:pPr>
            <a:r>
              <a:t/>
            </a:r>
            <a:endParaRPr sz="4000">
              <a:solidFill>
                <a:srgbClr val="8F00FF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ct val="57500"/>
              <a:buFont typeface="Arial"/>
              <a:buNone/>
            </a:pPr>
            <a:r>
              <a:t/>
            </a:r>
            <a:endParaRPr sz="4000">
              <a:solidFill>
                <a:srgbClr val="8F00FF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ct val="136597"/>
              <a:buFont typeface="Arial"/>
              <a:buNone/>
            </a:pPr>
            <a:r>
              <a:rPr lang="en-US" sz="1683">
                <a:solidFill>
                  <a:srgbClr val="8F00FF"/>
                </a:solidFill>
              </a:rPr>
              <a:t>Байджанова Анастасия Оразовна </a:t>
            </a:r>
            <a:endParaRPr sz="1683">
              <a:solidFill>
                <a:srgbClr val="8F00FF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ct val="136597"/>
              <a:buFont typeface="Arial"/>
              <a:buNone/>
            </a:pPr>
            <a:r>
              <a:rPr lang="en-US" sz="1683">
                <a:solidFill>
                  <a:srgbClr val="8F00FF"/>
                </a:solidFill>
              </a:rPr>
              <a:t>Студентка 2 курса ПсковГУ ПО РИЛ</a:t>
            </a:r>
            <a:endParaRPr sz="1683">
              <a:solidFill>
                <a:srgbClr val="8F00FF"/>
              </a:solidFill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22" id="108" name="Google Shape;10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27729" y="-9876106"/>
            <a:ext cx="4128544" cy="580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Изображение выглядит как небо, человек, оранжевый, проигрыватель&#10;&#10;Автоматически созданное описание" id="110" name="Google Shape;110;p1"/>
          <p:cNvPicPr preferRelativeResize="0"/>
          <p:nvPr/>
        </p:nvPicPr>
        <p:blipFill rotWithShape="1">
          <a:blip r:embed="rId4">
            <a:alphaModFix/>
          </a:blip>
          <a:srcRect b="6860" l="1404" r="0" t="1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"/>
          <p:cNvPicPr preferRelativeResize="0"/>
          <p:nvPr/>
        </p:nvPicPr>
        <p:blipFill rotWithShape="1">
          <a:blip r:embed="rId3">
            <a:alphaModFix amt="50000"/>
          </a:blip>
          <a:srcRect b="5370" l="1428" r="1418" t="48726"/>
          <a:stretch/>
        </p:blipFill>
        <p:spPr>
          <a:xfrm>
            <a:off x="203100" y="3675814"/>
            <a:ext cx="10895194" cy="32810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7" name="Google Shape;117;p2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18" name="Google Shape;118;p2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" name="Google Shape;119;p2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en-US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</p:grpSp>
      <p:sp>
        <p:nvSpPr>
          <p:cNvPr id="120" name="Google Shape;120;p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>
                <a:solidFill>
                  <a:schemeClr val="lt1"/>
                </a:solidFill>
              </a:rPr>
              <a:t>Команда проекта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1" name="Google Shape;121;p2"/>
          <p:cNvGrpSpPr/>
          <p:nvPr/>
        </p:nvGrpSpPr>
        <p:grpSpPr>
          <a:xfrm>
            <a:off x="0" y="692531"/>
            <a:ext cx="12191887" cy="140004"/>
            <a:chOff x="0" y="692501"/>
            <a:chExt cx="2624903" cy="97077"/>
          </a:xfrm>
        </p:grpSpPr>
        <p:sp>
          <p:nvSpPr>
            <p:cNvPr id="122" name="Google Shape;122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27" name="Google Shape;127;p2"/>
          <p:cNvSpPr/>
          <p:nvPr/>
        </p:nvSpPr>
        <p:spPr>
          <a:xfrm>
            <a:off x="298075" y="2348487"/>
            <a:ext cx="4745700" cy="391200"/>
          </a:xfrm>
          <a:prstGeom prst="homePlate">
            <a:avLst>
              <a:gd fmla="val 50000" name="adj"/>
            </a:avLst>
          </a:prstGeom>
          <a:solidFill>
            <a:srgbClr val="8F00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Исследователь, эксперт и визуализатор</a:t>
            </a:r>
            <a:endParaRPr b="0" i="0" sz="14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28" name="Google Shape;128;p2"/>
          <p:cNvSpPr txBox="1"/>
          <p:nvPr/>
        </p:nvSpPr>
        <p:spPr>
          <a:xfrm>
            <a:off x="252601" y="692525"/>
            <a:ext cx="4508100" cy="1212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8F8F8"/>
                </a:solidFill>
                <a:latin typeface="Manrope"/>
                <a:ea typeface="Manrope"/>
                <a:cs typeface="Manrope"/>
                <a:sym typeface="Manrope"/>
              </a:rPr>
              <a:t>Кто я?  </a:t>
            </a:r>
            <a:endParaRPr b="1" sz="3000">
              <a:solidFill>
                <a:srgbClr val="F8F8F8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203100" y="1689039"/>
            <a:ext cx="40752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8F8F8"/>
                </a:solidFill>
                <a:latin typeface="Inter Tight"/>
                <a:ea typeface="Inter Tight"/>
                <a:cs typeface="Inter Tight"/>
                <a:sym typeface="Inter Tight"/>
              </a:rPr>
              <a:t>“Один за всех и…один за всех?”</a:t>
            </a:r>
            <a:endParaRPr>
              <a:solidFill>
                <a:srgbClr val="F8F8F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130" name="Google Shape;130;p2"/>
          <p:cNvPicPr preferRelativeResize="0"/>
          <p:nvPr/>
        </p:nvPicPr>
        <p:blipFill rotWithShape="1">
          <a:blip r:embed="rId4">
            <a:alphaModFix amt="96000"/>
          </a:blip>
          <a:srcRect b="0" l="0" r="0" t="0"/>
          <a:stretch/>
        </p:blipFill>
        <p:spPr>
          <a:xfrm>
            <a:off x="7869700" y="1053575"/>
            <a:ext cx="3366374" cy="4403277"/>
          </a:xfrm>
          <a:prstGeom prst="rect">
            <a:avLst/>
          </a:prstGeom>
          <a:noFill/>
          <a:ln cap="flat" cmpd="sng" w="38100">
            <a:solidFill>
              <a:srgbClr val="F8F8F8"/>
            </a:solidFill>
            <a:prstDash val="lgDashDot"/>
            <a:round/>
            <a:headEnd len="sm" w="sm" type="none"/>
            <a:tailEnd len="sm" w="sm" type="none"/>
          </a:ln>
        </p:spPr>
      </p:pic>
      <p:sp>
        <p:nvSpPr>
          <p:cNvPr id="131" name="Google Shape;131;p2"/>
          <p:cNvSpPr txBox="1"/>
          <p:nvPr/>
        </p:nvSpPr>
        <p:spPr>
          <a:xfrm>
            <a:off x="8411131" y="5489720"/>
            <a:ext cx="4508100" cy="28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8F8F8"/>
                </a:solidFill>
                <a:latin typeface="Inter Tight"/>
                <a:ea typeface="Inter Tight"/>
                <a:cs typeface="Inter Tight"/>
                <a:sym typeface="Inter Tight"/>
              </a:rPr>
              <a:t>Байджанова Анастасия</a:t>
            </a:r>
            <a:endParaRPr>
              <a:solidFill>
                <a:srgbClr val="F8F8F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32" name="Google Shape;132;p2"/>
          <p:cNvSpPr/>
          <p:nvPr/>
        </p:nvSpPr>
        <p:spPr>
          <a:xfrm>
            <a:off x="7612788" y="692525"/>
            <a:ext cx="729900" cy="853200"/>
          </a:xfrm>
          <a:prstGeom prst="star4">
            <a:avLst>
              <a:gd fmla="val 17073" name="adj"/>
            </a:avLst>
          </a:prstGeom>
          <a:solidFill>
            <a:srgbClr val="F8F8F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"/>
          <p:cNvSpPr/>
          <p:nvPr/>
        </p:nvSpPr>
        <p:spPr>
          <a:xfrm>
            <a:off x="8160383" y="1126248"/>
            <a:ext cx="491100" cy="644700"/>
          </a:xfrm>
          <a:prstGeom prst="star4">
            <a:avLst>
              <a:gd fmla="val 17073" name="adj"/>
            </a:avLst>
          </a:prstGeom>
          <a:solidFill>
            <a:srgbClr val="F8F8F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2"/>
          <p:cNvSpPr/>
          <p:nvPr/>
        </p:nvSpPr>
        <p:spPr>
          <a:xfrm>
            <a:off x="10839939" y="5034930"/>
            <a:ext cx="576000" cy="790800"/>
          </a:xfrm>
          <a:prstGeom prst="star4">
            <a:avLst>
              <a:gd fmla="val 17073" name="adj"/>
            </a:avLst>
          </a:prstGeom>
          <a:solidFill>
            <a:srgbClr val="F8F8F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2"/>
          <p:cNvSpPr/>
          <p:nvPr/>
        </p:nvSpPr>
        <p:spPr>
          <a:xfrm>
            <a:off x="352729" y="3075466"/>
            <a:ext cx="4691100" cy="600600"/>
          </a:xfrm>
          <a:prstGeom prst="chevron">
            <a:avLst>
              <a:gd fmla="val 50000" name="adj"/>
            </a:avLst>
          </a:prstGeom>
          <a:solidFill>
            <a:srgbClr val="B5D8E1">
              <a:alpha val="79610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Изучаю культуру азиатских стран более 6 лет</a:t>
            </a:r>
            <a:endParaRPr b="0" i="0" sz="1400" u="none" cap="none" strike="noStrike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36" name="Google Shape;136;p2"/>
          <p:cNvSpPr/>
          <p:nvPr/>
        </p:nvSpPr>
        <p:spPr>
          <a:xfrm>
            <a:off x="352729" y="3880223"/>
            <a:ext cx="4691100" cy="600600"/>
          </a:xfrm>
          <a:prstGeom prst="chevron">
            <a:avLst>
              <a:gd fmla="val 50000" name="adj"/>
            </a:avLst>
          </a:prstGeom>
          <a:solidFill>
            <a:srgbClr val="B5D8E1">
              <a:alpha val="79610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Помогу отличить мао от сяо, гэгэ от хёна, цзэцзэ от онни и многое-многое другое ;)</a:t>
            </a:r>
            <a:endParaRPr b="0" i="0" sz="1200" u="none" cap="none" strike="noStrike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37" name="Google Shape;137;p2"/>
          <p:cNvSpPr/>
          <p:nvPr/>
        </p:nvSpPr>
        <p:spPr>
          <a:xfrm>
            <a:off x="352729" y="4684980"/>
            <a:ext cx="4691100" cy="600600"/>
          </a:xfrm>
          <a:prstGeom prst="chevron">
            <a:avLst>
              <a:gd fmla="val 50000" name="adj"/>
            </a:avLst>
          </a:prstGeom>
          <a:solidFill>
            <a:srgbClr val="B5D8E1">
              <a:alpha val="79610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Синтоизм, буддизм, отсылки на Библию? Это ко мне!</a:t>
            </a:r>
            <a:endParaRPr b="0" i="0" sz="1400" u="none" cap="none" strike="noStrike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38" name="Google Shape;138;p2"/>
          <p:cNvSpPr/>
          <p:nvPr/>
        </p:nvSpPr>
        <p:spPr>
          <a:xfrm>
            <a:off x="352729" y="5489737"/>
            <a:ext cx="4691100" cy="600600"/>
          </a:xfrm>
          <a:prstGeom prst="chevron">
            <a:avLst>
              <a:gd fmla="val 50000" name="adj"/>
            </a:avLst>
          </a:prstGeom>
          <a:solidFill>
            <a:srgbClr val="B5D8E1">
              <a:alpha val="79610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Прочитаем, изучим и обсудим </a:t>
            </a:r>
            <a:endParaRPr b="0" i="0" sz="1400" u="none" cap="none" strike="noStrike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oogle Shape;143;p3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44" name="Google Shape;144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" name="Google Shape;145;p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en-US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6" name="Google Shape;146;p3"/>
          <p:cNvSpPr txBox="1"/>
          <p:nvPr/>
        </p:nvSpPr>
        <p:spPr>
          <a:xfrm>
            <a:off x="52650" y="180550"/>
            <a:ext cx="6770100" cy="3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Проблема и ее решение</a:t>
            </a:r>
            <a:endParaRPr sz="2800">
              <a:solidFill>
                <a:schemeClr val="lt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147" name="Google Shape;147;p3"/>
          <p:cNvPicPr preferRelativeResize="0"/>
          <p:nvPr/>
        </p:nvPicPr>
        <p:blipFill rotWithShape="1">
          <a:blip r:embed="rId3">
            <a:alphaModFix/>
          </a:blip>
          <a:srcRect b="81706" l="27134" r="0" t="0"/>
          <a:stretch/>
        </p:blipFill>
        <p:spPr>
          <a:xfrm>
            <a:off x="9150800" y="1020150"/>
            <a:ext cx="2910300" cy="75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48" name="Google Shape;148;p3"/>
          <p:cNvPicPr preferRelativeResize="0"/>
          <p:nvPr/>
        </p:nvPicPr>
        <p:blipFill rotWithShape="1">
          <a:blip r:embed="rId3">
            <a:alphaModFix/>
          </a:blip>
          <a:srcRect b="66999" l="0" r="14588" t="17897"/>
          <a:stretch/>
        </p:blipFill>
        <p:spPr>
          <a:xfrm>
            <a:off x="5644400" y="1624418"/>
            <a:ext cx="3506400" cy="636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 b="55082" l="32550" r="0" t="33250"/>
          <a:stretch/>
        </p:blipFill>
        <p:spPr>
          <a:xfrm>
            <a:off x="9263775" y="2172876"/>
            <a:ext cx="2861400" cy="521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 b="43895" l="0" r="39842" t="46544"/>
          <a:stretch/>
        </p:blipFill>
        <p:spPr>
          <a:xfrm>
            <a:off x="5707900" y="2624764"/>
            <a:ext cx="2861400" cy="426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151" name="Google Shape;151;p3"/>
          <p:cNvSpPr txBox="1"/>
          <p:nvPr/>
        </p:nvSpPr>
        <p:spPr>
          <a:xfrm>
            <a:off x="165500" y="932800"/>
            <a:ext cx="4848000" cy="29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Согласно опросу, проводимому среди небольшого сообщества (23 человека), было выявлена следующая проблема:</a:t>
            </a:r>
            <a:endParaRPr sz="2800">
              <a:solidFill>
                <a:schemeClr val="lt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52" name="Google Shape;152;p3"/>
          <p:cNvSpPr/>
          <p:nvPr/>
        </p:nvSpPr>
        <p:spPr>
          <a:xfrm>
            <a:off x="165500" y="3429000"/>
            <a:ext cx="4175100" cy="2645400"/>
          </a:xfrm>
          <a:prstGeom prst="snip1Rect">
            <a:avLst>
              <a:gd fmla="val 16667" name="adj"/>
            </a:avLst>
          </a:prstGeom>
          <a:solidFill>
            <a:srgbClr val="8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отсутствие в данный момент универсального приложения для ознакомления с контекстными подробностями манги, публичного форума для читателей манги и переводчиков</a:t>
            </a:r>
            <a:endParaRPr sz="1700">
              <a:solidFill>
                <a:schemeClr val="lt1"/>
              </a:solidFill>
              <a:latin typeface="Inter Tight"/>
              <a:ea typeface="Inter Tight"/>
              <a:cs typeface="Inter Tight"/>
              <a:sym typeface="Inter Tigh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Неудобство и неструктурированность имеющихся аналогов</a:t>
            </a:r>
            <a:endParaRPr sz="1700">
              <a:solidFill>
                <a:schemeClr val="lt1"/>
              </a:solidFill>
              <a:latin typeface="Inter Tight"/>
              <a:ea typeface="Inter Tight"/>
              <a:cs typeface="Inter Tight"/>
              <a:sym typeface="Inter Tigh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Отсутствие обратной связи</a:t>
            </a:r>
            <a:endParaRPr sz="1700">
              <a:solidFill>
                <a:schemeClr val="lt1"/>
              </a:solidFill>
              <a:latin typeface="Inter Tight"/>
              <a:ea typeface="Inter Tight"/>
              <a:cs typeface="Inter Tight"/>
              <a:sym typeface="Inter Tigh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53" name="Google Shape;153;p3"/>
          <p:cNvSpPr/>
          <p:nvPr/>
        </p:nvSpPr>
        <p:spPr>
          <a:xfrm>
            <a:off x="4553600" y="4581200"/>
            <a:ext cx="2910300" cy="636600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8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3"/>
          <p:cNvSpPr txBox="1"/>
          <p:nvPr/>
        </p:nvSpPr>
        <p:spPr>
          <a:xfrm>
            <a:off x="5013500" y="4242800"/>
            <a:ext cx="18681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Решение</a:t>
            </a:r>
            <a:endParaRPr sz="2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3"/>
          <p:cNvSpPr/>
          <p:nvPr/>
        </p:nvSpPr>
        <p:spPr>
          <a:xfrm>
            <a:off x="7639775" y="3429000"/>
            <a:ext cx="4175100" cy="2645400"/>
          </a:xfrm>
          <a:prstGeom prst="snip1Rect">
            <a:avLst>
              <a:gd fmla="val 16667" name="adj"/>
            </a:avLst>
          </a:prstGeom>
          <a:solidFill>
            <a:srgbClr val="8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Создание приложения для чтения манги с контекстным переводом и с форумом для обсуждения</a:t>
            </a:r>
            <a:endParaRPr sz="21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6" name="Google Shape;156;p3"/>
          <p:cNvGrpSpPr/>
          <p:nvPr/>
        </p:nvGrpSpPr>
        <p:grpSpPr>
          <a:xfrm>
            <a:off x="152400" y="844931"/>
            <a:ext cx="12192059" cy="140182"/>
            <a:chOff x="0" y="692501"/>
            <a:chExt cx="2624940" cy="97200"/>
          </a:xfrm>
        </p:grpSpPr>
        <p:sp>
          <p:nvSpPr>
            <p:cNvPr id="157" name="Google Shape;157;p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g2a8d01efd7b_0_247"/>
          <p:cNvPicPr preferRelativeResize="0"/>
          <p:nvPr/>
        </p:nvPicPr>
        <p:blipFill rotWithShape="1">
          <a:blip r:embed="rId3">
            <a:alphaModFix/>
          </a:blip>
          <a:srcRect b="0" l="6190" r="-6190" t="0"/>
          <a:stretch/>
        </p:blipFill>
        <p:spPr>
          <a:xfrm>
            <a:off x="250450" y="1419898"/>
            <a:ext cx="4180679" cy="5438111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g2a8d01efd7b_0_247"/>
          <p:cNvSpPr/>
          <p:nvPr/>
        </p:nvSpPr>
        <p:spPr>
          <a:xfrm flipH="1">
            <a:off x="3205061" y="2107654"/>
            <a:ext cx="7936500" cy="1015500"/>
          </a:xfrm>
          <a:prstGeom prst="homePlate">
            <a:avLst>
              <a:gd fmla="val 50000" name="adj"/>
            </a:avLst>
          </a:prstGeom>
          <a:solidFill>
            <a:srgbClr val="FF00BF">
              <a:alpha val="60000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68" name="Google Shape;168;g2a8d01efd7b_0_247"/>
          <p:cNvSpPr txBox="1"/>
          <p:nvPr/>
        </p:nvSpPr>
        <p:spPr>
          <a:xfrm>
            <a:off x="4209118" y="733850"/>
            <a:ext cx="6998400" cy="1374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100">
                <a:solidFill>
                  <a:srgbClr val="F8F8F8"/>
                </a:solidFill>
                <a:latin typeface="Manrope"/>
                <a:ea typeface="Manrope"/>
                <a:cs typeface="Manrope"/>
                <a:sym typeface="Manrope"/>
              </a:rPr>
              <a:t>Страна самоцветов</a:t>
            </a:r>
            <a:endParaRPr b="1" sz="5100">
              <a:solidFill>
                <a:srgbClr val="F8F8F8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69" name="Google Shape;169;g2a8d01efd7b_0_247"/>
          <p:cNvSpPr txBox="1"/>
          <p:nvPr/>
        </p:nvSpPr>
        <p:spPr>
          <a:xfrm>
            <a:off x="3679050" y="2447950"/>
            <a:ext cx="7651200" cy="567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8F8F8"/>
                </a:solidFill>
                <a:latin typeface="Inter Tight"/>
                <a:ea typeface="Inter Tight"/>
                <a:cs typeface="Inter Tight"/>
                <a:sym typeface="Inter Tight"/>
              </a:rPr>
              <a:t>Мобильное приложение для чтения манги, ее обсуждения и общения внутри</a:t>
            </a:r>
            <a:endParaRPr sz="2000">
              <a:solidFill>
                <a:srgbClr val="F8F8F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170" name="Google Shape;170;g2a8d01efd7b_0_247"/>
          <p:cNvPicPr preferRelativeResize="0"/>
          <p:nvPr/>
        </p:nvPicPr>
        <p:blipFill rotWithShape="1">
          <a:blip r:embed="rId4">
            <a:alphaModFix amt="75000"/>
          </a:blip>
          <a:srcRect b="0" l="0" r="0" t="0"/>
          <a:stretch/>
        </p:blipFill>
        <p:spPr>
          <a:xfrm>
            <a:off x="3927544" y="4062410"/>
            <a:ext cx="2207400" cy="2319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171" name="Google Shape;171;g2a8d01efd7b_0_247"/>
          <p:cNvSpPr txBox="1"/>
          <p:nvPr/>
        </p:nvSpPr>
        <p:spPr>
          <a:xfrm>
            <a:off x="4818249" y="3827357"/>
            <a:ext cx="6657600" cy="278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3716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8F8F8"/>
                </a:solidFill>
                <a:latin typeface="Inter Tight"/>
                <a:ea typeface="Inter Tight"/>
                <a:cs typeface="Inter Tight"/>
                <a:sym typeface="Inter Tight"/>
              </a:rPr>
              <a:t>В приложении Вы сможете прочитать оригинальную мангу в переводе, ознакомиться с главными и второстепенными персонажами в их профилях и обсудить впечатления и вопросы с другими пользователями :)</a:t>
            </a:r>
            <a:endParaRPr b="0" i="0" sz="1800" u="none" cap="none" strike="noStrike">
              <a:solidFill>
                <a:srgbClr val="F8F8F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grpSp>
        <p:nvGrpSpPr>
          <p:cNvPr id="172" name="Google Shape;172;g2a8d01efd7b_0_247"/>
          <p:cNvGrpSpPr/>
          <p:nvPr/>
        </p:nvGrpSpPr>
        <p:grpSpPr>
          <a:xfrm>
            <a:off x="-25" y="823581"/>
            <a:ext cx="12192059" cy="140182"/>
            <a:chOff x="0" y="692501"/>
            <a:chExt cx="2624940" cy="97200"/>
          </a:xfrm>
        </p:grpSpPr>
        <p:sp>
          <p:nvSpPr>
            <p:cNvPr id="173" name="Google Shape;173;g2a8d01efd7b_0_24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4" name="Google Shape;174;g2a8d01efd7b_0_24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5" name="Google Shape;175;g2a8d01efd7b_0_24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6" name="Google Shape;176;g2a8d01efd7b_0_24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7" name="Google Shape;177;g2a8d01efd7b_0_24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78" name="Google Shape;178;g2a8d01efd7b_0_247"/>
          <p:cNvSpPr txBox="1"/>
          <p:nvPr/>
        </p:nvSpPr>
        <p:spPr>
          <a:xfrm>
            <a:off x="323250" y="311600"/>
            <a:ext cx="3885900" cy="4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Суть проекта</a:t>
            </a:r>
            <a:endParaRPr sz="2800">
              <a:solidFill>
                <a:schemeClr val="lt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grpSp>
        <p:nvGrpSpPr>
          <p:cNvPr id="179" name="Google Shape;179;g2a8d01efd7b_0_247"/>
          <p:cNvGrpSpPr/>
          <p:nvPr/>
        </p:nvGrpSpPr>
        <p:grpSpPr>
          <a:xfrm>
            <a:off x="-6779" y="6365338"/>
            <a:ext cx="542400" cy="506700"/>
            <a:chOff x="-1" y="0"/>
            <a:chExt cx="542400" cy="506700"/>
          </a:xfrm>
        </p:grpSpPr>
        <p:sp>
          <p:nvSpPr>
            <p:cNvPr id="180" name="Google Shape;180;g2a8d01efd7b_0_247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1" name="Google Shape;181;g2a8d01efd7b_0_247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en-US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a8d01efd7b_0_27"/>
          <p:cNvSpPr txBox="1"/>
          <p:nvPr/>
        </p:nvSpPr>
        <p:spPr>
          <a:xfrm>
            <a:off x="341025" y="155475"/>
            <a:ext cx="49773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Суть старт-ап проекта</a:t>
            </a:r>
            <a:endParaRPr sz="2800">
              <a:solidFill>
                <a:schemeClr val="lt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87" name="Google Shape;187;g2a8d01efd7b_0_27"/>
          <p:cNvSpPr/>
          <p:nvPr/>
        </p:nvSpPr>
        <p:spPr>
          <a:xfrm>
            <a:off x="453875" y="1120850"/>
            <a:ext cx="4187400" cy="952800"/>
          </a:xfrm>
          <a:prstGeom prst="snip1Rect">
            <a:avLst>
              <a:gd fmla="val 16667" name="adj"/>
            </a:avLst>
          </a:prstGeom>
          <a:solidFill>
            <a:srgbClr val="8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Цель проекта</a:t>
            </a:r>
            <a:endParaRPr sz="3900">
              <a:solidFill>
                <a:schemeClr val="lt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88" name="Google Shape;188;g2a8d01efd7b_0_27"/>
          <p:cNvSpPr/>
          <p:nvPr/>
        </p:nvSpPr>
        <p:spPr>
          <a:xfrm>
            <a:off x="441325" y="2336975"/>
            <a:ext cx="4187400" cy="4162500"/>
          </a:xfrm>
          <a:prstGeom prst="snip1Rect">
            <a:avLst>
              <a:gd fmla="val 16667" name="adj"/>
            </a:avLst>
          </a:prstGeom>
          <a:solidFill>
            <a:srgbClr val="B5D8E1">
              <a:alpha val="63919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создать прототип приложения для рядового читателя и переводчиков, где они смогли бы в подробностях познакомиться с анализом сцен в манге, с профилями персонажей, с контекстными переводом тех или иных фраз, которые сложно перевести из-за культурной дифферентности, и формам для общения между пользователями и переводчиками, а также администраторами</a:t>
            </a:r>
            <a:endParaRPr sz="1800">
              <a:solidFill>
                <a:schemeClr val="lt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89" name="Google Shape;189;g2a8d01efd7b_0_27"/>
          <p:cNvSpPr/>
          <p:nvPr/>
        </p:nvSpPr>
        <p:spPr>
          <a:xfrm>
            <a:off x="5520975" y="1120850"/>
            <a:ext cx="4187400" cy="952800"/>
          </a:xfrm>
          <a:prstGeom prst="snip1Rect">
            <a:avLst>
              <a:gd fmla="val 16667" name="adj"/>
            </a:avLst>
          </a:prstGeom>
          <a:solidFill>
            <a:srgbClr val="8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Целевая аудитория</a:t>
            </a:r>
            <a:endParaRPr sz="3500">
              <a:solidFill>
                <a:schemeClr val="lt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190" name="Google Shape;190;g2a8d01efd7b_0_27"/>
          <p:cNvPicPr preferRelativeResize="0"/>
          <p:nvPr/>
        </p:nvPicPr>
        <p:blipFill rotWithShape="1">
          <a:blip r:embed="rId3">
            <a:alphaModFix amt="40000"/>
          </a:blip>
          <a:srcRect b="22543" l="42724" r="41621" t="21944"/>
          <a:stretch/>
        </p:blipFill>
        <p:spPr>
          <a:xfrm>
            <a:off x="8231551" y="2697575"/>
            <a:ext cx="3694200" cy="3671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91" name="Google Shape;191;g2a8d01efd7b_0_27"/>
          <p:cNvSpPr/>
          <p:nvPr/>
        </p:nvSpPr>
        <p:spPr>
          <a:xfrm>
            <a:off x="9039494" y="4097967"/>
            <a:ext cx="2179500" cy="20640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192" name="Google Shape;192;g2a8d01efd7b_0_27"/>
          <p:cNvPicPr preferRelativeResize="0"/>
          <p:nvPr/>
        </p:nvPicPr>
        <p:blipFill rotWithShape="1">
          <a:blip r:embed="rId3">
            <a:alphaModFix amt="60000"/>
          </a:blip>
          <a:srcRect b="22543" l="42724" r="41621" t="21944"/>
          <a:stretch/>
        </p:blipFill>
        <p:spPr>
          <a:xfrm>
            <a:off x="8611974" y="3402077"/>
            <a:ext cx="2916600" cy="28986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93" name="Google Shape;193;g2a8d01efd7b_0_27"/>
          <p:cNvPicPr preferRelativeResize="0"/>
          <p:nvPr/>
        </p:nvPicPr>
        <p:blipFill rotWithShape="1">
          <a:blip r:embed="rId4">
            <a:alphaModFix/>
          </a:blip>
          <a:srcRect b="22543" l="42724" r="41621" t="21944"/>
          <a:stretch/>
        </p:blipFill>
        <p:spPr>
          <a:xfrm>
            <a:off x="8980444" y="4097967"/>
            <a:ext cx="2179500" cy="2166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94" name="Google Shape;194;g2a8d01efd7b_0_27"/>
          <p:cNvSpPr txBox="1"/>
          <p:nvPr/>
        </p:nvSpPr>
        <p:spPr>
          <a:xfrm>
            <a:off x="9383407" y="2823991"/>
            <a:ext cx="1491900" cy="4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95" name="Google Shape;195;g2a8d01efd7b_0_27"/>
          <p:cNvSpPr txBox="1"/>
          <p:nvPr/>
        </p:nvSpPr>
        <p:spPr>
          <a:xfrm>
            <a:off x="9377199" y="3695525"/>
            <a:ext cx="1402800" cy="4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F8F8F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96" name="Google Shape;196;g2a8d01efd7b_0_27"/>
          <p:cNvSpPr/>
          <p:nvPr/>
        </p:nvSpPr>
        <p:spPr>
          <a:xfrm>
            <a:off x="5546375" y="2412000"/>
            <a:ext cx="3694200" cy="518700"/>
          </a:xfrm>
          <a:prstGeom prst="chevron">
            <a:avLst>
              <a:gd fmla="val 50000" name="adj"/>
            </a:avLst>
          </a:prstGeom>
          <a:solidFill>
            <a:srgbClr val="B5D8E1">
              <a:alpha val="63919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Подростки</a:t>
            </a:r>
            <a:endParaRPr b="0" i="0" sz="1400" u="none" cap="none" strike="noStrike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97" name="Google Shape;197;g2a8d01efd7b_0_27"/>
          <p:cNvSpPr/>
          <p:nvPr/>
        </p:nvSpPr>
        <p:spPr>
          <a:xfrm>
            <a:off x="5520975" y="3342887"/>
            <a:ext cx="2235300" cy="518700"/>
          </a:xfrm>
          <a:prstGeom prst="chevron">
            <a:avLst>
              <a:gd fmla="val 50000" name="adj"/>
            </a:avLst>
          </a:prstGeom>
          <a:solidFill>
            <a:srgbClr val="B5D8E1">
              <a:alpha val="63919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Переводчики</a:t>
            </a:r>
            <a:endParaRPr b="0" i="0" sz="1400" u="none" cap="none" strike="noStrike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98" name="Google Shape;198;g2a8d01efd7b_0_27"/>
          <p:cNvSpPr/>
          <p:nvPr/>
        </p:nvSpPr>
        <p:spPr>
          <a:xfrm>
            <a:off x="5526508" y="4273775"/>
            <a:ext cx="2117700" cy="518700"/>
          </a:xfrm>
          <a:prstGeom prst="chevron">
            <a:avLst>
              <a:gd fmla="val 50000" name="adj"/>
            </a:avLst>
          </a:prstGeom>
          <a:solidFill>
            <a:srgbClr val="B5D8E1">
              <a:alpha val="63919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Реселлеры</a:t>
            </a:r>
            <a:endParaRPr b="0" i="0" sz="1400" u="none" cap="none" strike="noStrike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99" name="Google Shape;199;g2a8d01efd7b_0_27"/>
          <p:cNvSpPr/>
          <p:nvPr/>
        </p:nvSpPr>
        <p:spPr>
          <a:xfrm>
            <a:off x="5546372" y="5221287"/>
            <a:ext cx="2544300" cy="518700"/>
          </a:xfrm>
          <a:prstGeom prst="chevron">
            <a:avLst>
              <a:gd fmla="val 50000" name="adj"/>
            </a:avLst>
          </a:prstGeom>
          <a:solidFill>
            <a:srgbClr val="B5D8E1">
              <a:alpha val="63919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Сайты для чтения манги</a:t>
            </a:r>
            <a:endParaRPr b="0" i="0" sz="1400" u="none" cap="none" strike="noStrike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00" name="Google Shape;200;g2a8d01efd7b_0_27"/>
          <p:cNvSpPr/>
          <p:nvPr/>
        </p:nvSpPr>
        <p:spPr>
          <a:xfrm>
            <a:off x="5546375" y="6168800"/>
            <a:ext cx="3694200" cy="518700"/>
          </a:xfrm>
          <a:prstGeom prst="chevron">
            <a:avLst>
              <a:gd fmla="val 50000" name="adj"/>
            </a:avLst>
          </a:prstGeom>
          <a:solidFill>
            <a:srgbClr val="B5D8E1">
              <a:alpha val="63919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Востоковеды</a:t>
            </a:r>
            <a:endParaRPr b="0" i="0" sz="1400" u="none" cap="none" strike="noStrike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grpSp>
        <p:nvGrpSpPr>
          <p:cNvPr id="201" name="Google Shape;201;g2a8d01efd7b_0_27"/>
          <p:cNvGrpSpPr/>
          <p:nvPr/>
        </p:nvGrpSpPr>
        <p:grpSpPr>
          <a:xfrm>
            <a:off x="0" y="692531"/>
            <a:ext cx="12192059" cy="140182"/>
            <a:chOff x="0" y="692501"/>
            <a:chExt cx="2624940" cy="97200"/>
          </a:xfrm>
        </p:grpSpPr>
        <p:sp>
          <p:nvSpPr>
            <p:cNvPr id="202" name="Google Shape;202;g2a8d01efd7b_0_2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3" name="Google Shape;203;g2a8d01efd7b_0_2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4" name="Google Shape;204;g2a8d01efd7b_0_2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5" name="Google Shape;205;g2a8d01efd7b_0_2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6" name="Google Shape;206;g2a8d01efd7b_0_2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07" name="Google Shape;207;g2a8d01efd7b_0_27"/>
          <p:cNvGrpSpPr/>
          <p:nvPr/>
        </p:nvGrpSpPr>
        <p:grpSpPr>
          <a:xfrm>
            <a:off x="-6779" y="6365338"/>
            <a:ext cx="542400" cy="506700"/>
            <a:chOff x="-1" y="0"/>
            <a:chExt cx="542400" cy="506700"/>
          </a:xfrm>
        </p:grpSpPr>
        <p:sp>
          <p:nvSpPr>
            <p:cNvPr id="208" name="Google Shape;208;g2a8d01efd7b_0_27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9" name="Google Shape;209;g2a8d01efd7b_0_27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en-US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g2a8d01efd7b_0_222"/>
          <p:cNvPicPr preferRelativeResize="0"/>
          <p:nvPr/>
        </p:nvPicPr>
        <p:blipFill rotWithShape="1">
          <a:blip r:embed="rId3">
            <a:alphaModFix/>
          </a:blip>
          <a:srcRect b="16244" l="41113" r="39783" t="15843"/>
          <a:stretch/>
        </p:blipFill>
        <p:spPr>
          <a:xfrm>
            <a:off x="467100" y="905450"/>
            <a:ext cx="2690228" cy="2687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g2a8d01efd7b_0_222"/>
          <p:cNvPicPr preferRelativeResize="0"/>
          <p:nvPr/>
        </p:nvPicPr>
        <p:blipFill rotWithShape="1">
          <a:blip r:embed="rId3">
            <a:alphaModFix amt="75000"/>
          </a:blip>
          <a:srcRect b="16244" l="41113" r="39783" t="15843"/>
          <a:stretch/>
        </p:blipFill>
        <p:spPr>
          <a:xfrm>
            <a:off x="4421397" y="905450"/>
            <a:ext cx="2690228" cy="2687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g2a8d01efd7b_0_222"/>
          <p:cNvPicPr preferRelativeResize="0"/>
          <p:nvPr/>
        </p:nvPicPr>
        <p:blipFill rotWithShape="1">
          <a:blip r:embed="rId3">
            <a:alphaModFix amt="50000"/>
          </a:blip>
          <a:srcRect b="16244" l="41113" r="39783" t="15843"/>
          <a:stretch/>
        </p:blipFill>
        <p:spPr>
          <a:xfrm>
            <a:off x="8375694" y="905450"/>
            <a:ext cx="2690228" cy="26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g2a8d01efd7b_0_222"/>
          <p:cNvSpPr txBox="1"/>
          <p:nvPr/>
        </p:nvSpPr>
        <p:spPr>
          <a:xfrm>
            <a:off x="467100" y="3497399"/>
            <a:ext cx="2983200" cy="9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900" u="none" cap="none" strike="noStrike">
                <a:solidFill>
                  <a:srgbClr val="F8F8F8"/>
                </a:solidFill>
                <a:latin typeface="Inter Tight"/>
                <a:ea typeface="Inter Tight"/>
                <a:cs typeface="Inter Tight"/>
                <a:sym typeface="Inter Tight"/>
              </a:rPr>
              <a:t>Люди, интересующиеся аниме и мангой </a:t>
            </a:r>
            <a:endParaRPr i="0" sz="1900" u="none" cap="none" strike="noStrike">
              <a:solidFill>
                <a:srgbClr val="F8F8F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18" name="Google Shape;218;g2a8d01efd7b_0_222"/>
          <p:cNvSpPr txBox="1"/>
          <p:nvPr/>
        </p:nvSpPr>
        <p:spPr>
          <a:xfrm>
            <a:off x="4449429" y="3417916"/>
            <a:ext cx="2519100" cy="11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900" u="none" cap="none" strike="noStrike">
                <a:solidFill>
                  <a:srgbClr val="F8F8F8"/>
                </a:solidFill>
                <a:latin typeface="Inter Tight"/>
                <a:ea typeface="Inter Tight"/>
                <a:cs typeface="Inter Tight"/>
                <a:sym typeface="Inter Tight"/>
              </a:rPr>
              <a:t>Переводчики</a:t>
            </a:r>
            <a:endParaRPr i="0" sz="1900" u="none" cap="none" strike="noStrike">
              <a:solidFill>
                <a:srgbClr val="F8F8F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19" name="Google Shape;219;g2a8d01efd7b_0_222"/>
          <p:cNvSpPr txBox="1"/>
          <p:nvPr/>
        </p:nvSpPr>
        <p:spPr>
          <a:xfrm>
            <a:off x="8702500" y="3481479"/>
            <a:ext cx="2067600" cy="4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i="0" sz="1400" u="none" cap="none" strike="noStrike">
              <a:solidFill>
                <a:srgbClr val="F8F8F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20" name="Google Shape;220;g2a8d01efd7b_0_222"/>
          <p:cNvSpPr txBox="1"/>
          <p:nvPr/>
        </p:nvSpPr>
        <p:spPr>
          <a:xfrm>
            <a:off x="8260621" y="3358799"/>
            <a:ext cx="2928000" cy="9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900" u="none" cap="none" strike="noStrike">
                <a:solidFill>
                  <a:srgbClr val="F8F8F8"/>
                </a:solidFill>
                <a:latin typeface="Inter Tight"/>
                <a:ea typeface="Inter Tight"/>
                <a:cs typeface="Inter Tight"/>
                <a:sym typeface="Inter Tight"/>
              </a:rPr>
              <a:t>Сайты для прочтения манги и просмотра аниме</a:t>
            </a:r>
            <a:endParaRPr i="0" sz="1900" u="none" cap="none" strike="noStrike">
              <a:solidFill>
                <a:srgbClr val="F8F8F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21" name="Google Shape;221;g2a8d01efd7b_0_222"/>
          <p:cNvSpPr/>
          <p:nvPr/>
        </p:nvSpPr>
        <p:spPr>
          <a:xfrm>
            <a:off x="467099" y="4314604"/>
            <a:ext cx="2690100" cy="2484900"/>
          </a:xfrm>
          <a:prstGeom prst="snip1Rect">
            <a:avLst>
              <a:gd fmla="val 16667" name="adj"/>
            </a:avLst>
          </a:prstGeom>
          <a:solidFill>
            <a:srgbClr val="8F00FF">
              <a:alpha val="62260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2000" u="none" cap="none" strike="noStrike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Более глубокое погружение в мангу, обсуждение ее с другими пользователями </a:t>
            </a:r>
            <a:endParaRPr i="0" sz="2000" u="none" cap="none" strike="noStrike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22" name="Google Shape;222;g2a8d01efd7b_0_222"/>
          <p:cNvSpPr/>
          <p:nvPr/>
        </p:nvSpPr>
        <p:spPr>
          <a:xfrm>
            <a:off x="4388980" y="4314604"/>
            <a:ext cx="2690100" cy="2484900"/>
          </a:xfrm>
          <a:prstGeom prst="snip1Rect">
            <a:avLst>
              <a:gd fmla="val 16667" name="adj"/>
            </a:avLst>
          </a:prstGeom>
          <a:solidFill>
            <a:srgbClr val="8F00FF">
              <a:alpha val="62260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2000" u="none" cap="none" strike="noStrike">
                <a:solidFill>
                  <a:srgbClr val="F8F8F8"/>
                </a:solidFill>
                <a:latin typeface="Inter Tight"/>
                <a:ea typeface="Inter Tight"/>
                <a:cs typeface="Inter Tight"/>
                <a:sym typeface="Inter Tight"/>
              </a:rPr>
              <a:t>Обсуждение контекстного перевода, изучение самого культурного подтекста</a:t>
            </a:r>
            <a:endParaRPr i="0" sz="2000" u="none" cap="none" strike="noStrike">
              <a:solidFill>
                <a:srgbClr val="F8F8F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23" name="Google Shape;223;g2a8d01efd7b_0_222"/>
          <p:cNvSpPr/>
          <p:nvPr/>
        </p:nvSpPr>
        <p:spPr>
          <a:xfrm>
            <a:off x="8310899" y="4314604"/>
            <a:ext cx="2690100" cy="2484900"/>
          </a:xfrm>
          <a:prstGeom prst="snip1Rect">
            <a:avLst>
              <a:gd fmla="val 16667" name="adj"/>
            </a:avLst>
          </a:prstGeom>
          <a:solidFill>
            <a:srgbClr val="8F00FF">
              <a:alpha val="62260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2000" u="none" cap="none" strike="noStrike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Отсылка пользователей на приложение для подробного изучения манги</a:t>
            </a:r>
            <a:endParaRPr i="0" sz="2000" u="none" cap="none" strike="noStrike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grpSp>
        <p:nvGrpSpPr>
          <p:cNvPr id="224" name="Google Shape;224;g2a8d01efd7b_0_222"/>
          <p:cNvGrpSpPr/>
          <p:nvPr/>
        </p:nvGrpSpPr>
        <p:grpSpPr>
          <a:xfrm>
            <a:off x="-25" y="823581"/>
            <a:ext cx="12192059" cy="140182"/>
            <a:chOff x="0" y="692501"/>
            <a:chExt cx="2624940" cy="97200"/>
          </a:xfrm>
        </p:grpSpPr>
        <p:sp>
          <p:nvSpPr>
            <p:cNvPr id="225" name="Google Shape;225;g2a8d01efd7b_0_22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6" name="Google Shape;226;g2a8d01efd7b_0_22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7" name="Google Shape;227;g2a8d01efd7b_0_22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8" name="Google Shape;228;g2a8d01efd7b_0_22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9" name="Google Shape;229;g2a8d01efd7b_0_22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30" name="Google Shape;230;g2a8d01efd7b_0_222"/>
          <p:cNvSpPr txBox="1"/>
          <p:nvPr/>
        </p:nvSpPr>
        <p:spPr>
          <a:xfrm>
            <a:off x="250450" y="195100"/>
            <a:ext cx="4138500" cy="4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Целевая аудитория</a:t>
            </a:r>
            <a:endParaRPr sz="2800">
              <a:solidFill>
                <a:schemeClr val="lt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grpSp>
        <p:nvGrpSpPr>
          <p:cNvPr id="231" name="Google Shape;231;g2a8d01efd7b_0_222"/>
          <p:cNvGrpSpPr/>
          <p:nvPr/>
        </p:nvGrpSpPr>
        <p:grpSpPr>
          <a:xfrm>
            <a:off x="-6779" y="6365338"/>
            <a:ext cx="542400" cy="506700"/>
            <a:chOff x="-1" y="0"/>
            <a:chExt cx="542400" cy="506700"/>
          </a:xfrm>
        </p:grpSpPr>
        <p:sp>
          <p:nvSpPr>
            <p:cNvPr id="232" name="Google Shape;232;g2a8d01efd7b_0_222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FAF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3" name="Google Shape;233;g2a8d01efd7b_0_222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solidFill>
              <a:srgbClr val="FFAF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6</a:t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g2a8d01efd7b_0_55"/>
          <p:cNvPicPr preferRelativeResize="0"/>
          <p:nvPr/>
        </p:nvPicPr>
        <p:blipFill rotWithShape="1">
          <a:blip r:embed="rId3">
            <a:alphaModFix amt="52000"/>
          </a:blip>
          <a:srcRect b="50191" l="0" r="0" t="0"/>
          <a:stretch/>
        </p:blipFill>
        <p:spPr>
          <a:xfrm>
            <a:off x="0" y="3076600"/>
            <a:ext cx="5609875" cy="3781401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g2a8d01efd7b_0_55"/>
          <p:cNvSpPr txBox="1"/>
          <p:nvPr/>
        </p:nvSpPr>
        <p:spPr>
          <a:xfrm>
            <a:off x="60524" y="-221751"/>
            <a:ext cx="11049600" cy="13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Бизнес модель и монетизация</a:t>
            </a:r>
            <a:endParaRPr b="1" sz="4800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cxnSp>
        <p:nvCxnSpPr>
          <p:cNvPr id="240" name="Google Shape;240;g2a8d01efd7b_0_55"/>
          <p:cNvCxnSpPr/>
          <p:nvPr/>
        </p:nvCxnSpPr>
        <p:spPr>
          <a:xfrm flipH="1" rot="10800000">
            <a:off x="1536586" y="139949"/>
            <a:ext cx="7864500" cy="6363900"/>
          </a:xfrm>
          <a:prstGeom prst="straightConnector1">
            <a:avLst/>
          </a:prstGeom>
          <a:noFill/>
          <a:ln cap="flat" cmpd="sng" w="9525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1" name="Google Shape;241;g2a8d01efd7b_0_55"/>
          <p:cNvCxnSpPr/>
          <p:nvPr/>
        </p:nvCxnSpPr>
        <p:spPr>
          <a:xfrm flipH="1" rot="10800000">
            <a:off x="2821771" y="139743"/>
            <a:ext cx="7906500" cy="6235800"/>
          </a:xfrm>
          <a:prstGeom prst="straightConnector1">
            <a:avLst/>
          </a:prstGeom>
          <a:noFill/>
          <a:ln cap="flat" cmpd="sng" w="9525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2" name="Google Shape;242;g2a8d01efd7b_0_55"/>
          <p:cNvCxnSpPr/>
          <p:nvPr/>
        </p:nvCxnSpPr>
        <p:spPr>
          <a:xfrm flipH="1" rot="10800000">
            <a:off x="4246605" y="107815"/>
            <a:ext cx="8018400" cy="6299700"/>
          </a:xfrm>
          <a:prstGeom prst="straightConnector1">
            <a:avLst/>
          </a:prstGeom>
          <a:noFill/>
          <a:ln cap="flat" cmpd="sng" w="9525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3" name="Google Shape;243;g2a8d01efd7b_0_55"/>
          <p:cNvCxnSpPr/>
          <p:nvPr/>
        </p:nvCxnSpPr>
        <p:spPr>
          <a:xfrm flipH="1" rot="10800000">
            <a:off x="4623787" y="1320350"/>
            <a:ext cx="7487700" cy="5645400"/>
          </a:xfrm>
          <a:prstGeom prst="straightConnector1">
            <a:avLst/>
          </a:prstGeom>
          <a:noFill/>
          <a:ln cap="flat" cmpd="sng" w="9525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4" name="Google Shape;244;g2a8d01efd7b_0_55"/>
          <p:cNvSpPr/>
          <p:nvPr/>
        </p:nvSpPr>
        <p:spPr>
          <a:xfrm>
            <a:off x="321266" y="2423457"/>
            <a:ext cx="4302300" cy="778500"/>
          </a:xfrm>
          <a:prstGeom prst="snip1Rect">
            <a:avLst>
              <a:gd fmla="val 16667" name="adj"/>
            </a:avLst>
          </a:prstGeom>
          <a:solidFill>
            <a:srgbClr val="8F00FF">
              <a:alpha val="62260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Что мы делаем</a:t>
            </a:r>
            <a:endParaRPr b="0" i="0" sz="1400" u="none" cap="none" strike="noStrike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45" name="Google Shape;245;g2a8d01efd7b_0_55"/>
          <p:cNvSpPr/>
          <p:nvPr/>
        </p:nvSpPr>
        <p:spPr>
          <a:xfrm>
            <a:off x="321266" y="3601755"/>
            <a:ext cx="4302300" cy="778500"/>
          </a:xfrm>
          <a:prstGeom prst="snip1Rect">
            <a:avLst>
              <a:gd fmla="val 16667" name="adj"/>
            </a:avLst>
          </a:prstGeom>
          <a:solidFill>
            <a:srgbClr val="8F00FF">
              <a:alpha val="80390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Что мы продаем</a:t>
            </a:r>
            <a:endParaRPr b="0" i="0" sz="1400" u="none" cap="none" strike="noStrike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46" name="Google Shape;246;g2a8d01efd7b_0_55"/>
          <p:cNvSpPr/>
          <p:nvPr/>
        </p:nvSpPr>
        <p:spPr>
          <a:xfrm>
            <a:off x="321266" y="4780052"/>
            <a:ext cx="4302300" cy="778500"/>
          </a:xfrm>
          <a:prstGeom prst="snip1Rect">
            <a:avLst>
              <a:gd fmla="val 16667" name="adj"/>
            </a:avLst>
          </a:prstGeom>
          <a:solidFill>
            <a:srgbClr val="8F00FF">
              <a:alpha val="80390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Мы получаем доход от</a:t>
            </a:r>
            <a:endParaRPr b="0" i="0" sz="1400" u="none" cap="none" strike="noStrike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47" name="Google Shape;247;g2a8d01efd7b_0_55"/>
          <p:cNvSpPr/>
          <p:nvPr/>
        </p:nvSpPr>
        <p:spPr>
          <a:xfrm>
            <a:off x="6207855" y="2423457"/>
            <a:ext cx="5295300" cy="778500"/>
          </a:xfrm>
          <a:prstGeom prst="snip1Rect">
            <a:avLst>
              <a:gd fmla="val 16667" name="adj"/>
            </a:avLst>
          </a:prstGeom>
          <a:solidFill>
            <a:srgbClr val="B5D8E1">
              <a:alpha val="63919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Создаем статьи, профили персонажей, вики</a:t>
            </a:r>
            <a:endParaRPr b="0" i="0" sz="1400" u="none" cap="none" strike="noStrike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48" name="Google Shape;248;g2a8d01efd7b_0_55"/>
          <p:cNvSpPr/>
          <p:nvPr/>
        </p:nvSpPr>
        <p:spPr>
          <a:xfrm>
            <a:off x="6207855" y="3601755"/>
            <a:ext cx="5295300" cy="778500"/>
          </a:xfrm>
          <a:prstGeom prst="snip1Rect">
            <a:avLst>
              <a:gd fmla="val 16667" name="adj"/>
            </a:avLst>
          </a:prstGeom>
          <a:solidFill>
            <a:srgbClr val="B5D8E1">
              <a:alpha val="63919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Платная подписка для доп.материала </a:t>
            </a:r>
            <a:endParaRPr b="0" i="0" sz="1400" u="none" cap="none" strike="noStrike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49" name="Google Shape;249;g2a8d01efd7b_0_55"/>
          <p:cNvSpPr/>
          <p:nvPr/>
        </p:nvSpPr>
        <p:spPr>
          <a:xfrm>
            <a:off x="6207855" y="4780052"/>
            <a:ext cx="5295300" cy="778500"/>
          </a:xfrm>
          <a:prstGeom prst="snip1Rect">
            <a:avLst>
              <a:gd fmla="val 16667" name="adj"/>
            </a:avLst>
          </a:prstGeom>
          <a:solidFill>
            <a:srgbClr val="B5D8E1">
              <a:alpha val="63919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Платных статей, дополнительных профилей </a:t>
            </a:r>
            <a:endParaRPr b="0" i="0" sz="1400" u="none" cap="none" strike="noStrike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grpSp>
        <p:nvGrpSpPr>
          <p:cNvPr id="250" name="Google Shape;250;g2a8d01efd7b_0_55"/>
          <p:cNvGrpSpPr/>
          <p:nvPr/>
        </p:nvGrpSpPr>
        <p:grpSpPr>
          <a:xfrm>
            <a:off x="-25" y="823581"/>
            <a:ext cx="12192059" cy="140182"/>
            <a:chOff x="0" y="692501"/>
            <a:chExt cx="2624940" cy="97200"/>
          </a:xfrm>
        </p:grpSpPr>
        <p:sp>
          <p:nvSpPr>
            <p:cNvPr id="251" name="Google Shape;251;g2a8d01efd7b_0_55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2" name="Google Shape;252;g2a8d01efd7b_0_55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3" name="Google Shape;253;g2a8d01efd7b_0_55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4" name="Google Shape;254;g2a8d01efd7b_0_55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5" name="Google Shape;255;g2a8d01efd7b_0_55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56" name="Google Shape;256;g2a8d01efd7b_0_55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257" name="Google Shape;257;g2a8d01efd7b_0_55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8" name="Google Shape;258;g2a8d01efd7b_0_55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7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3" name="Google Shape;263;g2a8d01efd7b_0_126"/>
          <p:cNvCxnSpPr/>
          <p:nvPr/>
        </p:nvCxnSpPr>
        <p:spPr>
          <a:xfrm flipH="1" rot="10800000">
            <a:off x="-463025" y="2117125"/>
            <a:ext cx="13482900" cy="291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4" name="Google Shape;264;g2a8d01efd7b_0_126"/>
          <p:cNvCxnSpPr/>
          <p:nvPr/>
        </p:nvCxnSpPr>
        <p:spPr>
          <a:xfrm flipH="1" rot="10800000">
            <a:off x="-390225" y="3048925"/>
            <a:ext cx="13628700" cy="1602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5" name="Google Shape;265;g2a8d01efd7b_0_126"/>
          <p:cNvCxnSpPr/>
          <p:nvPr/>
        </p:nvCxnSpPr>
        <p:spPr>
          <a:xfrm flipH="1" rot="10800000">
            <a:off x="-797925" y="4053675"/>
            <a:ext cx="13759800" cy="291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6" name="Google Shape;266;g2a8d01efd7b_0_126"/>
          <p:cNvCxnSpPr/>
          <p:nvPr/>
        </p:nvCxnSpPr>
        <p:spPr>
          <a:xfrm>
            <a:off x="-244625" y="5043750"/>
            <a:ext cx="12594900" cy="147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7" name="Google Shape;267;g2a8d01efd7b_0_126"/>
          <p:cNvCxnSpPr/>
          <p:nvPr/>
        </p:nvCxnSpPr>
        <p:spPr>
          <a:xfrm flipH="1" rot="10800000">
            <a:off x="-564950" y="6033900"/>
            <a:ext cx="13046100" cy="291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68" name="Google Shape;268;g2a8d01efd7b_0_126"/>
          <p:cNvPicPr preferRelativeResize="0"/>
          <p:nvPr/>
        </p:nvPicPr>
        <p:blipFill rotWithShape="1">
          <a:blip r:embed="rId3">
            <a:alphaModFix amt="75000"/>
          </a:blip>
          <a:srcRect b="0" l="0" r="0" t="0"/>
          <a:stretch/>
        </p:blipFill>
        <p:spPr>
          <a:xfrm>
            <a:off x="3422292" y="1130976"/>
            <a:ext cx="1032600" cy="1008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69" name="Google Shape;269;g2a8d01efd7b_0_1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60745" y="1130976"/>
            <a:ext cx="993900" cy="971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70" name="Google Shape;270;g2a8d01efd7b_0_1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60401" y="1130976"/>
            <a:ext cx="1173000" cy="971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71" name="Google Shape;271;g2a8d01efd7b_0_126"/>
          <p:cNvPicPr preferRelativeResize="0"/>
          <p:nvPr/>
        </p:nvPicPr>
        <p:blipFill rotWithShape="1">
          <a:blip r:embed="rId6">
            <a:alphaModFix/>
          </a:blip>
          <a:srcRect b="7648" l="5610" r="5619" t="7648"/>
          <a:stretch/>
        </p:blipFill>
        <p:spPr>
          <a:xfrm>
            <a:off x="8139062" y="1140547"/>
            <a:ext cx="1032600" cy="9522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72" name="Google Shape;272;g2a8d01efd7b_0_126"/>
          <p:cNvPicPr preferRelativeResize="0"/>
          <p:nvPr/>
        </p:nvPicPr>
        <p:blipFill rotWithShape="1">
          <a:blip r:embed="rId7">
            <a:alphaModFix/>
          </a:blip>
          <a:srcRect b="16258" l="16213" r="13660" t="12277"/>
          <a:stretch/>
        </p:blipFill>
        <p:spPr>
          <a:xfrm>
            <a:off x="9677515" y="1083500"/>
            <a:ext cx="1032600" cy="1008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cxnSp>
        <p:nvCxnSpPr>
          <p:cNvPr id="273" name="Google Shape;273;g2a8d01efd7b_0_126"/>
          <p:cNvCxnSpPr/>
          <p:nvPr/>
        </p:nvCxnSpPr>
        <p:spPr>
          <a:xfrm>
            <a:off x="3089633" y="1125597"/>
            <a:ext cx="38700" cy="57324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4" name="Google Shape;274;g2a8d01efd7b_0_126"/>
          <p:cNvSpPr txBox="1"/>
          <p:nvPr/>
        </p:nvSpPr>
        <p:spPr>
          <a:xfrm>
            <a:off x="506530" y="2254308"/>
            <a:ext cx="2349300" cy="6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8F8F8"/>
                </a:solidFill>
                <a:latin typeface="Inter Tight"/>
                <a:ea typeface="Inter Tight"/>
                <a:cs typeface="Inter Tight"/>
                <a:sym typeface="Inter Tight"/>
              </a:rPr>
              <a:t>Вариативность контента</a:t>
            </a:r>
            <a:endParaRPr b="0" i="0" sz="1400" u="none" cap="none" strike="noStrike">
              <a:solidFill>
                <a:srgbClr val="F8F8F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75" name="Google Shape;275;g2a8d01efd7b_0_126"/>
          <p:cNvSpPr/>
          <p:nvPr/>
        </p:nvSpPr>
        <p:spPr>
          <a:xfrm>
            <a:off x="3620697" y="2264035"/>
            <a:ext cx="636000" cy="691800"/>
          </a:xfrm>
          <a:prstGeom prst="star4">
            <a:avLst>
              <a:gd fmla="val 12500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76" name="Google Shape;276;g2a8d01efd7b_0_126"/>
          <p:cNvSpPr/>
          <p:nvPr/>
        </p:nvSpPr>
        <p:spPr>
          <a:xfrm>
            <a:off x="8337467" y="2264035"/>
            <a:ext cx="636000" cy="691800"/>
          </a:xfrm>
          <a:prstGeom prst="star4">
            <a:avLst>
              <a:gd fmla="val 12500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77" name="Google Shape;277;g2a8d01efd7b_0_126"/>
          <p:cNvSpPr/>
          <p:nvPr/>
        </p:nvSpPr>
        <p:spPr>
          <a:xfrm>
            <a:off x="9875920" y="2240296"/>
            <a:ext cx="636000" cy="691800"/>
          </a:xfrm>
          <a:prstGeom prst="star4">
            <a:avLst>
              <a:gd fmla="val 12500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78" name="Google Shape;278;g2a8d01efd7b_0_126"/>
          <p:cNvSpPr txBox="1"/>
          <p:nvPr/>
        </p:nvSpPr>
        <p:spPr>
          <a:xfrm>
            <a:off x="584413" y="3319623"/>
            <a:ext cx="2271000" cy="5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8F8F8"/>
                </a:solidFill>
                <a:latin typeface="Inter Tight"/>
                <a:ea typeface="Inter Tight"/>
                <a:cs typeface="Inter Tight"/>
                <a:sym typeface="Inter Tight"/>
              </a:rPr>
              <a:t>Обратная связь</a:t>
            </a:r>
            <a:endParaRPr b="0" i="0" sz="1400" u="none" cap="none" strike="noStrike">
              <a:solidFill>
                <a:srgbClr val="F8F8F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79" name="Google Shape;279;g2a8d01efd7b_0_126"/>
          <p:cNvSpPr/>
          <p:nvPr/>
        </p:nvSpPr>
        <p:spPr>
          <a:xfrm>
            <a:off x="3620697" y="3240964"/>
            <a:ext cx="636000" cy="691800"/>
          </a:xfrm>
          <a:prstGeom prst="star4">
            <a:avLst>
              <a:gd fmla="val 12500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80" name="Google Shape;280;g2a8d01efd7b_0_126"/>
          <p:cNvSpPr/>
          <p:nvPr/>
        </p:nvSpPr>
        <p:spPr>
          <a:xfrm>
            <a:off x="6728910" y="3240964"/>
            <a:ext cx="636000" cy="691800"/>
          </a:xfrm>
          <a:prstGeom prst="star4">
            <a:avLst>
              <a:gd fmla="val 12500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81" name="Google Shape;281;g2a8d01efd7b_0_126"/>
          <p:cNvSpPr/>
          <p:nvPr/>
        </p:nvSpPr>
        <p:spPr>
          <a:xfrm>
            <a:off x="9875920" y="3240964"/>
            <a:ext cx="636000" cy="691800"/>
          </a:xfrm>
          <a:prstGeom prst="star4">
            <a:avLst>
              <a:gd fmla="val 12500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82" name="Google Shape;282;g2a8d01efd7b_0_126"/>
          <p:cNvSpPr txBox="1"/>
          <p:nvPr/>
        </p:nvSpPr>
        <p:spPr>
          <a:xfrm>
            <a:off x="662296" y="4448334"/>
            <a:ext cx="19605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8F8F8"/>
                </a:solidFill>
                <a:latin typeface="Inter Tight"/>
                <a:ea typeface="Inter Tight"/>
                <a:cs typeface="Inter Tight"/>
                <a:sym typeface="Inter Tight"/>
              </a:rPr>
              <a:t>Вес, удобство</a:t>
            </a:r>
            <a:endParaRPr b="0" i="0" sz="1400" u="none" cap="none" strike="noStrike">
              <a:solidFill>
                <a:srgbClr val="F8F8F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83" name="Google Shape;283;g2a8d01efd7b_0_126"/>
          <p:cNvSpPr/>
          <p:nvPr/>
        </p:nvSpPr>
        <p:spPr>
          <a:xfrm>
            <a:off x="3620697" y="4217894"/>
            <a:ext cx="636000" cy="691800"/>
          </a:xfrm>
          <a:prstGeom prst="star4">
            <a:avLst>
              <a:gd fmla="val 12500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84" name="Google Shape;284;g2a8d01efd7b_0_126"/>
          <p:cNvSpPr/>
          <p:nvPr/>
        </p:nvSpPr>
        <p:spPr>
          <a:xfrm>
            <a:off x="6728910" y="4217894"/>
            <a:ext cx="636000" cy="691800"/>
          </a:xfrm>
          <a:prstGeom prst="star4">
            <a:avLst>
              <a:gd fmla="val 12500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85" name="Google Shape;285;g2a8d01efd7b_0_126"/>
          <p:cNvSpPr/>
          <p:nvPr/>
        </p:nvSpPr>
        <p:spPr>
          <a:xfrm>
            <a:off x="8337467" y="4217894"/>
            <a:ext cx="636000" cy="691800"/>
          </a:xfrm>
          <a:prstGeom prst="star4">
            <a:avLst>
              <a:gd fmla="val 12500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86" name="Google Shape;286;g2a8d01efd7b_0_126"/>
          <p:cNvSpPr txBox="1"/>
          <p:nvPr/>
        </p:nvSpPr>
        <p:spPr>
          <a:xfrm>
            <a:off x="740179" y="5488284"/>
            <a:ext cx="19605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8F8F8"/>
                </a:solidFill>
                <a:latin typeface="Inter Tight"/>
                <a:ea typeface="Inter Tight"/>
                <a:cs typeface="Inter Tight"/>
                <a:sym typeface="Inter Tight"/>
              </a:rPr>
              <a:t>Стоимость</a:t>
            </a:r>
            <a:endParaRPr b="0" i="0" sz="1400" u="none" cap="none" strike="noStrike">
              <a:solidFill>
                <a:srgbClr val="F8F8F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87" name="Google Shape;287;g2a8d01efd7b_0_126"/>
          <p:cNvSpPr/>
          <p:nvPr/>
        </p:nvSpPr>
        <p:spPr>
          <a:xfrm>
            <a:off x="3620697" y="5194824"/>
            <a:ext cx="636000" cy="691800"/>
          </a:xfrm>
          <a:prstGeom prst="star4">
            <a:avLst>
              <a:gd fmla="val 12500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88" name="Google Shape;288;g2a8d01efd7b_0_126"/>
          <p:cNvSpPr/>
          <p:nvPr/>
        </p:nvSpPr>
        <p:spPr>
          <a:xfrm>
            <a:off x="5177108" y="5194824"/>
            <a:ext cx="636000" cy="691800"/>
          </a:xfrm>
          <a:prstGeom prst="star4">
            <a:avLst>
              <a:gd fmla="val 12500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89" name="Google Shape;289;g2a8d01efd7b_0_126"/>
          <p:cNvSpPr/>
          <p:nvPr/>
        </p:nvSpPr>
        <p:spPr>
          <a:xfrm>
            <a:off x="6733519" y="5194824"/>
            <a:ext cx="636000" cy="691800"/>
          </a:xfrm>
          <a:prstGeom prst="star4">
            <a:avLst>
              <a:gd fmla="val 12500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90" name="Google Shape;290;g2a8d01efd7b_0_126"/>
          <p:cNvSpPr txBox="1"/>
          <p:nvPr/>
        </p:nvSpPr>
        <p:spPr>
          <a:xfrm>
            <a:off x="506530" y="6198494"/>
            <a:ext cx="24534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8F8F8"/>
                </a:solidFill>
                <a:latin typeface="Inter Tight"/>
                <a:ea typeface="Inter Tight"/>
                <a:cs typeface="Inter Tight"/>
                <a:sym typeface="Inter Tight"/>
              </a:rPr>
              <a:t>Частота обновления контента</a:t>
            </a:r>
            <a:endParaRPr b="0" i="0" sz="1400" u="none" cap="none" strike="noStrike">
              <a:solidFill>
                <a:srgbClr val="F8F8F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91" name="Google Shape;291;g2a8d01efd7b_0_126"/>
          <p:cNvSpPr/>
          <p:nvPr/>
        </p:nvSpPr>
        <p:spPr>
          <a:xfrm>
            <a:off x="5177108" y="6047902"/>
            <a:ext cx="636000" cy="691800"/>
          </a:xfrm>
          <a:prstGeom prst="star4">
            <a:avLst>
              <a:gd fmla="val 12500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92" name="Google Shape;292;g2a8d01efd7b_0_126"/>
          <p:cNvSpPr/>
          <p:nvPr/>
        </p:nvSpPr>
        <p:spPr>
          <a:xfrm>
            <a:off x="8337467" y="6057472"/>
            <a:ext cx="636000" cy="691800"/>
          </a:xfrm>
          <a:prstGeom prst="star4">
            <a:avLst>
              <a:gd fmla="val 12500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grpSp>
        <p:nvGrpSpPr>
          <p:cNvPr id="293" name="Google Shape;293;g2a8d01efd7b_0_126"/>
          <p:cNvGrpSpPr/>
          <p:nvPr/>
        </p:nvGrpSpPr>
        <p:grpSpPr>
          <a:xfrm>
            <a:off x="-25" y="823581"/>
            <a:ext cx="12192059" cy="140182"/>
            <a:chOff x="0" y="692501"/>
            <a:chExt cx="2624940" cy="97200"/>
          </a:xfrm>
        </p:grpSpPr>
        <p:sp>
          <p:nvSpPr>
            <p:cNvPr id="294" name="Google Shape;294;g2a8d01efd7b_0_1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5" name="Google Shape;295;g2a8d01efd7b_0_1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6" name="Google Shape;296;g2a8d01efd7b_0_1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7" name="Google Shape;297;g2a8d01efd7b_0_1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8" name="Google Shape;298;g2a8d01efd7b_0_1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99" name="Google Shape;299;g2a8d01efd7b_0_126"/>
          <p:cNvSpPr txBox="1"/>
          <p:nvPr/>
        </p:nvSpPr>
        <p:spPr>
          <a:xfrm>
            <a:off x="206750" y="209675"/>
            <a:ext cx="11037000" cy="5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Конкурентноспособность проекта</a:t>
            </a:r>
            <a:endParaRPr sz="2800">
              <a:solidFill>
                <a:schemeClr val="lt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00" name="Google Shape;300;g2a8d01efd7b_0_126"/>
          <p:cNvSpPr/>
          <p:nvPr/>
        </p:nvSpPr>
        <p:spPr>
          <a:xfrm>
            <a:off x="-18522" y="6358526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lang="en-US" sz="1200">
                <a:solidFill>
                  <a:schemeClr val="lt1"/>
                </a:solidFill>
              </a:rPr>
              <a:t>8</a:t>
            </a:r>
            <a:endParaRPr i="0" sz="1200" u="none" cap="none" strike="noStrike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2a8d01efd7b_0_168"/>
          <p:cNvSpPr/>
          <p:nvPr/>
        </p:nvSpPr>
        <p:spPr>
          <a:xfrm>
            <a:off x="7396364" y="1955697"/>
            <a:ext cx="2792700" cy="9201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8F00FF">
              <a:alpha val="62260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Подписка всего 99 руб</a:t>
            </a:r>
            <a:endParaRPr b="0" i="0" sz="1600" u="none" cap="none" strike="noStrike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06" name="Google Shape;306;g2a8d01efd7b_0_168"/>
          <p:cNvSpPr/>
          <p:nvPr/>
        </p:nvSpPr>
        <p:spPr>
          <a:xfrm>
            <a:off x="7396364" y="5764780"/>
            <a:ext cx="2792700" cy="9201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8F00FF">
              <a:alpha val="80390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Окупаемость - 4 месяца</a:t>
            </a:r>
            <a:endParaRPr b="0" i="0" sz="1600" u="none" cap="none" strike="noStrike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07" name="Google Shape;307;g2a8d01efd7b_0_168"/>
          <p:cNvSpPr/>
          <p:nvPr/>
        </p:nvSpPr>
        <p:spPr>
          <a:xfrm>
            <a:off x="10392200" y="941425"/>
            <a:ext cx="1972500" cy="5849400"/>
          </a:xfrm>
          <a:prstGeom prst="snip1Rect">
            <a:avLst>
              <a:gd fmla="val 16667" name="adj"/>
            </a:avLst>
          </a:prstGeom>
          <a:solidFill>
            <a:srgbClr val="B5D8E1">
              <a:alpha val="63919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308" name="Google Shape;308;g2a8d01efd7b_0_1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725" y="1064123"/>
            <a:ext cx="7248900" cy="5604000"/>
          </a:xfrm>
          <a:prstGeom prst="snip1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309" name="Google Shape;309;g2a8d01efd7b_0_168"/>
          <p:cNvSpPr txBox="1"/>
          <p:nvPr/>
        </p:nvSpPr>
        <p:spPr>
          <a:xfrm>
            <a:off x="10562834" y="1128394"/>
            <a:ext cx="563700" cy="61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3600" u="none" cap="none" strike="noStrike">
                <a:solidFill>
                  <a:srgbClr val="F8F8F8"/>
                </a:solidFill>
                <a:latin typeface="Inter Tight"/>
                <a:ea typeface="Inter Tight"/>
                <a:cs typeface="Inter Tight"/>
                <a:sym typeface="Inter Tight"/>
              </a:rPr>
              <a:t>Финансовые </a:t>
            </a:r>
            <a:endParaRPr b="0" i="0" sz="3600" u="none" cap="none" strike="noStrike">
              <a:solidFill>
                <a:srgbClr val="F8F8F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10" name="Google Shape;310;g2a8d01efd7b_0_168"/>
          <p:cNvSpPr txBox="1"/>
          <p:nvPr/>
        </p:nvSpPr>
        <p:spPr>
          <a:xfrm>
            <a:off x="11375495" y="1581345"/>
            <a:ext cx="563700" cy="49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3800" u="none" cap="none" strike="noStrike">
                <a:solidFill>
                  <a:srgbClr val="F8F8F8"/>
                </a:solidFill>
                <a:latin typeface="Inter Tight"/>
                <a:ea typeface="Inter Tight"/>
                <a:cs typeface="Inter Tight"/>
                <a:sym typeface="Inter Tight"/>
              </a:rPr>
              <a:t>рассчеты</a:t>
            </a:r>
            <a:endParaRPr b="0" i="0" sz="3800" u="none" cap="none" strike="noStrike">
              <a:solidFill>
                <a:srgbClr val="F8F8F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grpSp>
        <p:nvGrpSpPr>
          <p:cNvPr id="311" name="Google Shape;311;g2a8d01efd7b_0_168"/>
          <p:cNvGrpSpPr/>
          <p:nvPr/>
        </p:nvGrpSpPr>
        <p:grpSpPr>
          <a:xfrm>
            <a:off x="-25" y="823581"/>
            <a:ext cx="12192059" cy="140182"/>
            <a:chOff x="0" y="692501"/>
            <a:chExt cx="2624940" cy="97200"/>
          </a:xfrm>
        </p:grpSpPr>
        <p:sp>
          <p:nvSpPr>
            <p:cNvPr id="312" name="Google Shape;312;g2a8d01efd7b_0_168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3" name="Google Shape;313;g2a8d01efd7b_0_168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4" name="Google Shape;314;g2a8d01efd7b_0_168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5" name="Google Shape;315;g2a8d01efd7b_0_168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6" name="Google Shape;316;g2a8d01efd7b_0_168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17" name="Google Shape;317;g2a8d01efd7b_0_168"/>
          <p:cNvSpPr txBox="1"/>
          <p:nvPr/>
        </p:nvSpPr>
        <p:spPr>
          <a:xfrm>
            <a:off x="133950" y="209675"/>
            <a:ext cx="5503800" cy="5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Финансовая модель</a:t>
            </a:r>
            <a:endParaRPr sz="2800">
              <a:solidFill>
                <a:schemeClr val="lt1"/>
              </a:solidFill>
              <a:latin typeface="Inter Tight"/>
              <a:ea typeface="Inter Tight"/>
              <a:cs typeface="Inter Tight"/>
              <a:sym typeface="Inter T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8" name="Google Shape;318;g2a8d01efd7b_0_168"/>
          <p:cNvGrpSpPr/>
          <p:nvPr/>
        </p:nvGrpSpPr>
        <p:grpSpPr>
          <a:xfrm>
            <a:off x="-6779" y="6365338"/>
            <a:ext cx="542400" cy="506700"/>
            <a:chOff x="-1" y="0"/>
            <a:chExt cx="542400" cy="506700"/>
          </a:xfrm>
        </p:grpSpPr>
        <p:sp>
          <p:nvSpPr>
            <p:cNvPr id="319" name="Google Shape;319;g2a8d01efd7b_0_168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0" name="Google Shape;320;g2a8d01efd7b_0_168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9</a:t>
              </a: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" name="Google Shape;325;g2a8d01efd7b_0_192"/>
          <p:cNvGrpSpPr/>
          <p:nvPr/>
        </p:nvGrpSpPr>
        <p:grpSpPr>
          <a:xfrm>
            <a:off x="-25" y="823581"/>
            <a:ext cx="12192059" cy="140182"/>
            <a:chOff x="0" y="692501"/>
            <a:chExt cx="2624940" cy="97200"/>
          </a:xfrm>
        </p:grpSpPr>
        <p:sp>
          <p:nvSpPr>
            <p:cNvPr id="326" name="Google Shape;326;g2a8d01efd7b_0_19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7" name="Google Shape;327;g2a8d01efd7b_0_19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8" name="Google Shape;328;g2a8d01efd7b_0_19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9" name="Google Shape;329;g2a8d01efd7b_0_19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0" name="Google Shape;330;g2a8d01efd7b_0_19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31" name="Google Shape;331;g2a8d01efd7b_0_192"/>
          <p:cNvSpPr txBox="1"/>
          <p:nvPr/>
        </p:nvSpPr>
        <p:spPr>
          <a:xfrm>
            <a:off x="133950" y="209675"/>
            <a:ext cx="5503800" cy="5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Финансовая модель</a:t>
            </a:r>
            <a:endParaRPr sz="2800">
              <a:solidFill>
                <a:schemeClr val="lt1"/>
              </a:solidFill>
              <a:latin typeface="Inter Tight"/>
              <a:ea typeface="Inter Tight"/>
              <a:cs typeface="Inter Tight"/>
              <a:sym typeface="Inter T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g2a8d01efd7b_0_192"/>
          <p:cNvSpPr/>
          <p:nvPr/>
        </p:nvSpPr>
        <p:spPr>
          <a:xfrm>
            <a:off x="6096000" y="-23655"/>
            <a:ext cx="6096000" cy="6873300"/>
          </a:xfrm>
          <a:prstGeom prst="rect">
            <a:avLst/>
          </a:prstGeom>
          <a:solidFill>
            <a:srgbClr val="DBDBD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3" name="Google Shape;333;g2a8d01efd7b_0_192"/>
          <p:cNvSpPr txBox="1"/>
          <p:nvPr/>
        </p:nvSpPr>
        <p:spPr>
          <a:xfrm>
            <a:off x="6615058" y="-110017"/>
            <a:ext cx="7599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1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334" name="Google Shape;334;g2a8d01efd7b_0_192"/>
          <p:cNvSpPr txBox="1"/>
          <p:nvPr/>
        </p:nvSpPr>
        <p:spPr>
          <a:xfrm>
            <a:off x="6506864" y="2827640"/>
            <a:ext cx="7599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2000"/>
              <a:buFont typeface="Arial"/>
              <a:buNone/>
            </a:pPr>
            <a:r>
              <a:rPr b="1" i="0" lang="en-US" sz="12000" u="none" cap="none" strike="noStrike">
                <a:solidFill>
                  <a:srgbClr val="FCAF17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335" name="Google Shape;335;g2a8d01efd7b_0_192"/>
          <p:cNvSpPr txBox="1"/>
          <p:nvPr/>
        </p:nvSpPr>
        <p:spPr>
          <a:xfrm>
            <a:off x="9684871" y="1288401"/>
            <a:ext cx="7599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2000"/>
              <a:buFont typeface="Arial"/>
              <a:buNone/>
            </a:pPr>
            <a:r>
              <a:rPr b="1" i="0" lang="en-US" sz="12000" u="none" cap="none" strike="noStrike">
                <a:solidFill>
                  <a:srgbClr val="FBB3C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336" name="Google Shape;336;g2a8d01efd7b_0_192"/>
          <p:cNvSpPr txBox="1"/>
          <p:nvPr/>
        </p:nvSpPr>
        <p:spPr>
          <a:xfrm>
            <a:off x="10197670" y="3751069"/>
            <a:ext cx="7599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2000"/>
              <a:buFont typeface="Arial"/>
              <a:buNone/>
            </a:pPr>
            <a:r>
              <a:rPr b="1" i="0" lang="en-US" sz="12000" u="none" cap="none" strike="noStrike">
                <a:solidFill>
                  <a:srgbClr val="9F00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337" name="Google Shape;337;g2a8d01efd7b_0_192"/>
          <p:cNvSpPr txBox="1"/>
          <p:nvPr/>
        </p:nvSpPr>
        <p:spPr>
          <a:xfrm>
            <a:off x="6296118" y="4490407"/>
            <a:ext cx="1565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Этап разработки</a:t>
            </a:r>
            <a:endParaRPr b="0" i="0" sz="1600" u="none" cap="none" strike="noStrik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g2a8d01efd7b_0_192"/>
          <p:cNvSpPr txBox="1"/>
          <p:nvPr/>
        </p:nvSpPr>
        <p:spPr>
          <a:xfrm>
            <a:off x="6258561" y="1560522"/>
            <a:ext cx="1968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Исследовательский этап</a:t>
            </a:r>
            <a:endParaRPr b="0" i="0" sz="1600" u="none" cap="none" strike="noStrik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g2a8d01efd7b_0_192"/>
          <p:cNvSpPr txBox="1"/>
          <p:nvPr/>
        </p:nvSpPr>
        <p:spPr>
          <a:xfrm>
            <a:off x="9718283" y="2977844"/>
            <a:ext cx="1565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Аналитический этап</a:t>
            </a:r>
            <a:endParaRPr b="0" i="0" sz="1600" u="none" cap="none" strike="noStrik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g2a8d01efd7b_0_192"/>
          <p:cNvSpPr txBox="1"/>
          <p:nvPr/>
        </p:nvSpPr>
        <p:spPr>
          <a:xfrm>
            <a:off x="9718283" y="5357940"/>
            <a:ext cx="1848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1B1B1B"/>
                </a:solidFill>
              </a:rPr>
              <a:t>Продвижение </a:t>
            </a:r>
            <a:endParaRPr b="0" i="0" sz="1600" u="none" cap="none" strike="noStrik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g2a8d01efd7b_0_192"/>
          <p:cNvSpPr/>
          <p:nvPr/>
        </p:nvSpPr>
        <p:spPr>
          <a:xfrm>
            <a:off x="7477146" y="1011301"/>
            <a:ext cx="2161998" cy="1323918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2" name="Google Shape;342;g2a8d01efd7b_0_192"/>
          <p:cNvSpPr/>
          <p:nvPr/>
        </p:nvSpPr>
        <p:spPr>
          <a:xfrm flipH="1">
            <a:off x="7663400" y="2702913"/>
            <a:ext cx="1828818" cy="106682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3" name="Google Shape;343;g2a8d01efd7b_0_192"/>
          <p:cNvSpPr/>
          <p:nvPr/>
        </p:nvSpPr>
        <p:spPr>
          <a:xfrm>
            <a:off x="7663413" y="4171270"/>
            <a:ext cx="2319894" cy="822582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4" name="Google Shape;344;g2a8d01efd7b_0_192"/>
          <p:cNvSpPr txBox="1"/>
          <p:nvPr/>
        </p:nvSpPr>
        <p:spPr>
          <a:xfrm>
            <a:off x="259700" y="3219061"/>
            <a:ext cx="5086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23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Проект рассчитан на взаимодействие с физическими лицами</a:t>
            </a:r>
            <a:endParaRPr i="0" sz="25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5" name="Google Shape;345;g2a8d01efd7b_0_192"/>
          <p:cNvSpPr txBox="1"/>
          <p:nvPr/>
        </p:nvSpPr>
        <p:spPr>
          <a:xfrm>
            <a:off x="535483" y="2018449"/>
            <a:ext cx="6519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</a:pPr>
            <a:r>
              <a:rPr b="1" lang="en-US" sz="7200">
                <a:solidFill>
                  <a:srgbClr val="8F00FF"/>
                </a:solidFill>
              </a:rPr>
              <a:t>B2С</a:t>
            </a:r>
            <a:endParaRPr b="1" i="0" sz="72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6" name="Google Shape;346;g2a8d01efd7b_0_1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6716" y="2918190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g2a8d01efd7b_0_19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43365" y="310128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g2a8d01efd7b_0_19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444664" y="1977084"/>
            <a:ext cx="759794" cy="812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g2a8d01efd7b_0_19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942916" y="4579347"/>
            <a:ext cx="720000" cy="72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0" name="Google Shape;350;g2a8d01efd7b_0_192"/>
          <p:cNvGrpSpPr/>
          <p:nvPr/>
        </p:nvGrpSpPr>
        <p:grpSpPr>
          <a:xfrm>
            <a:off x="-6779" y="6365338"/>
            <a:ext cx="542400" cy="506700"/>
            <a:chOff x="-1" y="0"/>
            <a:chExt cx="542400" cy="506700"/>
          </a:xfrm>
        </p:grpSpPr>
        <p:sp>
          <p:nvSpPr>
            <p:cNvPr id="351" name="Google Shape;351;g2a8d01efd7b_0_192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2" name="Google Shape;352;g2a8d01efd7b_0_192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11</a:t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2a8d01efd7b_0_265"/>
          <p:cNvSpPr/>
          <p:nvPr/>
        </p:nvSpPr>
        <p:spPr>
          <a:xfrm>
            <a:off x="623900" y="882471"/>
            <a:ext cx="2756100" cy="51540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358" name="Google Shape;358;g2a8d01efd7b_0_265"/>
          <p:cNvPicPr preferRelativeResize="0"/>
          <p:nvPr/>
        </p:nvPicPr>
        <p:blipFill rotWithShape="1">
          <a:blip r:embed="rId3">
            <a:alphaModFix amt="64000"/>
          </a:blip>
          <a:srcRect b="2037" l="5958" r="6552" t="0"/>
          <a:stretch/>
        </p:blipFill>
        <p:spPr>
          <a:xfrm>
            <a:off x="719767" y="2826336"/>
            <a:ext cx="2564400" cy="3210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359" name="Google Shape;359;g2a8d01efd7b_0_265"/>
          <p:cNvSpPr/>
          <p:nvPr/>
        </p:nvSpPr>
        <p:spPr>
          <a:xfrm>
            <a:off x="4868031" y="773075"/>
            <a:ext cx="2756100" cy="51540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360" name="Google Shape;360;g2a8d01efd7b_0_265"/>
          <p:cNvPicPr preferRelativeResize="0"/>
          <p:nvPr/>
        </p:nvPicPr>
        <p:blipFill rotWithShape="1">
          <a:blip r:embed="rId4">
            <a:alphaModFix/>
          </a:blip>
          <a:srcRect b="5129" l="0" r="0" t="9516"/>
          <a:stretch/>
        </p:blipFill>
        <p:spPr>
          <a:xfrm>
            <a:off x="4916952" y="1346779"/>
            <a:ext cx="2658037" cy="4224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g2a8d01efd7b_0_265"/>
          <p:cNvPicPr preferRelativeResize="0"/>
          <p:nvPr/>
        </p:nvPicPr>
        <p:blipFill rotWithShape="1">
          <a:blip r:embed="rId5">
            <a:alphaModFix amt="80000"/>
          </a:blip>
          <a:srcRect b="0" l="0" r="0" t="94165"/>
          <a:stretch/>
        </p:blipFill>
        <p:spPr>
          <a:xfrm>
            <a:off x="4964591" y="5571498"/>
            <a:ext cx="2562850" cy="339638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g2a8d01efd7b_0_265"/>
          <p:cNvSpPr txBox="1"/>
          <p:nvPr/>
        </p:nvSpPr>
        <p:spPr>
          <a:xfrm>
            <a:off x="761434" y="2312908"/>
            <a:ext cx="2480400" cy="6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F8F8F8"/>
                </a:solidFill>
                <a:latin typeface="Inter Tight"/>
                <a:ea typeface="Inter Tight"/>
                <a:cs typeface="Inter Tight"/>
                <a:sym typeface="Inter Tight"/>
              </a:rPr>
              <a:t>Добро пожаловать назад</a:t>
            </a:r>
            <a:endParaRPr b="0" i="0" sz="1300" u="none" cap="none" strike="noStrike">
              <a:solidFill>
                <a:srgbClr val="F8F8F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63" name="Google Shape;363;g2a8d01efd7b_0_265"/>
          <p:cNvSpPr/>
          <p:nvPr/>
        </p:nvSpPr>
        <p:spPr>
          <a:xfrm>
            <a:off x="959995" y="5225757"/>
            <a:ext cx="2099100" cy="454800"/>
          </a:xfrm>
          <a:prstGeom prst="roundRect">
            <a:avLst>
              <a:gd fmla="val 16667" name="adj"/>
            </a:avLst>
          </a:prstGeom>
          <a:solidFill>
            <a:srgbClr val="5F8195">
              <a:alpha val="79610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Нажмите для входа</a:t>
            </a:r>
            <a:endParaRPr b="0" i="0" sz="1300" u="none" cap="none" strike="noStrike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364" name="Google Shape;364;g2a8d01efd7b_0_265"/>
          <p:cNvPicPr preferRelativeResize="0"/>
          <p:nvPr/>
        </p:nvPicPr>
        <p:blipFill rotWithShape="1">
          <a:blip r:embed="rId5">
            <a:alphaModFix amt="80000"/>
          </a:blip>
          <a:srcRect b="0" l="0" r="0" t="94165"/>
          <a:stretch/>
        </p:blipFill>
        <p:spPr>
          <a:xfrm>
            <a:off x="761434" y="5680894"/>
            <a:ext cx="2562850" cy="339638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g2a8d01efd7b_0_265"/>
          <p:cNvSpPr/>
          <p:nvPr/>
        </p:nvSpPr>
        <p:spPr>
          <a:xfrm>
            <a:off x="2960688" y="1604471"/>
            <a:ext cx="2756100" cy="51540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366" name="Google Shape;366;g2a8d01efd7b_0_265"/>
          <p:cNvPicPr preferRelativeResize="0"/>
          <p:nvPr/>
        </p:nvPicPr>
        <p:blipFill rotWithShape="1">
          <a:blip r:embed="rId6">
            <a:alphaModFix amt="80000"/>
          </a:blip>
          <a:srcRect b="95450" l="0" r="0" t="0"/>
          <a:stretch/>
        </p:blipFill>
        <p:spPr>
          <a:xfrm>
            <a:off x="3098222" y="1693500"/>
            <a:ext cx="2480400" cy="339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367" name="Google Shape;367;g2a8d01efd7b_0_265"/>
          <p:cNvPicPr preferRelativeResize="0"/>
          <p:nvPr/>
        </p:nvPicPr>
        <p:blipFill rotWithShape="1">
          <a:blip r:embed="rId5">
            <a:alphaModFix amt="80000"/>
          </a:blip>
          <a:srcRect b="0" l="0" r="0" t="94165"/>
          <a:stretch/>
        </p:blipFill>
        <p:spPr>
          <a:xfrm>
            <a:off x="3098222" y="6402894"/>
            <a:ext cx="2562850" cy="339638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g2a8d01efd7b_0_265"/>
          <p:cNvSpPr/>
          <p:nvPr/>
        </p:nvSpPr>
        <p:spPr>
          <a:xfrm>
            <a:off x="2960688" y="2107130"/>
            <a:ext cx="2756100" cy="247200"/>
          </a:xfrm>
          <a:prstGeom prst="rect">
            <a:avLst/>
          </a:prstGeom>
          <a:solidFill>
            <a:srgbClr val="FF00BF">
              <a:alpha val="60000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69" name="Google Shape;369;g2a8d01efd7b_0_265"/>
          <p:cNvSpPr/>
          <p:nvPr/>
        </p:nvSpPr>
        <p:spPr>
          <a:xfrm>
            <a:off x="2960688" y="5995188"/>
            <a:ext cx="2756100" cy="339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grpSp>
        <p:nvGrpSpPr>
          <p:cNvPr id="370" name="Google Shape;370;g2a8d01efd7b_0_265"/>
          <p:cNvGrpSpPr/>
          <p:nvPr/>
        </p:nvGrpSpPr>
        <p:grpSpPr>
          <a:xfrm>
            <a:off x="3242503" y="5976297"/>
            <a:ext cx="242714" cy="339616"/>
            <a:chOff x="5377363" y="1516169"/>
            <a:chExt cx="257357" cy="356627"/>
          </a:xfrm>
        </p:grpSpPr>
        <p:sp>
          <p:nvSpPr>
            <p:cNvPr id="371" name="Google Shape;371;g2a8d01efd7b_0_265"/>
            <p:cNvSpPr/>
            <p:nvPr/>
          </p:nvSpPr>
          <p:spPr>
            <a:xfrm>
              <a:off x="5377363" y="1516169"/>
              <a:ext cx="257357" cy="356627"/>
            </a:xfrm>
            <a:custGeom>
              <a:rect b="b" l="l" r="r" t="t"/>
              <a:pathLst>
                <a:path extrusionOk="0" h="11205" w="8086">
                  <a:moveTo>
                    <a:pt x="4073" y="334"/>
                  </a:moveTo>
                  <a:cubicBezTo>
                    <a:pt x="4263" y="334"/>
                    <a:pt x="4430" y="441"/>
                    <a:pt x="4525" y="608"/>
                  </a:cubicBezTo>
                  <a:cubicBezTo>
                    <a:pt x="4561" y="656"/>
                    <a:pt x="4620" y="679"/>
                    <a:pt x="4680" y="679"/>
                  </a:cubicBezTo>
                  <a:lnTo>
                    <a:pt x="5299" y="679"/>
                  </a:lnTo>
                  <a:cubicBezTo>
                    <a:pt x="5406" y="679"/>
                    <a:pt x="5490" y="775"/>
                    <a:pt x="5490" y="870"/>
                  </a:cubicBezTo>
                  <a:lnTo>
                    <a:pt x="5490" y="1406"/>
                  </a:lnTo>
                  <a:lnTo>
                    <a:pt x="2668" y="1406"/>
                  </a:lnTo>
                  <a:lnTo>
                    <a:pt x="2668" y="870"/>
                  </a:lnTo>
                  <a:lnTo>
                    <a:pt x="2644" y="870"/>
                  </a:lnTo>
                  <a:cubicBezTo>
                    <a:pt x="2644" y="775"/>
                    <a:pt x="2727" y="679"/>
                    <a:pt x="2835" y="679"/>
                  </a:cubicBezTo>
                  <a:lnTo>
                    <a:pt x="3454" y="679"/>
                  </a:lnTo>
                  <a:cubicBezTo>
                    <a:pt x="3513" y="679"/>
                    <a:pt x="3573" y="656"/>
                    <a:pt x="3608" y="608"/>
                  </a:cubicBezTo>
                  <a:cubicBezTo>
                    <a:pt x="3716" y="441"/>
                    <a:pt x="3870" y="334"/>
                    <a:pt x="4073" y="334"/>
                  </a:cubicBezTo>
                  <a:close/>
                  <a:moveTo>
                    <a:pt x="7395" y="1037"/>
                  </a:moveTo>
                  <a:cubicBezTo>
                    <a:pt x="7597" y="1037"/>
                    <a:pt x="7764" y="1203"/>
                    <a:pt x="7764" y="1394"/>
                  </a:cubicBezTo>
                  <a:lnTo>
                    <a:pt x="7764" y="10514"/>
                  </a:lnTo>
                  <a:cubicBezTo>
                    <a:pt x="7764" y="10716"/>
                    <a:pt x="7597" y="10871"/>
                    <a:pt x="7395" y="10871"/>
                  </a:cubicBezTo>
                  <a:lnTo>
                    <a:pt x="727" y="10871"/>
                  </a:lnTo>
                  <a:cubicBezTo>
                    <a:pt x="537" y="10871"/>
                    <a:pt x="370" y="10704"/>
                    <a:pt x="370" y="10514"/>
                  </a:cubicBezTo>
                  <a:lnTo>
                    <a:pt x="370" y="1394"/>
                  </a:lnTo>
                  <a:cubicBezTo>
                    <a:pt x="370" y="1203"/>
                    <a:pt x="537" y="1037"/>
                    <a:pt x="727" y="1037"/>
                  </a:cubicBezTo>
                  <a:lnTo>
                    <a:pt x="2323" y="1037"/>
                  </a:lnTo>
                  <a:lnTo>
                    <a:pt x="2323" y="1572"/>
                  </a:lnTo>
                  <a:cubicBezTo>
                    <a:pt x="2323" y="1668"/>
                    <a:pt x="2406" y="1739"/>
                    <a:pt x="2489" y="1739"/>
                  </a:cubicBezTo>
                  <a:lnTo>
                    <a:pt x="5644" y="1739"/>
                  </a:lnTo>
                  <a:cubicBezTo>
                    <a:pt x="5728" y="1739"/>
                    <a:pt x="5811" y="1668"/>
                    <a:pt x="5811" y="1572"/>
                  </a:cubicBezTo>
                  <a:lnTo>
                    <a:pt x="5811" y="1037"/>
                  </a:lnTo>
                  <a:close/>
                  <a:moveTo>
                    <a:pt x="4037" y="1"/>
                  </a:moveTo>
                  <a:cubicBezTo>
                    <a:pt x="3751" y="1"/>
                    <a:pt x="3501" y="132"/>
                    <a:pt x="3335" y="358"/>
                  </a:cubicBezTo>
                  <a:lnTo>
                    <a:pt x="2799" y="358"/>
                  </a:lnTo>
                  <a:cubicBezTo>
                    <a:pt x="2585" y="358"/>
                    <a:pt x="2382" y="501"/>
                    <a:pt x="2311" y="715"/>
                  </a:cubicBezTo>
                  <a:lnTo>
                    <a:pt x="691" y="715"/>
                  </a:lnTo>
                  <a:cubicBezTo>
                    <a:pt x="299" y="715"/>
                    <a:pt x="1" y="1025"/>
                    <a:pt x="1" y="1394"/>
                  </a:cubicBezTo>
                  <a:lnTo>
                    <a:pt x="1" y="10514"/>
                  </a:lnTo>
                  <a:cubicBezTo>
                    <a:pt x="1" y="10907"/>
                    <a:pt x="322" y="11204"/>
                    <a:pt x="691" y="11204"/>
                  </a:cubicBezTo>
                  <a:lnTo>
                    <a:pt x="7359" y="11204"/>
                  </a:lnTo>
                  <a:cubicBezTo>
                    <a:pt x="7740" y="11204"/>
                    <a:pt x="8038" y="10895"/>
                    <a:pt x="8038" y="10514"/>
                  </a:cubicBezTo>
                  <a:lnTo>
                    <a:pt x="8038" y="1394"/>
                  </a:lnTo>
                  <a:cubicBezTo>
                    <a:pt x="8085" y="1025"/>
                    <a:pt x="7776" y="715"/>
                    <a:pt x="7383" y="715"/>
                  </a:cubicBezTo>
                  <a:lnTo>
                    <a:pt x="5763" y="715"/>
                  </a:lnTo>
                  <a:cubicBezTo>
                    <a:pt x="5692" y="501"/>
                    <a:pt x="5490" y="358"/>
                    <a:pt x="5275" y="358"/>
                  </a:cubicBezTo>
                  <a:lnTo>
                    <a:pt x="4740" y="358"/>
                  </a:lnTo>
                  <a:cubicBezTo>
                    <a:pt x="4573" y="132"/>
                    <a:pt x="4323" y="1"/>
                    <a:pt x="403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g2a8d01efd7b_0_265"/>
            <p:cNvSpPr/>
            <p:nvPr/>
          </p:nvSpPr>
          <p:spPr>
            <a:xfrm>
              <a:off x="5501681" y="1538925"/>
              <a:ext cx="10248" cy="10248"/>
            </a:xfrm>
            <a:custGeom>
              <a:rect b="b" l="l" r="r" t="t"/>
              <a:pathLst>
                <a:path extrusionOk="0" h="322" w="322">
                  <a:moveTo>
                    <a:pt x="167" y="0"/>
                  </a:moveTo>
                  <a:cubicBezTo>
                    <a:pt x="72" y="0"/>
                    <a:pt x="0" y="71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cubicBezTo>
                    <a:pt x="250" y="322"/>
                    <a:pt x="322" y="250"/>
                    <a:pt x="322" y="155"/>
                  </a:cubicBezTo>
                  <a:cubicBezTo>
                    <a:pt x="322" y="71"/>
                    <a:pt x="250" y="0"/>
                    <a:pt x="16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g2a8d01efd7b_0_265"/>
            <p:cNvSpPr/>
            <p:nvPr/>
          </p:nvSpPr>
          <p:spPr>
            <a:xfrm>
              <a:off x="5401233" y="1560886"/>
              <a:ext cx="211112" cy="278554"/>
            </a:xfrm>
            <a:custGeom>
              <a:rect b="b" l="l" r="r" t="t"/>
              <a:pathLst>
                <a:path extrusionOk="0" h="8752" w="6633">
                  <a:moveTo>
                    <a:pt x="156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8597"/>
                  </a:lnTo>
                  <a:cubicBezTo>
                    <a:pt x="1" y="8680"/>
                    <a:pt x="72" y="8752"/>
                    <a:pt x="156" y="8752"/>
                  </a:cubicBezTo>
                  <a:lnTo>
                    <a:pt x="6466" y="8752"/>
                  </a:lnTo>
                  <a:cubicBezTo>
                    <a:pt x="6561" y="8752"/>
                    <a:pt x="6633" y="8680"/>
                    <a:pt x="6633" y="8597"/>
                  </a:cubicBezTo>
                  <a:lnTo>
                    <a:pt x="6633" y="167"/>
                  </a:lnTo>
                  <a:cubicBezTo>
                    <a:pt x="6633" y="84"/>
                    <a:pt x="6561" y="1"/>
                    <a:pt x="6478" y="1"/>
                  </a:cubicBezTo>
                  <a:lnTo>
                    <a:pt x="5597" y="1"/>
                  </a:lnTo>
                  <a:cubicBezTo>
                    <a:pt x="5502" y="1"/>
                    <a:pt x="5430" y="84"/>
                    <a:pt x="5430" y="167"/>
                  </a:cubicBezTo>
                  <a:cubicBezTo>
                    <a:pt x="5430" y="263"/>
                    <a:pt x="5502" y="334"/>
                    <a:pt x="5597" y="334"/>
                  </a:cubicBezTo>
                  <a:lnTo>
                    <a:pt x="6311" y="334"/>
                  </a:lnTo>
                  <a:lnTo>
                    <a:pt x="6311" y="8430"/>
                  </a:lnTo>
                  <a:lnTo>
                    <a:pt x="322" y="8430"/>
                  </a:lnTo>
                  <a:lnTo>
                    <a:pt x="322" y="334"/>
                  </a:lnTo>
                  <a:lnTo>
                    <a:pt x="1037" y="334"/>
                  </a:lnTo>
                  <a:cubicBezTo>
                    <a:pt x="1132" y="334"/>
                    <a:pt x="1203" y="263"/>
                    <a:pt x="1203" y="167"/>
                  </a:cubicBezTo>
                  <a:cubicBezTo>
                    <a:pt x="1203" y="84"/>
                    <a:pt x="1132" y="1"/>
                    <a:pt x="103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g2a8d01efd7b_0_265"/>
            <p:cNvSpPr/>
            <p:nvPr/>
          </p:nvSpPr>
          <p:spPr>
            <a:xfrm>
              <a:off x="5434207" y="1672664"/>
              <a:ext cx="33387" cy="33387"/>
            </a:xfrm>
            <a:custGeom>
              <a:rect b="b" l="l" r="r" t="t"/>
              <a:pathLst>
                <a:path extrusionOk="0" h="1049" w="1049">
                  <a:moveTo>
                    <a:pt x="525" y="311"/>
                  </a:moveTo>
                  <a:cubicBezTo>
                    <a:pt x="632" y="311"/>
                    <a:pt x="715" y="406"/>
                    <a:pt x="715" y="513"/>
                  </a:cubicBezTo>
                  <a:cubicBezTo>
                    <a:pt x="703" y="608"/>
                    <a:pt x="632" y="703"/>
                    <a:pt x="525" y="703"/>
                  </a:cubicBezTo>
                  <a:cubicBezTo>
                    <a:pt x="418" y="703"/>
                    <a:pt x="334" y="608"/>
                    <a:pt x="334" y="513"/>
                  </a:cubicBezTo>
                  <a:cubicBezTo>
                    <a:pt x="334" y="406"/>
                    <a:pt x="418" y="311"/>
                    <a:pt x="525" y="311"/>
                  </a:cubicBezTo>
                  <a:close/>
                  <a:moveTo>
                    <a:pt x="525" y="1"/>
                  </a:moveTo>
                  <a:cubicBezTo>
                    <a:pt x="239" y="1"/>
                    <a:pt x="1" y="239"/>
                    <a:pt x="1" y="525"/>
                  </a:cubicBezTo>
                  <a:cubicBezTo>
                    <a:pt x="1" y="811"/>
                    <a:pt x="239" y="1049"/>
                    <a:pt x="525" y="1049"/>
                  </a:cubicBezTo>
                  <a:cubicBezTo>
                    <a:pt x="810" y="1049"/>
                    <a:pt x="1049" y="811"/>
                    <a:pt x="1049" y="525"/>
                  </a:cubicBezTo>
                  <a:cubicBezTo>
                    <a:pt x="1049" y="239"/>
                    <a:pt x="810" y="1"/>
                    <a:pt x="525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g2a8d01efd7b_0_265"/>
            <p:cNvSpPr/>
            <p:nvPr/>
          </p:nvSpPr>
          <p:spPr>
            <a:xfrm>
              <a:off x="5434207" y="1723079"/>
              <a:ext cx="33387" cy="33005"/>
            </a:xfrm>
            <a:custGeom>
              <a:rect b="b" l="l" r="r" t="t"/>
              <a:pathLst>
                <a:path extrusionOk="0" h="1037" w="1049">
                  <a:moveTo>
                    <a:pt x="525" y="310"/>
                  </a:moveTo>
                  <a:cubicBezTo>
                    <a:pt x="632" y="310"/>
                    <a:pt x="715" y="405"/>
                    <a:pt x="715" y="501"/>
                  </a:cubicBezTo>
                  <a:cubicBezTo>
                    <a:pt x="703" y="608"/>
                    <a:pt x="632" y="703"/>
                    <a:pt x="525" y="703"/>
                  </a:cubicBezTo>
                  <a:cubicBezTo>
                    <a:pt x="418" y="703"/>
                    <a:pt x="334" y="608"/>
                    <a:pt x="334" y="501"/>
                  </a:cubicBezTo>
                  <a:cubicBezTo>
                    <a:pt x="334" y="405"/>
                    <a:pt x="418" y="310"/>
                    <a:pt x="525" y="310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9"/>
                    <a:pt x="1" y="512"/>
                  </a:cubicBezTo>
                  <a:cubicBezTo>
                    <a:pt x="1" y="798"/>
                    <a:pt x="239" y="1036"/>
                    <a:pt x="525" y="1036"/>
                  </a:cubicBezTo>
                  <a:cubicBezTo>
                    <a:pt x="810" y="1036"/>
                    <a:pt x="1049" y="798"/>
                    <a:pt x="1049" y="512"/>
                  </a:cubicBezTo>
                  <a:cubicBezTo>
                    <a:pt x="1049" y="239"/>
                    <a:pt x="810" y="0"/>
                    <a:pt x="52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g2a8d01efd7b_0_265"/>
            <p:cNvSpPr/>
            <p:nvPr/>
          </p:nvSpPr>
          <p:spPr>
            <a:xfrm>
              <a:off x="5434207" y="1773112"/>
              <a:ext cx="33387" cy="33355"/>
            </a:xfrm>
            <a:custGeom>
              <a:rect b="b" l="l" r="r" t="t"/>
              <a:pathLst>
                <a:path extrusionOk="0" h="1048" w="1049">
                  <a:moveTo>
                    <a:pt x="525" y="310"/>
                  </a:moveTo>
                  <a:cubicBezTo>
                    <a:pt x="632" y="310"/>
                    <a:pt x="715" y="405"/>
                    <a:pt x="715" y="512"/>
                  </a:cubicBezTo>
                  <a:cubicBezTo>
                    <a:pt x="703" y="619"/>
                    <a:pt x="632" y="703"/>
                    <a:pt x="525" y="703"/>
                  </a:cubicBezTo>
                  <a:cubicBezTo>
                    <a:pt x="418" y="703"/>
                    <a:pt x="334" y="607"/>
                    <a:pt x="334" y="512"/>
                  </a:cubicBezTo>
                  <a:cubicBezTo>
                    <a:pt x="334" y="405"/>
                    <a:pt x="418" y="310"/>
                    <a:pt x="525" y="310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8"/>
                    <a:pt x="1" y="524"/>
                  </a:cubicBezTo>
                  <a:cubicBezTo>
                    <a:pt x="1" y="810"/>
                    <a:pt x="239" y="1048"/>
                    <a:pt x="525" y="1048"/>
                  </a:cubicBezTo>
                  <a:cubicBezTo>
                    <a:pt x="810" y="1048"/>
                    <a:pt x="1049" y="810"/>
                    <a:pt x="1049" y="524"/>
                  </a:cubicBezTo>
                  <a:cubicBezTo>
                    <a:pt x="1025" y="226"/>
                    <a:pt x="810" y="0"/>
                    <a:pt x="52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g2a8d01efd7b_0_265"/>
            <p:cNvSpPr/>
            <p:nvPr/>
          </p:nvSpPr>
          <p:spPr>
            <a:xfrm>
              <a:off x="5478924" y="1672664"/>
              <a:ext cx="60663" cy="10662"/>
            </a:xfrm>
            <a:custGeom>
              <a:rect b="b" l="l" r="r" t="t"/>
              <a:pathLst>
                <a:path extrusionOk="0" h="335" w="1906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67" y="334"/>
                  </a:cubicBezTo>
                  <a:lnTo>
                    <a:pt x="1739" y="334"/>
                  </a:lnTo>
                  <a:cubicBezTo>
                    <a:pt x="1822" y="334"/>
                    <a:pt x="1906" y="263"/>
                    <a:pt x="1906" y="168"/>
                  </a:cubicBezTo>
                  <a:cubicBezTo>
                    <a:pt x="1906" y="84"/>
                    <a:pt x="1846" y="1"/>
                    <a:pt x="173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g2a8d01efd7b_0_265"/>
            <p:cNvSpPr/>
            <p:nvPr/>
          </p:nvSpPr>
          <p:spPr>
            <a:xfrm>
              <a:off x="5478924" y="1695039"/>
              <a:ext cx="99716" cy="10630"/>
            </a:xfrm>
            <a:custGeom>
              <a:rect b="b" l="l" r="r" t="t"/>
              <a:pathLst>
                <a:path extrusionOk="0" h="334" w="3133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34"/>
                    <a:pt x="156" y="334"/>
                  </a:cubicBezTo>
                  <a:lnTo>
                    <a:pt x="2977" y="334"/>
                  </a:lnTo>
                  <a:cubicBezTo>
                    <a:pt x="3061" y="334"/>
                    <a:pt x="3132" y="250"/>
                    <a:pt x="3132" y="167"/>
                  </a:cubicBezTo>
                  <a:cubicBezTo>
                    <a:pt x="3132" y="72"/>
                    <a:pt x="3061" y="0"/>
                    <a:pt x="297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g2a8d01efd7b_0_265"/>
            <p:cNvSpPr/>
            <p:nvPr/>
          </p:nvSpPr>
          <p:spPr>
            <a:xfrm>
              <a:off x="5478924" y="1723079"/>
              <a:ext cx="60663" cy="10248"/>
            </a:xfrm>
            <a:custGeom>
              <a:rect b="b" l="l" r="r" t="t"/>
              <a:pathLst>
                <a:path extrusionOk="0" h="322" w="1906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1"/>
                    <a:pt x="72" y="322"/>
                    <a:pt x="167" y="322"/>
                  </a:cubicBezTo>
                  <a:lnTo>
                    <a:pt x="1739" y="322"/>
                  </a:lnTo>
                  <a:cubicBezTo>
                    <a:pt x="1822" y="322"/>
                    <a:pt x="1906" y="251"/>
                    <a:pt x="1906" y="167"/>
                  </a:cubicBezTo>
                  <a:cubicBezTo>
                    <a:pt x="1906" y="72"/>
                    <a:pt x="1846" y="0"/>
                    <a:pt x="1739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g2a8d01efd7b_0_265"/>
            <p:cNvSpPr/>
            <p:nvPr/>
          </p:nvSpPr>
          <p:spPr>
            <a:xfrm>
              <a:off x="5478924" y="1745422"/>
              <a:ext cx="99716" cy="10280"/>
            </a:xfrm>
            <a:custGeom>
              <a:rect b="b" l="l" r="r" t="t"/>
              <a:pathLst>
                <a:path extrusionOk="0" h="323" w="3133">
                  <a:moveTo>
                    <a:pt x="156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251"/>
                    <a:pt x="72" y="322"/>
                    <a:pt x="156" y="322"/>
                  </a:cubicBezTo>
                  <a:lnTo>
                    <a:pt x="2977" y="322"/>
                  </a:lnTo>
                  <a:cubicBezTo>
                    <a:pt x="3061" y="322"/>
                    <a:pt x="3132" y="251"/>
                    <a:pt x="3132" y="156"/>
                  </a:cubicBezTo>
                  <a:cubicBezTo>
                    <a:pt x="3132" y="72"/>
                    <a:pt x="3061" y="1"/>
                    <a:pt x="297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g2a8d01efd7b_0_265"/>
            <p:cNvSpPr/>
            <p:nvPr/>
          </p:nvSpPr>
          <p:spPr>
            <a:xfrm>
              <a:off x="5478924" y="1773112"/>
              <a:ext cx="60663" cy="10630"/>
            </a:xfrm>
            <a:custGeom>
              <a:rect b="b" l="l" r="r" t="t"/>
              <a:pathLst>
                <a:path extrusionOk="0" h="334" w="1906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262"/>
                    <a:pt x="72" y="333"/>
                    <a:pt x="167" y="333"/>
                  </a:cubicBezTo>
                  <a:lnTo>
                    <a:pt x="1739" y="333"/>
                  </a:lnTo>
                  <a:cubicBezTo>
                    <a:pt x="1822" y="333"/>
                    <a:pt x="1906" y="262"/>
                    <a:pt x="1906" y="167"/>
                  </a:cubicBezTo>
                  <a:cubicBezTo>
                    <a:pt x="1906" y="83"/>
                    <a:pt x="1846" y="0"/>
                    <a:pt x="1739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g2a8d01efd7b_0_265"/>
            <p:cNvSpPr/>
            <p:nvPr/>
          </p:nvSpPr>
          <p:spPr>
            <a:xfrm>
              <a:off x="5478924" y="1795455"/>
              <a:ext cx="99716" cy="10630"/>
            </a:xfrm>
            <a:custGeom>
              <a:rect b="b" l="l" r="r" t="t"/>
              <a:pathLst>
                <a:path extrusionOk="0" h="334" w="3133">
                  <a:moveTo>
                    <a:pt x="156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56" y="334"/>
                  </a:cubicBezTo>
                  <a:lnTo>
                    <a:pt x="2977" y="334"/>
                  </a:lnTo>
                  <a:cubicBezTo>
                    <a:pt x="3061" y="334"/>
                    <a:pt x="3132" y="251"/>
                    <a:pt x="3132" y="167"/>
                  </a:cubicBezTo>
                  <a:cubicBezTo>
                    <a:pt x="3132" y="72"/>
                    <a:pt x="3061" y="1"/>
                    <a:pt x="297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g2a8d01efd7b_0_265"/>
            <p:cNvSpPr/>
            <p:nvPr/>
          </p:nvSpPr>
          <p:spPr>
            <a:xfrm>
              <a:off x="5478924" y="1588926"/>
              <a:ext cx="99716" cy="10662"/>
            </a:xfrm>
            <a:custGeom>
              <a:rect b="b" l="l" r="r" t="t"/>
              <a:pathLst>
                <a:path extrusionOk="0" h="335" w="3133">
                  <a:moveTo>
                    <a:pt x="156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56" y="334"/>
                  </a:cubicBezTo>
                  <a:lnTo>
                    <a:pt x="2977" y="334"/>
                  </a:lnTo>
                  <a:cubicBezTo>
                    <a:pt x="3061" y="334"/>
                    <a:pt x="3132" y="251"/>
                    <a:pt x="3132" y="167"/>
                  </a:cubicBezTo>
                  <a:cubicBezTo>
                    <a:pt x="3132" y="72"/>
                    <a:pt x="3061" y="1"/>
                    <a:pt x="297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g2a8d01efd7b_0_265"/>
            <p:cNvSpPr/>
            <p:nvPr/>
          </p:nvSpPr>
          <p:spPr>
            <a:xfrm>
              <a:off x="5434207" y="1639341"/>
              <a:ext cx="144783" cy="10248"/>
            </a:xfrm>
            <a:custGeom>
              <a:rect b="b" l="l" r="r" t="t"/>
              <a:pathLst>
                <a:path extrusionOk="0" h="322" w="4549">
                  <a:moveTo>
                    <a:pt x="167" y="0"/>
                  </a:moveTo>
                  <a:cubicBezTo>
                    <a:pt x="84" y="0"/>
                    <a:pt x="1" y="72"/>
                    <a:pt x="1" y="155"/>
                  </a:cubicBezTo>
                  <a:cubicBezTo>
                    <a:pt x="1" y="250"/>
                    <a:pt x="84" y="322"/>
                    <a:pt x="167" y="322"/>
                  </a:cubicBezTo>
                  <a:lnTo>
                    <a:pt x="4382" y="322"/>
                  </a:lnTo>
                  <a:cubicBezTo>
                    <a:pt x="4466" y="322"/>
                    <a:pt x="4537" y="250"/>
                    <a:pt x="4537" y="155"/>
                  </a:cubicBezTo>
                  <a:cubicBezTo>
                    <a:pt x="4549" y="72"/>
                    <a:pt x="4466" y="0"/>
                    <a:pt x="438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g2a8d01efd7b_0_265"/>
            <p:cNvSpPr/>
            <p:nvPr/>
          </p:nvSpPr>
          <p:spPr>
            <a:xfrm>
              <a:off x="5479306" y="1611301"/>
              <a:ext cx="26926" cy="10248"/>
            </a:xfrm>
            <a:custGeom>
              <a:rect b="b" l="l" r="r" t="t"/>
              <a:pathLst>
                <a:path extrusionOk="0" h="322" w="846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7" y="322"/>
                  </a:cubicBezTo>
                  <a:lnTo>
                    <a:pt x="691" y="322"/>
                  </a:lnTo>
                  <a:cubicBezTo>
                    <a:pt x="775" y="322"/>
                    <a:pt x="846" y="250"/>
                    <a:pt x="846" y="167"/>
                  </a:cubicBezTo>
                  <a:cubicBezTo>
                    <a:pt x="846" y="72"/>
                    <a:pt x="775" y="0"/>
                    <a:pt x="691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g2a8d01efd7b_0_265"/>
            <p:cNvSpPr/>
            <p:nvPr/>
          </p:nvSpPr>
          <p:spPr>
            <a:xfrm>
              <a:off x="5518327" y="1611301"/>
              <a:ext cx="26958" cy="10248"/>
            </a:xfrm>
            <a:custGeom>
              <a:rect b="b" l="l" r="r" t="t"/>
              <a:pathLst>
                <a:path extrusionOk="0" h="322" w="847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lnTo>
                    <a:pt x="680" y="322"/>
                  </a:lnTo>
                  <a:cubicBezTo>
                    <a:pt x="763" y="322"/>
                    <a:pt x="846" y="250"/>
                    <a:pt x="846" y="167"/>
                  </a:cubicBezTo>
                  <a:cubicBezTo>
                    <a:pt x="846" y="72"/>
                    <a:pt x="763" y="0"/>
                    <a:pt x="680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g2a8d01efd7b_0_265"/>
            <p:cNvSpPr/>
            <p:nvPr/>
          </p:nvSpPr>
          <p:spPr>
            <a:xfrm>
              <a:off x="5434207" y="1588926"/>
              <a:ext cx="32623" cy="32623"/>
            </a:xfrm>
            <a:custGeom>
              <a:rect b="b" l="l" r="r" t="t"/>
              <a:pathLst>
                <a:path extrusionOk="0" h="1025" w="1025">
                  <a:moveTo>
                    <a:pt x="703" y="334"/>
                  </a:moveTo>
                  <a:lnTo>
                    <a:pt x="703" y="703"/>
                  </a:lnTo>
                  <a:lnTo>
                    <a:pt x="334" y="703"/>
                  </a:lnTo>
                  <a:lnTo>
                    <a:pt x="334" y="334"/>
                  </a:lnTo>
                  <a:close/>
                  <a:moveTo>
                    <a:pt x="167" y="1"/>
                  </a:moveTo>
                  <a:cubicBezTo>
                    <a:pt x="84" y="1"/>
                    <a:pt x="1" y="72"/>
                    <a:pt x="1" y="167"/>
                  </a:cubicBezTo>
                  <a:lnTo>
                    <a:pt x="1" y="870"/>
                  </a:lnTo>
                  <a:cubicBezTo>
                    <a:pt x="1" y="953"/>
                    <a:pt x="84" y="1025"/>
                    <a:pt x="167" y="1025"/>
                  </a:cubicBezTo>
                  <a:lnTo>
                    <a:pt x="870" y="1025"/>
                  </a:lnTo>
                  <a:cubicBezTo>
                    <a:pt x="953" y="1025"/>
                    <a:pt x="1025" y="953"/>
                    <a:pt x="1025" y="870"/>
                  </a:cubicBezTo>
                  <a:lnTo>
                    <a:pt x="1025" y="167"/>
                  </a:lnTo>
                  <a:cubicBezTo>
                    <a:pt x="1025" y="72"/>
                    <a:pt x="953" y="1"/>
                    <a:pt x="870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8" name="Google Shape;388;g2a8d01efd7b_0_265"/>
          <p:cNvGrpSpPr/>
          <p:nvPr/>
        </p:nvGrpSpPr>
        <p:grpSpPr>
          <a:xfrm>
            <a:off x="3782067" y="5995275"/>
            <a:ext cx="312800" cy="339629"/>
            <a:chOff x="3441065" y="4302505"/>
            <a:chExt cx="337069" cy="302592"/>
          </a:xfrm>
        </p:grpSpPr>
        <p:sp>
          <p:nvSpPr>
            <p:cNvPr id="389" name="Google Shape;389;g2a8d01efd7b_0_265"/>
            <p:cNvSpPr/>
            <p:nvPr/>
          </p:nvSpPr>
          <p:spPr>
            <a:xfrm>
              <a:off x="3441065" y="4366941"/>
              <a:ext cx="337069" cy="173655"/>
            </a:xfrm>
            <a:custGeom>
              <a:rect b="b" l="l" r="r" t="t"/>
              <a:pathLst>
                <a:path extrusionOk="0" h="5460" w="10598">
                  <a:moveTo>
                    <a:pt x="5062" y="1"/>
                  </a:moveTo>
                  <a:cubicBezTo>
                    <a:pt x="3977" y="1"/>
                    <a:pt x="2891" y="303"/>
                    <a:pt x="1834" y="951"/>
                  </a:cubicBezTo>
                  <a:cubicBezTo>
                    <a:pt x="1001" y="1463"/>
                    <a:pt x="418" y="2058"/>
                    <a:pt x="156" y="2368"/>
                  </a:cubicBezTo>
                  <a:cubicBezTo>
                    <a:pt x="1" y="2546"/>
                    <a:pt x="1" y="2808"/>
                    <a:pt x="168" y="2987"/>
                  </a:cubicBezTo>
                  <a:cubicBezTo>
                    <a:pt x="1001" y="3844"/>
                    <a:pt x="1870" y="4475"/>
                    <a:pt x="2739" y="4892"/>
                  </a:cubicBezTo>
                  <a:cubicBezTo>
                    <a:pt x="2763" y="4916"/>
                    <a:pt x="2787" y="4916"/>
                    <a:pt x="2823" y="4916"/>
                  </a:cubicBezTo>
                  <a:cubicBezTo>
                    <a:pt x="2977" y="4916"/>
                    <a:pt x="3037" y="4689"/>
                    <a:pt x="2894" y="4618"/>
                  </a:cubicBezTo>
                  <a:cubicBezTo>
                    <a:pt x="2049" y="4213"/>
                    <a:pt x="1215" y="3582"/>
                    <a:pt x="406" y="2773"/>
                  </a:cubicBezTo>
                  <a:cubicBezTo>
                    <a:pt x="346" y="2713"/>
                    <a:pt x="346" y="2630"/>
                    <a:pt x="406" y="2570"/>
                  </a:cubicBezTo>
                  <a:cubicBezTo>
                    <a:pt x="799" y="2130"/>
                    <a:pt x="2061" y="868"/>
                    <a:pt x="3918" y="451"/>
                  </a:cubicBezTo>
                  <a:lnTo>
                    <a:pt x="3918" y="451"/>
                  </a:lnTo>
                  <a:cubicBezTo>
                    <a:pt x="3561" y="665"/>
                    <a:pt x="3263" y="963"/>
                    <a:pt x="3025" y="1320"/>
                  </a:cubicBezTo>
                  <a:cubicBezTo>
                    <a:pt x="2977" y="1403"/>
                    <a:pt x="3001" y="1487"/>
                    <a:pt x="3073" y="1534"/>
                  </a:cubicBezTo>
                  <a:cubicBezTo>
                    <a:pt x="3098" y="1551"/>
                    <a:pt x="3126" y="1559"/>
                    <a:pt x="3154" y="1559"/>
                  </a:cubicBezTo>
                  <a:cubicBezTo>
                    <a:pt x="3204" y="1559"/>
                    <a:pt x="3252" y="1533"/>
                    <a:pt x="3275" y="1487"/>
                  </a:cubicBezTo>
                  <a:cubicBezTo>
                    <a:pt x="3728" y="772"/>
                    <a:pt x="4490" y="367"/>
                    <a:pt x="5299" y="367"/>
                  </a:cubicBezTo>
                  <a:cubicBezTo>
                    <a:pt x="6609" y="367"/>
                    <a:pt x="7680" y="1439"/>
                    <a:pt x="7680" y="2749"/>
                  </a:cubicBezTo>
                  <a:cubicBezTo>
                    <a:pt x="7680" y="3820"/>
                    <a:pt x="6954" y="4773"/>
                    <a:pt x="5930" y="5047"/>
                  </a:cubicBezTo>
                  <a:cubicBezTo>
                    <a:pt x="5720" y="5103"/>
                    <a:pt x="5510" y="5130"/>
                    <a:pt x="5305" y="5130"/>
                  </a:cubicBezTo>
                  <a:cubicBezTo>
                    <a:pt x="4250" y="5130"/>
                    <a:pt x="3302" y="4424"/>
                    <a:pt x="3013" y="3368"/>
                  </a:cubicBezTo>
                  <a:cubicBezTo>
                    <a:pt x="2954" y="3154"/>
                    <a:pt x="2918" y="2951"/>
                    <a:pt x="2918" y="2737"/>
                  </a:cubicBezTo>
                  <a:cubicBezTo>
                    <a:pt x="2918" y="2487"/>
                    <a:pt x="2966" y="2249"/>
                    <a:pt x="3037" y="2011"/>
                  </a:cubicBezTo>
                  <a:cubicBezTo>
                    <a:pt x="3073" y="1915"/>
                    <a:pt x="3025" y="1844"/>
                    <a:pt x="2942" y="1820"/>
                  </a:cubicBezTo>
                  <a:cubicBezTo>
                    <a:pt x="2920" y="1812"/>
                    <a:pt x="2899" y="1808"/>
                    <a:pt x="2880" y="1808"/>
                  </a:cubicBezTo>
                  <a:cubicBezTo>
                    <a:pt x="2816" y="1808"/>
                    <a:pt x="2767" y="1851"/>
                    <a:pt x="2739" y="1915"/>
                  </a:cubicBezTo>
                  <a:cubicBezTo>
                    <a:pt x="2656" y="2189"/>
                    <a:pt x="2608" y="2475"/>
                    <a:pt x="2608" y="2737"/>
                  </a:cubicBezTo>
                  <a:cubicBezTo>
                    <a:pt x="2608" y="2975"/>
                    <a:pt x="2644" y="3213"/>
                    <a:pt x="2704" y="3439"/>
                  </a:cubicBezTo>
                  <a:cubicBezTo>
                    <a:pt x="2858" y="4058"/>
                    <a:pt x="3251" y="4582"/>
                    <a:pt x="3739" y="4928"/>
                  </a:cubicBezTo>
                  <a:cubicBezTo>
                    <a:pt x="3632" y="4892"/>
                    <a:pt x="3549" y="4868"/>
                    <a:pt x="3442" y="4820"/>
                  </a:cubicBezTo>
                  <a:cubicBezTo>
                    <a:pt x="3427" y="4816"/>
                    <a:pt x="3412" y="4813"/>
                    <a:pt x="3396" y="4813"/>
                  </a:cubicBezTo>
                  <a:cubicBezTo>
                    <a:pt x="3334" y="4813"/>
                    <a:pt x="3270" y="4849"/>
                    <a:pt x="3251" y="4916"/>
                  </a:cubicBezTo>
                  <a:cubicBezTo>
                    <a:pt x="3216" y="4987"/>
                    <a:pt x="3263" y="5070"/>
                    <a:pt x="3335" y="5106"/>
                  </a:cubicBezTo>
                  <a:cubicBezTo>
                    <a:pt x="3996" y="5346"/>
                    <a:pt x="4652" y="5460"/>
                    <a:pt x="5299" y="5460"/>
                  </a:cubicBezTo>
                  <a:cubicBezTo>
                    <a:pt x="6446" y="5460"/>
                    <a:pt x="7563" y="5103"/>
                    <a:pt x="8621" y="4463"/>
                  </a:cubicBezTo>
                  <a:cubicBezTo>
                    <a:pt x="9502" y="3927"/>
                    <a:pt x="10145" y="3308"/>
                    <a:pt x="10443" y="2975"/>
                  </a:cubicBezTo>
                  <a:cubicBezTo>
                    <a:pt x="10597" y="2808"/>
                    <a:pt x="10586" y="2511"/>
                    <a:pt x="10395" y="2356"/>
                  </a:cubicBezTo>
                  <a:cubicBezTo>
                    <a:pt x="10062" y="2058"/>
                    <a:pt x="9728" y="1784"/>
                    <a:pt x="9383" y="1546"/>
                  </a:cubicBezTo>
                  <a:cubicBezTo>
                    <a:pt x="9357" y="1529"/>
                    <a:pt x="9327" y="1521"/>
                    <a:pt x="9298" y="1521"/>
                  </a:cubicBezTo>
                  <a:cubicBezTo>
                    <a:pt x="9246" y="1521"/>
                    <a:pt x="9194" y="1544"/>
                    <a:pt x="9157" y="1582"/>
                  </a:cubicBezTo>
                  <a:cubicBezTo>
                    <a:pt x="9109" y="1653"/>
                    <a:pt x="9133" y="1737"/>
                    <a:pt x="9192" y="1796"/>
                  </a:cubicBezTo>
                  <a:cubicBezTo>
                    <a:pt x="9514" y="2034"/>
                    <a:pt x="9847" y="2296"/>
                    <a:pt x="10169" y="2594"/>
                  </a:cubicBezTo>
                  <a:cubicBezTo>
                    <a:pt x="10228" y="2653"/>
                    <a:pt x="10228" y="2737"/>
                    <a:pt x="10181" y="2796"/>
                  </a:cubicBezTo>
                  <a:cubicBezTo>
                    <a:pt x="9788" y="3225"/>
                    <a:pt x="8550" y="4439"/>
                    <a:pt x="6835" y="4939"/>
                  </a:cubicBezTo>
                  <a:cubicBezTo>
                    <a:pt x="8311" y="3904"/>
                    <a:pt x="8359" y="1737"/>
                    <a:pt x="6954" y="629"/>
                  </a:cubicBezTo>
                  <a:lnTo>
                    <a:pt x="6954" y="629"/>
                  </a:lnTo>
                  <a:cubicBezTo>
                    <a:pt x="7538" y="820"/>
                    <a:pt x="8121" y="1106"/>
                    <a:pt x="8692" y="1463"/>
                  </a:cubicBezTo>
                  <a:cubicBezTo>
                    <a:pt x="8722" y="1476"/>
                    <a:pt x="8752" y="1482"/>
                    <a:pt x="8780" y="1482"/>
                  </a:cubicBezTo>
                  <a:cubicBezTo>
                    <a:pt x="8831" y="1482"/>
                    <a:pt x="8876" y="1461"/>
                    <a:pt x="8907" y="1415"/>
                  </a:cubicBezTo>
                  <a:cubicBezTo>
                    <a:pt x="8954" y="1344"/>
                    <a:pt x="8931" y="1249"/>
                    <a:pt x="8859" y="1201"/>
                  </a:cubicBezTo>
                  <a:cubicBezTo>
                    <a:pt x="7632" y="426"/>
                    <a:pt x="6348" y="1"/>
                    <a:pt x="5062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g2a8d01efd7b_0_265"/>
            <p:cNvSpPr/>
            <p:nvPr/>
          </p:nvSpPr>
          <p:spPr>
            <a:xfrm>
              <a:off x="3572864" y="4423300"/>
              <a:ext cx="76141" cy="61479"/>
            </a:xfrm>
            <a:custGeom>
              <a:rect b="b" l="l" r="r" t="t"/>
              <a:pathLst>
                <a:path extrusionOk="0" h="1933" w="2394">
                  <a:moveTo>
                    <a:pt x="1143" y="0"/>
                  </a:moveTo>
                  <a:cubicBezTo>
                    <a:pt x="465" y="0"/>
                    <a:pt x="0" y="679"/>
                    <a:pt x="238" y="1322"/>
                  </a:cubicBezTo>
                  <a:cubicBezTo>
                    <a:pt x="258" y="1381"/>
                    <a:pt x="326" y="1423"/>
                    <a:pt x="396" y="1423"/>
                  </a:cubicBezTo>
                  <a:cubicBezTo>
                    <a:pt x="411" y="1423"/>
                    <a:pt x="426" y="1421"/>
                    <a:pt x="441" y="1417"/>
                  </a:cubicBezTo>
                  <a:cubicBezTo>
                    <a:pt x="524" y="1382"/>
                    <a:pt x="560" y="1298"/>
                    <a:pt x="536" y="1203"/>
                  </a:cubicBezTo>
                  <a:cubicBezTo>
                    <a:pt x="354" y="738"/>
                    <a:pt x="729" y="308"/>
                    <a:pt x="1156" y="308"/>
                  </a:cubicBezTo>
                  <a:cubicBezTo>
                    <a:pt x="1287" y="308"/>
                    <a:pt x="1422" y="349"/>
                    <a:pt x="1548" y="441"/>
                  </a:cubicBezTo>
                  <a:cubicBezTo>
                    <a:pt x="2036" y="822"/>
                    <a:pt x="1774" y="1620"/>
                    <a:pt x="1143" y="1620"/>
                  </a:cubicBezTo>
                  <a:cubicBezTo>
                    <a:pt x="1048" y="1620"/>
                    <a:pt x="953" y="1608"/>
                    <a:pt x="881" y="1560"/>
                  </a:cubicBezTo>
                  <a:cubicBezTo>
                    <a:pt x="860" y="1554"/>
                    <a:pt x="840" y="1551"/>
                    <a:pt x="819" y="1551"/>
                  </a:cubicBezTo>
                  <a:cubicBezTo>
                    <a:pt x="759" y="1551"/>
                    <a:pt x="703" y="1578"/>
                    <a:pt x="667" y="1632"/>
                  </a:cubicBezTo>
                  <a:cubicBezTo>
                    <a:pt x="643" y="1715"/>
                    <a:pt x="667" y="1798"/>
                    <a:pt x="738" y="1846"/>
                  </a:cubicBezTo>
                  <a:cubicBezTo>
                    <a:pt x="869" y="1904"/>
                    <a:pt x="1009" y="1933"/>
                    <a:pt x="1148" y="1933"/>
                  </a:cubicBezTo>
                  <a:cubicBezTo>
                    <a:pt x="1438" y="1933"/>
                    <a:pt x="1724" y="1806"/>
                    <a:pt x="1917" y="1548"/>
                  </a:cubicBezTo>
                  <a:cubicBezTo>
                    <a:pt x="2393" y="917"/>
                    <a:pt x="1965" y="0"/>
                    <a:pt x="114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g2a8d01efd7b_0_265"/>
            <p:cNvSpPr/>
            <p:nvPr/>
          </p:nvSpPr>
          <p:spPr>
            <a:xfrm>
              <a:off x="3619045" y="4394485"/>
              <a:ext cx="46626" cy="39088"/>
            </a:xfrm>
            <a:custGeom>
              <a:rect b="b" l="l" r="r" t="t"/>
              <a:pathLst>
                <a:path extrusionOk="0" h="1229" w="1466">
                  <a:moveTo>
                    <a:pt x="782" y="310"/>
                  </a:moveTo>
                  <a:cubicBezTo>
                    <a:pt x="917" y="310"/>
                    <a:pt x="1054" y="400"/>
                    <a:pt x="1096" y="549"/>
                  </a:cubicBezTo>
                  <a:cubicBezTo>
                    <a:pt x="1120" y="716"/>
                    <a:pt x="1013" y="871"/>
                    <a:pt x="858" y="906"/>
                  </a:cubicBezTo>
                  <a:cubicBezTo>
                    <a:pt x="834" y="912"/>
                    <a:pt x="810" y="914"/>
                    <a:pt x="788" y="914"/>
                  </a:cubicBezTo>
                  <a:cubicBezTo>
                    <a:pt x="553" y="914"/>
                    <a:pt x="406" y="648"/>
                    <a:pt x="537" y="442"/>
                  </a:cubicBezTo>
                  <a:cubicBezTo>
                    <a:pt x="599" y="351"/>
                    <a:pt x="690" y="310"/>
                    <a:pt x="782" y="310"/>
                  </a:cubicBezTo>
                  <a:close/>
                  <a:moveTo>
                    <a:pt x="791" y="1"/>
                  </a:moveTo>
                  <a:cubicBezTo>
                    <a:pt x="598" y="1"/>
                    <a:pt x="403" y="88"/>
                    <a:pt x="275" y="275"/>
                  </a:cubicBezTo>
                  <a:cubicBezTo>
                    <a:pt x="1" y="692"/>
                    <a:pt x="321" y="1229"/>
                    <a:pt x="792" y="1229"/>
                  </a:cubicBezTo>
                  <a:cubicBezTo>
                    <a:pt x="833" y="1229"/>
                    <a:pt x="875" y="1225"/>
                    <a:pt x="918" y="1216"/>
                  </a:cubicBezTo>
                  <a:cubicBezTo>
                    <a:pt x="1251" y="1145"/>
                    <a:pt x="1465" y="811"/>
                    <a:pt x="1394" y="490"/>
                  </a:cubicBezTo>
                  <a:cubicBezTo>
                    <a:pt x="1331" y="176"/>
                    <a:pt x="1064" y="1"/>
                    <a:pt x="79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g2a8d01efd7b_0_265"/>
            <p:cNvSpPr/>
            <p:nvPr/>
          </p:nvSpPr>
          <p:spPr>
            <a:xfrm>
              <a:off x="3604669" y="4302505"/>
              <a:ext cx="9860" cy="42046"/>
            </a:xfrm>
            <a:custGeom>
              <a:rect b="b" l="l" r="r" t="t"/>
              <a:pathLst>
                <a:path extrusionOk="0" h="1322" w="310">
                  <a:moveTo>
                    <a:pt x="143" y="0"/>
                  </a:moveTo>
                  <a:cubicBezTo>
                    <a:pt x="60" y="0"/>
                    <a:pt x="0" y="72"/>
                    <a:pt x="0" y="155"/>
                  </a:cubicBezTo>
                  <a:lnTo>
                    <a:pt x="0" y="1179"/>
                  </a:lnTo>
                  <a:cubicBezTo>
                    <a:pt x="0" y="1262"/>
                    <a:pt x="72" y="1322"/>
                    <a:pt x="143" y="1322"/>
                  </a:cubicBezTo>
                  <a:cubicBezTo>
                    <a:pt x="238" y="1322"/>
                    <a:pt x="298" y="1250"/>
                    <a:pt x="298" y="1179"/>
                  </a:cubicBezTo>
                  <a:lnTo>
                    <a:pt x="298" y="155"/>
                  </a:lnTo>
                  <a:cubicBezTo>
                    <a:pt x="310" y="72"/>
                    <a:pt x="238" y="0"/>
                    <a:pt x="14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g2a8d01efd7b_0_265"/>
            <p:cNvSpPr/>
            <p:nvPr/>
          </p:nvSpPr>
          <p:spPr>
            <a:xfrm>
              <a:off x="3528178" y="4315926"/>
              <a:ext cx="22359" cy="40742"/>
            </a:xfrm>
            <a:custGeom>
              <a:rect b="b" l="l" r="r" t="t"/>
              <a:pathLst>
                <a:path extrusionOk="0" h="1281" w="703">
                  <a:moveTo>
                    <a:pt x="163" y="1"/>
                  </a:moveTo>
                  <a:cubicBezTo>
                    <a:pt x="149" y="1"/>
                    <a:pt x="134" y="3"/>
                    <a:pt x="119" y="7"/>
                  </a:cubicBezTo>
                  <a:cubicBezTo>
                    <a:pt x="48" y="43"/>
                    <a:pt x="0" y="126"/>
                    <a:pt x="36" y="209"/>
                  </a:cubicBezTo>
                  <a:lnTo>
                    <a:pt x="393" y="1174"/>
                  </a:lnTo>
                  <a:cubicBezTo>
                    <a:pt x="417" y="1233"/>
                    <a:pt x="477" y="1281"/>
                    <a:pt x="536" y="1281"/>
                  </a:cubicBezTo>
                  <a:cubicBezTo>
                    <a:pt x="631" y="1281"/>
                    <a:pt x="703" y="1174"/>
                    <a:pt x="679" y="1067"/>
                  </a:cubicBezTo>
                  <a:lnTo>
                    <a:pt x="322" y="102"/>
                  </a:lnTo>
                  <a:cubicBezTo>
                    <a:pt x="292" y="43"/>
                    <a:pt x="231" y="1"/>
                    <a:pt x="16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g2a8d01efd7b_0_265"/>
            <p:cNvSpPr/>
            <p:nvPr/>
          </p:nvSpPr>
          <p:spPr>
            <a:xfrm>
              <a:off x="3457730" y="4348590"/>
              <a:ext cx="32600" cy="35367"/>
            </a:xfrm>
            <a:custGeom>
              <a:rect b="b" l="l" r="r" t="t"/>
              <a:pathLst>
                <a:path extrusionOk="0" h="1112" w="1025">
                  <a:moveTo>
                    <a:pt x="183" y="0"/>
                  </a:moveTo>
                  <a:cubicBezTo>
                    <a:pt x="147" y="0"/>
                    <a:pt x="110" y="13"/>
                    <a:pt x="72" y="40"/>
                  </a:cubicBezTo>
                  <a:cubicBezTo>
                    <a:pt x="13" y="99"/>
                    <a:pt x="1" y="194"/>
                    <a:pt x="60" y="266"/>
                  </a:cubicBezTo>
                  <a:lnTo>
                    <a:pt x="715" y="1052"/>
                  </a:lnTo>
                  <a:cubicBezTo>
                    <a:pt x="751" y="1087"/>
                    <a:pt x="787" y="1111"/>
                    <a:pt x="834" y="1111"/>
                  </a:cubicBezTo>
                  <a:cubicBezTo>
                    <a:pt x="953" y="1099"/>
                    <a:pt x="1025" y="944"/>
                    <a:pt x="953" y="849"/>
                  </a:cubicBezTo>
                  <a:lnTo>
                    <a:pt x="298" y="51"/>
                  </a:lnTo>
                  <a:cubicBezTo>
                    <a:pt x="266" y="19"/>
                    <a:pt x="226" y="0"/>
                    <a:pt x="18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g2a8d01efd7b_0_265"/>
            <p:cNvSpPr/>
            <p:nvPr/>
          </p:nvSpPr>
          <p:spPr>
            <a:xfrm>
              <a:off x="3727723" y="4351611"/>
              <a:ext cx="32218" cy="34954"/>
            </a:xfrm>
            <a:custGeom>
              <a:rect b="b" l="l" r="r" t="t"/>
              <a:pathLst>
                <a:path extrusionOk="0" h="1099" w="1013">
                  <a:moveTo>
                    <a:pt x="834" y="1"/>
                  </a:moveTo>
                  <a:cubicBezTo>
                    <a:pt x="791" y="1"/>
                    <a:pt x="748" y="19"/>
                    <a:pt x="715" y="52"/>
                  </a:cubicBezTo>
                  <a:lnTo>
                    <a:pt x="60" y="838"/>
                  </a:lnTo>
                  <a:cubicBezTo>
                    <a:pt x="1" y="897"/>
                    <a:pt x="13" y="1004"/>
                    <a:pt x="72" y="1064"/>
                  </a:cubicBezTo>
                  <a:cubicBezTo>
                    <a:pt x="96" y="1088"/>
                    <a:pt x="128" y="1098"/>
                    <a:pt x="161" y="1098"/>
                  </a:cubicBezTo>
                  <a:cubicBezTo>
                    <a:pt x="211" y="1098"/>
                    <a:pt x="263" y="1075"/>
                    <a:pt x="299" y="1040"/>
                  </a:cubicBezTo>
                  <a:lnTo>
                    <a:pt x="953" y="254"/>
                  </a:lnTo>
                  <a:cubicBezTo>
                    <a:pt x="1013" y="183"/>
                    <a:pt x="1013" y="76"/>
                    <a:pt x="930" y="40"/>
                  </a:cubicBezTo>
                  <a:cubicBezTo>
                    <a:pt x="903" y="13"/>
                    <a:pt x="869" y="1"/>
                    <a:pt x="83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g2a8d01efd7b_0_265"/>
            <p:cNvSpPr/>
            <p:nvPr/>
          </p:nvSpPr>
          <p:spPr>
            <a:xfrm>
              <a:off x="3668279" y="4315926"/>
              <a:ext cx="22391" cy="40742"/>
            </a:xfrm>
            <a:custGeom>
              <a:rect b="b" l="l" r="r" t="t"/>
              <a:pathLst>
                <a:path extrusionOk="0" h="1281" w="704">
                  <a:moveTo>
                    <a:pt x="544" y="1"/>
                  </a:moveTo>
                  <a:cubicBezTo>
                    <a:pt x="481" y="1"/>
                    <a:pt x="413" y="43"/>
                    <a:pt x="394" y="102"/>
                  </a:cubicBezTo>
                  <a:lnTo>
                    <a:pt x="36" y="1067"/>
                  </a:lnTo>
                  <a:cubicBezTo>
                    <a:pt x="1" y="1174"/>
                    <a:pt x="84" y="1281"/>
                    <a:pt x="179" y="1281"/>
                  </a:cubicBezTo>
                  <a:cubicBezTo>
                    <a:pt x="239" y="1281"/>
                    <a:pt x="298" y="1233"/>
                    <a:pt x="334" y="1174"/>
                  </a:cubicBezTo>
                  <a:lnTo>
                    <a:pt x="691" y="209"/>
                  </a:lnTo>
                  <a:cubicBezTo>
                    <a:pt x="703" y="126"/>
                    <a:pt x="655" y="43"/>
                    <a:pt x="584" y="7"/>
                  </a:cubicBezTo>
                  <a:cubicBezTo>
                    <a:pt x="571" y="3"/>
                    <a:pt x="558" y="1"/>
                    <a:pt x="54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g2a8d01efd7b_0_265"/>
            <p:cNvSpPr/>
            <p:nvPr/>
          </p:nvSpPr>
          <p:spPr>
            <a:xfrm>
              <a:off x="3603143" y="4563019"/>
              <a:ext cx="9891" cy="42078"/>
            </a:xfrm>
            <a:custGeom>
              <a:rect b="b" l="l" r="r" t="t"/>
              <a:pathLst>
                <a:path extrusionOk="0" h="1323" w="311">
                  <a:moveTo>
                    <a:pt x="144" y="1"/>
                  </a:moveTo>
                  <a:cubicBezTo>
                    <a:pt x="60" y="1"/>
                    <a:pt x="1" y="72"/>
                    <a:pt x="1" y="144"/>
                  </a:cubicBezTo>
                  <a:lnTo>
                    <a:pt x="1" y="1168"/>
                  </a:lnTo>
                  <a:cubicBezTo>
                    <a:pt x="1" y="1263"/>
                    <a:pt x="72" y="1322"/>
                    <a:pt x="144" y="1322"/>
                  </a:cubicBezTo>
                  <a:cubicBezTo>
                    <a:pt x="239" y="1322"/>
                    <a:pt x="298" y="1251"/>
                    <a:pt x="298" y="1168"/>
                  </a:cubicBezTo>
                  <a:lnTo>
                    <a:pt x="298" y="144"/>
                  </a:lnTo>
                  <a:cubicBezTo>
                    <a:pt x="310" y="72"/>
                    <a:pt x="239" y="1"/>
                    <a:pt x="14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g2a8d01efd7b_0_265"/>
            <p:cNvSpPr/>
            <p:nvPr/>
          </p:nvSpPr>
          <p:spPr>
            <a:xfrm>
              <a:off x="3667134" y="4552206"/>
              <a:ext cx="22009" cy="40233"/>
            </a:xfrm>
            <a:custGeom>
              <a:rect b="b" l="l" r="r" t="t"/>
              <a:pathLst>
                <a:path extrusionOk="0" h="1265" w="692">
                  <a:moveTo>
                    <a:pt x="165" y="0"/>
                  </a:moveTo>
                  <a:cubicBezTo>
                    <a:pt x="150" y="0"/>
                    <a:pt x="135" y="3"/>
                    <a:pt x="120" y="7"/>
                  </a:cubicBezTo>
                  <a:cubicBezTo>
                    <a:pt x="37" y="43"/>
                    <a:pt x="1" y="126"/>
                    <a:pt x="25" y="198"/>
                  </a:cubicBezTo>
                  <a:lnTo>
                    <a:pt x="382" y="1174"/>
                  </a:lnTo>
                  <a:cubicBezTo>
                    <a:pt x="410" y="1231"/>
                    <a:pt x="468" y="1265"/>
                    <a:pt x="527" y="1265"/>
                  </a:cubicBezTo>
                  <a:cubicBezTo>
                    <a:pt x="542" y="1265"/>
                    <a:pt x="557" y="1263"/>
                    <a:pt x="572" y="1258"/>
                  </a:cubicBezTo>
                  <a:cubicBezTo>
                    <a:pt x="656" y="1234"/>
                    <a:pt x="691" y="1139"/>
                    <a:pt x="668" y="1067"/>
                  </a:cubicBezTo>
                  <a:lnTo>
                    <a:pt x="310" y="103"/>
                  </a:lnTo>
                  <a:cubicBezTo>
                    <a:pt x="282" y="36"/>
                    <a:pt x="223" y="0"/>
                    <a:pt x="16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g2a8d01efd7b_0_265"/>
            <p:cNvSpPr/>
            <p:nvPr/>
          </p:nvSpPr>
          <p:spPr>
            <a:xfrm>
              <a:off x="3727723" y="4524662"/>
              <a:ext cx="32982" cy="35367"/>
            </a:xfrm>
            <a:custGeom>
              <a:rect b="b" l="l" r="r" t="t"/>
              <a:pathLst>
                <a:path extrusionOk="0" h="1112" w="1037">
                  <a:moveTo>
                    <a:pt x="178" y="1"/>
                  </a:moveTo>
                  <a:cubicBezTo>
                    <a:pt x="142" y="1"/>
                    <a:pt x="104" y="13"/>
                    <a:pt x="72" y="40"/>
                  </a:cubicBezTo>
                  <a:cubicBezTo>
                    <a:pt x="13" y="100"/>
                    <a:pt x="1" y="195"/>
                    <a:pt x="60" y="266"/>
                  </a:cubicBezTo>
                  <a:lnTo>
                    <a:pt x="715" y="1052"/>
                  </a:lnTo>
                  <a:cubicBezTo>
                    <a:pt x="739" y="1088"/>
                    <a:pt x="787" y="1112"/>
                    <a:pt x="834" y="1112"/>
                  </a:cubicBezTo>
                  <a:cubicBezTo>
                    <a:pt x="965" y="1100"/>
                    <a:pt x="1037" y="945"/>
                    <a:pt x="953" y="850"/>
                  </a:cubicBezTo>
                  <a:lnTo>
                    <a:pt x="299" y="52"/>
                  </a:lnTo>
                  <a:cubicBezTo>
                    <a:pt x="266" y="19"/>
                    <a:pt x="222" y="1"/>
                    <a:pt x="17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g2a8d01efd7b_0_265"/>
            <p:cNvSpPr/>
            <p:nvPr/>
          </p:nvSpPr>
          <p:spPr>
            <a:xfrm>
              <a:off x="3457349" y="4522023"/>
              <a:ext cx="32218" cy="34954"/>
            </a:xfrm>
            <a:custGeom>
              <a:rect b="b" l="l" r="r" t="t"/>
              <a:pathLst>
                <a:path extrusionOk="0" h="1099" w="1013">
                  <a:moveTo>
                    <a:pt x="841" y="0"/>
                  </a:moveTo>
                  <a:cubicBezTo>
                    <a:pt x="795" y="0"/>
                    <a:pt x="748" y="19"/>
                    <a:pt x="715" y="52"/>
                  </a:cubicBezTo>
                  <a:lnTo>
                    <a:pt x="60" y="837"/>
                  </a:lnTo>
                  <a:cubicBezTo>
                    <a:pt x="1" y="897"/>
                    <a:pt x="13" y="1004"/>
                    <a:pt x="72" y="1064"/>
                  </a:cubicBezTo>
                  <a:cubicBezTo>
                    <a:pt x="96" y="1088"/>
                    <a:pt x="128" y="1098"/>
                    <a:pt x="161" y="1098"/>
                  </a:cubicBezTo>
                  <a:cubicBezTo>
                    <a:pt x="211" y="1098"/>
                    <a:pt x="263" y="1075"/>
                    <a:pt x="298" y="1040"/>
                  </a:cubicBezTo>
                  <a:lnTo>
                    <a:pt x="953" y="254"/>
                  </a:lnTo>
                  <a:cubicBezTo>
                    <a:pt x="1013" y="183"/>
                    <a:pt x="1013" y="99"/>
                    <a:pt x="941" y="40"/>
                  </a:cubicBezTo>
                  <a:cubicBezTo>
                    <a:pt x="915" y="13"/>
                    <a:pt x="878" y="0"/>
                    <a:pt x="841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g2a8d01efd7b_0_265"/>
            <p:cNvSpPr/>
            <p:nvPr/>
          </p:nvSpPr>
          <p:spPr>
            <a:xfrm>
              <a:off x="3526270" y="4551665"/>
              <a:ext cx="22772" cy="40392"/>
            </a:xfrm>
            <a:custGeom>
              <a:rect b="b" l="l" r="r" t="t"/>
              <a:pathLst>
                <a:path extrusionOk="0" h="1270" w="716">
                  <a:moveTo>
                    <a:pt x="531" y="0"/>
                  </a:moveTo>
                  <a:cubicBezTo>
                    <a:pt x="472" y="0"/>
                    <a:pt x="412" y="41"/>
                    <a:pt x="394" y="96"/>
                  </a:cubicBezTo>
                  <a:lnTo>
                    <a:pt x="36" y="1072"/>
                  </a:lnTo>
                  <a:cubicBezTo>
                    <a:pt x="1" y="1144"/>
                    <a:pt x="48" y="1227"/>
                    <a:pt x="120" y="1263"/>
                  </a:cubicBezTo>
                  <a:cubicBezTo>
                    <a:pt x="137" y="1268"/>
                    <a:pt x="154" y="1270"/>
                    <a:pt x="170" y="1270"/>
                  </a:cubicBezTo>
                  <a:cubicBezTo>
                    <a:pt x="235" y="1270"/>
                    <a:pt x="294" y="1234"/>
                    <a:pt x="322" y="1167"/>
                  </a:cubicBezTo>
                  <a:lnTo>
                    <a:pt x="679" y="203"/>
                  </a:lnTo>
                  <a:cubicBezTo>
                    <a:pt x="715" y="132"/>
                    <a:pt x="679" y="36"/>
                    <a:pt x="584" y="13"/>
                  </a:cubicBezTo>
                  <a:cubicBezTo>
                    <a:pt x="567" y="4"/>
                    <a:pt x="549" y="0"/>
                    <a:pt x="531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2" name="Google Shape;402;g2a8d01efd7b_0_265"/>
          <p:cNvSpPr/>
          <p:nvPr/>
        </p:nvSpPr>
        <p:spPr>
          <a:xfrm>
            <a:off x="4470969" y="5995185"/>
            <a:ext cx="312927" cy="339593"/>
          </a:xfrm>
          <a:custGeom>
            <a:rect b="b" l="l" r="r" t="t"/>
            <a:pathLst>
              <a:path extrusionOk="0" h="11169" w="11169">
                <a:moveTo>
                  <a:pt x="5585" y="382"/>
                </a:moveTo>
                <a:cubicBezTo>
                  <a:pt x="6990" y="382"/>
                  <a:pt x="8311" y="930"/>
                  <a:pt x="9311" y="1906"/>
                </a:cubicBezTo>
                <a:cubicBezTo>
                  <a:pt x="10300" y="2906"/>
                  <a:pt x="10835" y="4216"/>
                  <a:pt x="10835" y="5633"/>
                </a:cubicBezTo>
                <a:cubicBezTo>
                  <a:pt x="10835" y="7002"/>
                  <a:pt x="10288" y="8311"/>
                  <a:pt x="9311" y="9312"/>
                </a:cubicBezTo>
                <a:cubicBezTo>
                  <a:pt x="8311" y="10300"/>
                  <a:pt x="7002" y="10836"/>
                  <a:pt x="5585" y="10836"/>
                </a:cubicBezTo>
                <a:cubicBezTo>
                  <a:pt x="4192" y="10836"/>
                  <a:pt x="2858" y="10288"/>
                  <a:pt x="1870" y="9312"/>
                </a:cubicBezTo>
                <a:cubicBezTo>
                  <a:pt x="870" y="8311"/>
                  <a:pt x="334" y="7002"/>
                  <a:pt x="334" y="5585"/>
                </a:cubicBezTo>
                <a:cubicBezTo>
                  <a:pt x="334" y="4192"/>
                  <a:pt x="882" y="2858"/>
                  <a:pt x="1870" y="1870"/>
                </a:cubicBezTo>
                <a:cubicBezTo>
                  <a:pt x="1953" y="1775"/>
                  <a:pt x="2061" y="1668"/>
                  <a:pt x="2168" y="1596"/>
                </a:cubicBezTo>
                <a:lnTo>
                  <a:pt x="2418" y="2001"/>
                </a:lnTo>
                <a:cubicBezTo>
                  <a:pt x="2465" y="2073"/>
                  <a:pt x="2489" y="2180"/>
                  <a:pt x="2465" y="2263"/>
                </a:cubicBezTo>
                <a:lnTo>
                  <a:pt x="2168" y="3537"/>
                </a:lnTo>
                <a:cubicBezTo>
                  <a:pt x="2120" y="3692"/>
                  <a:pt x="2180" y="3870"/>
                  <a:pt x="2299" y="4013"/>
                </a:cubicBezTo>
                <a:lnTo>
                  <a:pt x="3489" y="5228"/>
                </a:lnTo>
                <a:cubicBezTo>
                  <a:pt x="3586" y="5335"/>
                  <a:pt x="3721" y="5384"/>
                  <a:pt x="3869" y="5384"/>
                </a:cubicBezTo>
                <a:cubicBezTo>
                  <a:pt x="3885" y="5384"/>
                  <a:pt x="3901" y="5384"/>
                  <a:pt x="3918" y="5382"/>
                </a:cubicBezTo>
                <a:lnTo>
                  <a:pt x="4811" y="5275"/>
                </a:lnTo>
                <a:lnTo>
                  <a:pt x="5692" y="6014"/>
                </a:lnTo>
                <a:lnTo>
                  <a:pt x="5418" y="6752"/>
                </a:lnTo>
                <a:cubicBezTo>
                  <a:pt x="5406" y="6787"/>
                  <a:pt x="5406" y="6847"/>
                  <a:pt x="5442" y="6883"/>
                </a:cubicBezTo>
                <a:lnTo>
                  <a:pt x="5573" y="7109"/>
                </a:lnTo>
                <a:cubicBezTo>
                  <a:pt x="5606" y="7158"/>
                  <a:pt x="5661" y="7185"/>
                  <a:pt x="5720" y="7185"/>
                </a:cubicBezTo>
                <a:cubicBezTo>
                  <a:pt x="5746" y="7185"/>
                  <a:pt x="5773" y="7179"/>
                  <a:pt x="5799" y="7168"/>
                </a:cubicBezTo>
                <a:cubicBezTo>
                  <a:pt x="5871" y="7121"/>
                  <a:pt x="5894" y="7014"/>
                  <a:pt x="5859" y="6942"/>
                </a:cubicBezTo>
                <a:lnTo>
                  <a:pt x="5763" y="6787"/>
                </a:lnTo>
                <a:lnTo>
                  <a:pt x="6133" y="5799"/>
                </a:lnTo>
                <a:lnTo>
                  <a:pt x="7621" y="6002"/>
                </a:lnTo>
                <a:lnTo>
                  <a:pt x="8930" y="6930"/>
                </a:lnTo>
                <a:cubicBezTo>
                  <a:pt x="8978" y="6954"/>
                  <a:pt x="9014" y="7002"/>
                  <a:pt x="9014" y="7061"/>
                </a:cubicBezTo>
                <a:cubicBezTo>
                  <a:pt x="9014" y="7121"/>
                  <a:pt x="8990" y="7168"/>
                  <a:pt x="8966" y="7204"/>
                </a:cubicBezTo>
                <a:lnTo>
                  <a:pt x="6466" y="10169"/>
                </a:lnTo>
                <a:lnTo>
                  <a:pt x="6454" y="10169"/>
                </a:lnTo>
                <a:lnTo>
                  <a:pt x="6275" y="10038"/>
                </a:lnTo>
                <a:lnTo>
                  <a:pt x="6275" y="10026"/>
                </a:lnTo>
                <a:lnTo>
                  <a:pt x="6597" y="8264"/>
                </a:lnTo>
                <a:cubicBezTo>
                  <a:pt x="6597" y="8216"/>
                  <a:pt x="6597" y="8192"/>
                  <a:pt x="6585" y="8145"/>
                </a:cubicBezTo>
                <a:lnTo>
                  <a:pt x="6192" y="7502"/>
                </a:lnTo>
                <a:cubicBezTo>
                  <a:pt x="6167" y="7452"/>
                  <a:pt x="6109" y="7426"/>
                  <a:pt x="6051" y="7426"/>
                </a:cubicBezTo>
                <a:cubicBezTo>
                  <a:pt x="6025" y="7426"/>
                  <a:pt x="6000" y="7431"/>
                  <a:pt x="5978" y="7442"/>
                </a:cubicBezTo>
                <a:cubicBezTo>
                  <a:pt x="5894" y="7490"/>
                  <a:pt x="5871" y="7597"/>
                  <a:pt x="5918" y="7668"/>
                </a:cubicBezTo>
                <a:lnTo>
                  <a:pt x="6275" y="8264"/>
                </a:lnTo>
                <a:lnTo>
                  <a:pt x="5954" y="9966"/>
                </a:lnTo>
                <a:cubicBezTo>
                  <a:pt x="5930" y="10097"/>
                  <a:pt x="5990" y="10216"/>
                  <a:pt x="6097" y="10300"/>
                </a:cubicBezTo>
                <a:lnTo>
                  <a:pt x="6275" y="10443"/>
                </a:lnTo>
                <a:cubicBezTo>
                  <a:pt x="6335" y="10478"/>
                  <a:pt x="6406" y="10502"/>
                  <a:pt x="6466" y="10502"/>
                </a:cubicBezTo>
                <a:cubicBezTo>
                  <a:pt x="6573" y="10502"/>
                  <a:pt x="6656" y="10455"/>
                  <a:pt x="6716" y="10383"/>
                </a:cubicBezTo>
                <a:lnTo>
                  <a:pt x="9216" y="7418"/>
                </a:lnTo>
                <a:cubicBezTo>
                  <a:pt x="9311" y="7311"/>
                  <a:pt x="9347" y="7168"/>
                  <a:pt x="9335" y="7014"/>
                </a:cubicBezTo>
                <a:cubicBezTo>
                  <a:pt x="9323" y="6871"/>
                  <a:pt x="9228" y="6752"/>
                  <a:pt x="9133" y="6656"/>
                </a:cubicBezTo>
                <a:lnTo>
                  <a:pt x="7787" y="5716"/>
                </a:lnTo>
                <a:cubicBezTo>
                  <a:pt x="7776" y="5704"/>
                  <a:pt x="7740" y="5692"/>
                  <a:pt x="7716" y="5692"/>
                </a:cubicBezTo>
                <a:lnTo>
                  <a:pt x="6049" y="5454"/>
                </a:lnTo>
                <a:cubicBezTo>
                  <a:pt x="6040" y="5452"/>
                  <a:pt x="6031" y="5452"/>
                  <a:pt x="6022" y="5452"/>
                </a:cubicBezTo>
                <a:cubicBezTo>
                  <a:pt x="5958" y="5452"/>
                  <a:pt x="5891" y="5488"/>
                  <a:pt x="5871" y="5561"/>
                </a:cubicBezTo>
                <a:lnTo>
                  <a:pt x="5811" y="5704"/>
                </a:lnTo>
                <a:lnTo>
                  <a:pt x="4966" y="4990"/>
                </a:lnTo>
                <a:cubicBezTo>
                  <a:pt x="4930" y="4966"/>
                  <a:pt x="4882" y="4942"/>
                  <a:pt x="4847" y="4942"/>
                </a:cubicBezTo>
                <a:lnTo>
                  <a:pt x="4216" y="5025"/>
                </a:lnTo>
                <a:lnTo>
                  <a:pt x="4192" y="4466"/>
                </a:lnTo>
                <a:cubicBezTo>
                  <a:pt x="4192" y="4382"/>
                  <a:pt x="4251" y="4287"/>
                  <a:pt x="4335" y="4275"/>
                </a:cubicBezTo>
                <a:lnTo>
                  <a:pt x="5466" y="4097"/>
                </a:lnTo>
                <a:lnTo>
                  <a:pt x="5478" y="4501"/>
                </a:lnTo>
                <a:cubicBezTo>
                  <a:pt x="5478" y="4585"/>
                  <a:pt x="5561" y="4668"/>
                  <a:pt x="5644" y="4668"/>
                </a:cubicBezTo>
                <a:cubicBezTo>
                  <a:pt x="5740" y="4668"/>
                  <a:pt x="5811" y="4585"/>
                  <a:pt x="5811" y="4501"/>
                </a:cubicBezTo>
                <a:lnTo>
                  <a:pt x="5799" y="3978"/>
                </a:lnTo>
                <a:lnTo>
                  <a:pt x="6454" y="3239"/>
                </a:lnTo>
                <a:cubicBezTo>
                  <a:pt x="6514" y="3156"/>
                  <a:pt x="6514" y="3073"/>
                  <a:pt x="6430" y="3001"/>
                </a:cubicBezTo>
                <a:cubicBezTo>
                  <a:pt x="6396" y="2973"/>
                  <a:pt x="6359" y="2958"/>
                  <a:pt x="6321" y="2958"/>
                </a:cubicBezTo>
                <a:cubicBezTo>
                  <a:pt x="6279" y="2958"/>
                  <a:pt x="6236" y="2976"/>
                  <a:pt x="6192" y="3013"/>
                </a:cubicBezTo>
                <a:lnTo>
                  <a:pt x="5525" y="3775"/>
                </a:lnTo>
                <a:lnTo>
                  <a:pt x="4275" y="3978"/>
                </a:lnTo>
                <a:cubicBezTo>
                  <a:pt x="4025" y="4025"/>
                  <a:pt x="3835" y="4251"/>
                  <a:pt x="3847" y="4513"/>
                </a:cubicBezTo>
                <a:lnTo>
                  <a:pt x="3870" y="5085"/>
                </a:lnTo>
                <a:lnTo>
                  <a:pt x="3858" y="5085"/>
                </a:lnTo>
                <a:cubicBezTo>
                  <a:pt x="3799" y="5085"/>
                  <a:pt x="3739" y="5061"/>
                  <a:pt x="3716" y="5025"/>
                </a:cubicBezTo>
                <a:lnTo>
                  <a:pt x="2525" y="3799"/>
                </a:lnTo>
                <a:cubicBezTo>
                  <a:pt x="2477" y="3751"/>
                  <a:pt x="2465" y="3692"/>
                  <a:pt x="2477" y="3620"/>
                </a:cubicBezTo>
                <a:lnTo>
                  <a:pt x="2775" y="2358"/>
                </a:lnTo>
                <a:cubicBezTo>
                  <a:pt x="2823" y="2180"/>
                  <a:pt x="2787" y="1989"/>
                  <a:pt x="2680" y="1834"/>
                </a:cubicBezTo>
                <a:lnTo>
                  <a:pt x="2418" y="1406"/>
                </a:lnTo>
                <a:cubicBezTo>
                  <a:pt x="2668" y="1215"/>
                  <a:pt x="2954" y="1037"/>
                  <a:pt x="3239" y="894"/>
                </a:cubicBezTo>
                <a:lnTo>
                  <a:pt x="3454" y="1251"/>
                </a:lnTo>
                <a:cubicBezTo>
                  <a:pt x="3485" y="1306"/>
                  <a:pt x="3536" y="1330"/>
                  <a:pt x="3588" y="1330"/>
                </a:cubicBezTo>
                <a:cubicBezTo>
                  <a:pt x="3616" y="1330"/>
                  <a:pt x="3643" y="1323"/>
                  <a:pt x="3668" y="1311"/>
                </a:cubicBezTo>
                <a:lnTo>
                  <a:pt x="4442" y="989"/>
                </a:lnTo>
                <a:lnTo>
                  <a:pt x="5168" y="953"/>
                </a:lnTo>
                <a:cubicBezTo>
                  <a:pt x="5216" y="953"/>
                  <a:pt x="5228" y="977"/>
                  <a:pt x="5240" y="989"/>
                </a:cubicBezTo>
                <a:cubicBezTo>
                  <a:pt x="5263" y="1001"/>
                  <a:pt x="5275" y="1013"/>
                  <a:pt x="5275" y="1061"/>
                </a:cubicBezTo>
                <a:cubicBezTo>
                  <a:pt x="5275" y="1096"/>
                  <a:pt x="5240" y="1120"/>
                  <a:pt x="5228" y="1132"/>
                </a:cubicBezTo>
                <a:lnTo>
                  <a:pt x="4585" y="1453"/>
                </a:lnTo>
                <a:cubicBezTo>
                  <a:pt x="4525" y="1477"/>
                  <a:pt x="4501" y="1525"/>
                  <a:pt x="4501" y="1596"/>
                </a:cubicBezTo>
                <a:cubicBezTo>
                  <a:pt x="4501" y="1668"/>
                  <a:pt x="4525" y="1715"/>
                  <a:pt x="4585" y="1751"/>
                </a:cubicBezTo>
                <a:lnTo>
                  <a:pt x="5621" y="2346"/>
                </a:lnTo>
                <a:cubicBezTo>
                  <a:pt x="5641" y="2360"/>
                  <a:pt x="5666" y="2366"/>
                  <a:pt x="5693" y="2366"/>
                </a:cubicBezTo>
                <a:cubicBezTo>
                  <a:pt x="5712" y="2366"/>
                  <a:pt x="5732" y="2363"/>
                  <a:pt x="5752" y="2358"/>
                </a:cubicBezTo>
                <a:cubicBezTo>
                  <a:pt x="5799" y="2346"/>
                  <a:pt x="5823" y="2311"/>
                  <a:pt x="5859" y="2263"/>
                </a:cubicBezTo>
                <a:lnTo>
                  <a:pt x="6109" y="1608"/>
                </a:lnTo>
                <a:lnTo>
                  <a:pt x="7240" y="2311"/>
                </a:lnTo>
                <a:lnTo>
                  <a:pt x="7240" y="2323"/>
                </a:lnTo>
                <a:cubicBezTo>
                  <a:pt x="7240" y="2323"/>
                  <a:pt x="7240" y="2346"/>
                  <a:pt x="7228" y="2346"/>
                </a:cubicBezTo>
                <a:lnTo>
                  <a:pt x="6716" y="2501"/>
                </a:lnTo>
                <a:cubicBezTo>
                  <a:pt x="6633" y="2537"/>
                  <a:pt x="6585" y="2620"/>
                  <a:pt x="6609" y="2715"/>
                </a:cubicBezTo>
                <a:cubicBezTo>
                  <a:pt x="6644" y="2787"/>
                  <a:pt x="6704" y="2835"/>
                  <a:pt x="6764" y="2835"/>
                </a:cubicBezTo>
                <a:cubicBezTo>
                  <a:pt x="6775" y="2835"/>
                  <a:pt x="6787" y="2835"/>
                  <a:pt x="6811" y="2823"/>
                </a:cubicBezTo>
                <a:lnTo>
                  <a:pt x="7311" y="2656"/>
                </a:lnTo>
                <a:cubicBezTo>
                  <a:pt x="7430" y="2608"/>
                  <a:pt x="7526" y="2501"/>
                  <a:pt x="7537" y="2370"/>
                </a:cubicBezTo>
                <a:cubicBezTo>
                  <a:pt x="7549" y="2239"/>
                  <a:pt x="7490" y="2120"/>
                  <a:pt x="7371" y="2049"/>
                </a:cubicBezTo>
                <a:lnTo>
                  <a:pt x="6073" y="1239"/>
                </a:lnTo>
                <a:cubicBezTo>
                  <a:pt x="6052" y="1225"/>
                  <a:pt x="6027" y="1219"/>
                  <a:pt x="6000" y="1219"/>
                </a:cubicBezTo>
                <a:cubicBezTo>
                  <a:pt x="5981" y="1219"/>
                  <a:pt x="5962" y="1222"/>
                  <a:pt x="5942" y="1227"/>
                </a:cubicBezTo>
                <a:cubicBezTo>
                  <a:pt x="5894" y="1239"/>
                  <a:pt x="5859" y="1275"/>
                  <a:pt x="5835" y="1311"/>
                </a:cubicBezTo>
                <a:lnTo>
                  <a:pt x="5585" y="1965"/>
                </a:lnTo>
                <a:lnTo>
                  <a:pt x="4990" y="1632"/>
                </a:lnTo>
                <a:lnTo>
                  <a:pt x="5347" y="1453"/>
                </a:lnTo>
                <a:cubicBezTo>
                  <a:pt x="5478" y="1394"/>
                  <a:pt x="5561" y="1275"/>
                  <a:pt x="5585" y="1120"/>
                </a:cubicBezTo>
                <a:cubicBezTo>
                  <a:pt x="5597" y="1001"/>
                  <a:pt x="5561" y="882"/>
                  <a:pt x="5478" y="775"/>
                </a:cubicBezTo>
                <a:cubicBezTo>
                  <a:pt x="5394" y="691"/>
                  <a:pt x="5275" y="644"/>
                  <a:pt x="5156" y="644"/>
                </a:cubicBezTo>
                <a:lnTo>
                  <a:pt x="4394" y="680"/>
                </a:lnTo>
                <a:cubicBezTo>
                  <a:pt x="4382" y="680"/>
                  <a:pt x="4347" y="680"/>
                  <a:pt x="4335" y="691"/>
                </a:cubicBezTo>
                <a:lnTo>
                  <a:pt x="3668" y="977"/>
                </a:lnTo>
                <a:lnTo>
                  <a:pt x="3549" y="775"/>
                </a:lnTo>
                <a:cubicBezTo>
                  <a:pt x="4192" y="513"/>
                  <a:pt x="4870" y="382"/>
                  <a:pt x="5585" y="382"/>
                </a:cubicBezTo>
                <a:close/>
                <a:moveTo>
                  <a:pt x="5585" y="1"/>
                </a:moveTo>
                <a:cubicBezTo>
                  <a:pt x="4097" y="1"/>
                  <a:pt x="2704" y="584"/>
                  <a:pt x="1644" y="1644"/>
                </a:cubicBezTo>
                <a:cubicBezTo>
                  <a:pt x="584" y="2704"/>
                  <a:pt x="1" y="4097"/>
                  <a:pt x="1" y="5585"/>
                </a:cubicBezTo>
                <a:cubicBezTo>
                  <a:pt x="1" y="7073"/>
                  <a:pt x="584" y="8478"/>
                  <a:pt x="1644" y="9526"/>
                </a:cubicBezTo>
                <a:cubicBezTo>
                  <a:pt x="2704" y="10586"/>
                  <a:pt x="4097" y="11169"/>
                  <a:pt x="5585" y="11169"/>
                </a:cubicBezTo>
                <a:cubicBezTo>
                  <a:pt x="7073" y="11169"/>
                  <a:pt x="8478" y="10586"/>
                  <a:pt x="9526" y="9526"/>
                </a:cubicBezTo>
                <a:cubicBezTo>
                  <a:pt x="10585" y="8478"/>
                  <a:pt x="11169" y="7073"/>
                  <a:pt x="11169" y="5585"/>
                </a:cubicBezTo>
                <a:cubicBezTo>
                  <a:pt x="11169" y="4097"/>
                  <a:pt x="10585" y="2692"/>
                  <a:pt x="9526" y="1644"/>
                </a:cubicBezTo>
                <a:cubicBezTo>
                  <a:pt x="8478" y="584"/>
                  <a:pt x="7073" y="1"/>
                  <a:pt x="5585" y="1"/>
                </a:cubicBezTo>
                <a:close/>
              </a:path>
            </a:pathLst>
          </a:custGeom>
          <a:solidFill>
            <a:srgbClr val="657E9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03" name="Google Shape;403;g2a8d01efd7b_0_265"/>
          <p:cNvGrpSpPr/>
          <p:nvPr/>
        </p:nvGrpSpPr>
        <p:grpSpPr>
          <a:xfrm>
            <a:off x="5128214" y="5987008"/>
            <a:ext cx="242639" cy="339569"/>
            <a:chOff x="4667216" y="2915382"/>
            <a:chExt cx="320273" cy="318395"/>
          </a:xfrm>
        </p:grpSpPr>
        <p:sp>
          <p:nvSpPr>
            <p:cNvPr id="404" name="Google Shape;404;g2a8d01efd7b_0_265"/>
            <p:cNvSpPr/>
            <p:nvPr/>
          </p:nvSpPr>
          <p:spPr>
            <a:xfrm>
              <a:off x="4686154" y="2938140"/>
              <a:ext cx="166789" cy="163734"/>
            </a:xfrm>
            <a:custGeom>
              <a:rect b="b" l="l" r="r" t="t"/>
              <a:pathLst>
                <a:path extrusionOk="0" h="5144" w="5240">
                  <a:moveTo>
                    <a:pt x="2668" y="0"/>
                  </a:moveTo>
                  <a:cubicBezTo>
                    <a:pt x="2013" y="0"/>
                    <a:pt x="1358" y="250"/>
                    <a:pt x="858" y="750"/>
                  </a:cubicBezTo>
                  <a:cubicBezTo>
                    <a:pt x="620" y="989"/>
                    <a:pt x="429" y="1286"/>
                    <a:pt x="298" y="1608"/>
                  </a:cubicBezTo>
                  <a:cubicBezTo>
                    <a:pt x="263" y="1679"/>
                    <a:pt x="298" y="1762"/>
                    <a:pt x="370" y="1798"/>
                  </a:cubicBezTo>
                  <a:cubicBezTo>
                    <a:pt x="388" y="1804"/>
                    <a:pt x="407" y="1807"/>
                    <a:pt x="426" y="1807"/>
                  </a:cubicBezTo>
                  <a:cubicBezTo>
                    <a:pt x="484" y="1807"/>
                    <a:pt x="542" y="1780"/>
                    <a:pt x="560" y="1727"/>
                  </a:cubicBezTo>
                  <a:cubicBezTo>
                    <a:pt x="679" y="1441"/>
                    <a:pt x="846" y="1191"/>
                    <a:pt x="1060" y="977"/>
                  </a:cubicBezTo>
                  <a:cubicBezTo>
                    <a:pt x="1495" y="536"/>
                    <a:pt x="2075" y="316"/>
                    <a:pt x="2656" y="316"/>
                  </a:cubicBezTo>
                  <a:cubicBezTo>
                    <a:pt x="3236" y="316"/>
                    <a:pt x="3817" y="536"/>
                    <a:pt x="4251" y="977"/>
                  </a:cubicBezTo>
                  <a:cubicBezTo>
                    <a:pt x="4692" y="1405"/>
                    <a:pt x="4930" y="1977"/>
                    <a:pt x="4930" y="2584"/>
                  </a:cubicBezTo>
                  <a:cubicBezTo>
                    <a:pt x="4930" y="3191"/>
                    <a:pt x="4692" y="3763"/>
                    <a:pt x="4251" y="4191"/>
                  </a:cubicBezTo>
                  <a:cubicBezTo>
                    <a:pt x="3823" y="4620"/>
                    <a:pt x="3263" y="4858"/>
                    <a:pt x="2644" y="4858"/>
                  </a:cubicBezTo>
                  <a:cubicBezTo>
                    <a:pt x="2037" y="4858"/>
                    <a:pt x="1477" y="4620"/>
                    <a:pt x="1037" y="4191"/>
                  </a:cubicBezTo>
                  <a:cubicBezTo>
                    <a:pt x="536" y="3679"/>
                    <a:pt x="298" y="2989"/>
                    <a:pt x="405" y="2274"/>
                  </a:cubicBezTo>
                  <a:cubicBezTo>
                    <a:pt x="417" y="2191"/>
                    <a:pt x="358" y="2120"/>
                    <a:pt x="286" y="2108"/>
                  </a:cubicBezTo>
                  <a:cubicBezTo>
                    <a:pt x="279" y="2107"/>
                    <a:pt x="272" y="2106"/>
                    <a:pt x="265" y="2106"/>
                  </a:cubicBezTo>
                  <a:cubicBezTo>
                    <a:pt x="191" y="2106"/>
                    <a:pt x="131" y="2162"/>
                    <a:pt x="120" y="2227"/>
                  </a:cubicBezTo>
                  <a:cubicBezTo>
                    <a:pt x="1" y="3024"/>
                    <a:pt x="263" y="3822"/>
                    <a:pt x="846" y="4394"/>
                  </a:cubicBezTo>
                  <a:cubicBezTo>
                    <a:pt x="1334" y="4894"/>
                    <a:pt x="1977" y="5144"/>
                    <a:pt x="2668" y="5144"/>
                  </a:cubicBezTo>
                  <a:cubicBezTo>
                    <a:pt x="3346" y="5144"/>
                    <a:pt x="3989" y="4870"/>
                    <a:pt x="4477" y="4394"/>
                  </a:cubicBezTo>
                  <a:cubicBezTo>
                    <a:pt x="4966" y="3906"/>
                    <a:pt x="5228" y="3263"/>
                    <a:pt x="5228" y="2584"/>
                  </a:cubicBezTo>
                  <a:cubicBezTo>
                    <a:pt x="5239" y="1870"/>
                    <a:pt x="4966" y="1227"/>
                    <a:pt x="4477" y="750"/>
                  </a:cubicBezTo>
                  <a:cubicBezTo>
                    <a:pt x="3977" y="250"/>
                    <a:pt x="3323" y="0"/>
                    <a:pt x="266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g2a8d01efd7b_0_265"/>
            <p:cNvSpPr/>
            <p:nvPr/>
          </p:nvSpPr>
          <p:spPr>
            <a:xfrm>
              <a:off x="4667216" y="2915382"/>
              <a:ext cx="320273" cy="318395"/>
            </a:xfrm>
            <a:custGeom>
              <a:rect b="b" l="l" r="r" t="t"/>
              <a:pathLst>
                <a:path extrusionOk="0" h="10003" w="10062">
                  <a:moveTo>
                    <a:pt x="5668" y="5502"/>
                  </a:moveTo>
                  <a:lnTo>
                    <a:pt x="5977" y="5811"/>
                  </a:lnTo>
                  <a:lnTo>
                    <a:pt x="5799" y="5990"/>
                  </a:lnTo>
                  <a:lnTo>
                    <a:pt x="5489" y="5680"/>
                  </a:lnTo>
                  <a:lnTo>
                    <a:pt x="5584" y="5585"/>
                  </a:lnTo>
                  <a:lnTo>
                    <a:pt x="5668" y="5502"/>
                  </a:lnTo>
                  <a:close/>
                  <a:moveTo>
                    <a:pt x="8347" y="7597"/>
                  </a:moveTo>
                  <a:lnTo>
                    <a:pt x="8501" y="7752"/>
                  </a:lnTo>
                  <a:lnTo>
                    <a:pt x="7739" y="8502"/>
                  </a:lnTo>
                  <a:lnTo>
                    <a:pt x="7585" y="8359"/>
                  </a:lnTo>
                  <a:lnTo>
                    <a:pt x="8347" y="7597"/>
                  </a:lnTo>
                  <a:close/>
                  <a:moveTo>
                    <a:pt x="8704" y="7954"/>
                  </a:moveTo>
                  <a:lnTo>
                    <a:pt x="8894" y="8157"/>
                  </a:lnTo>
                  <a:lnTo>
                    <a:pt x="8132" y="8907"/>
                  </a:lnTo>
                  <a:lnTo>
                    <a:pt x="7989" y="8764"/>
                  </a:lnTo>
                  <a:lnTo>
                    <a:pt x="7942" y="8716"/>
                  </a:lnTo>
                  <a:lnTo>
                    <a:pt x="8704" y="7954"/>
                  </a:lnTo>
                  <a:close/>
                  <a:moveTo>
                    <a:pt x="9097" y="8359"/>
                  </a:moveTo>
                  <a:lnTo>
                    <a:pt x="9621" y="8895"/>
                  </a:lnTo>
                  <a:cubicBezTo>
                    <a:pt x="9728" y="8966"/>
                    <a:pt x="9728" y="9121"/>
                    <a:pt x="9644" y="9228"/>
                  </a:cubicBezTo>
                  <a:lnTo>
                    <a:pt x="9216" y="9657"/>
                  </a:lnTo>
                  <a:cubicBezTo>
                    <a:pt x="9168" y="9699"/>
                    <a:pt x="9109" y="9719"/>
                    <a:pt x="9048" y="9719"/>
                  </a:cubicBezTo>
                  <a:cubicBezTo>
                    <a:pt x="8987" y="9719"/>
                    <a:pt x="8924" y="9699"/>
                    <a:pt x="8871" y="9657"/>
                  </a:cubicBezTo>
                  <a:lnTo>
                    <a:pt x="8335" y="9121"/>
                  </a:lnTo>
                  <a:lnTo>
                    <a:pt x="9097" y="8359"/>
                  </a:lnTo>
                  <a:close/>
                  <a:moveTo>
                    <a:pt x="3282" y="1"/>
                  </a:moveTo>
                  <a:cubicBezTo>
                    <a:pt x="2441" y="1"/>
                    <a:pt x="1602" y="322"/>
                    <a:pt x="965" y="965"/>
                  </a:cubicBezTo>
                  <a:cubicBezTo>
                    <a:pt x="334" y="1584"/>
                    <a:pt x="0" y="2406"/>
                    <a:pt x="0" y="3287"/>
                  </a:cubicBezTo>
                  <a:cubicBezTo>
                    <a:pt x="0" y="4156"/>
                    <a:pt x="334" y="4978"/>
                    <a:pt x="965" y="5609"/>
                  </a:cubicBezTo>
                  <a:cubicBezTo>
                    <a:pt x="1608" y="6240"/>
                    <a:pt x="2441" y="6573"/>
                    <a:pt x="3286" y="6573"/>
                  </a:cubicBezTo>
                  <a:cubicBezTo>
                    <a:pt x="3989" y="6573"/>
                    <a:pt x="4703" y="6347"/>
                    <a:pt x="5275" y="5883"/>
                  </a:cubicBezTo>
                  <a:lnTo>
                    <a:pt x="5608" y="6216"/>
                  </a:lnTo>
                  <a:cubicBezTo>
                    <a:pt x="5477" y="6418"/>
                    <a:pt x="5501" y="6692"/>
                    <a:pt x="5680" y="6871"/>
                  </a:cubicBezTo>
                  <a:lnTo>
                    <a:pt x="6370" y="7561"/>
                  </a:lnTo>
                  <a:cubicBezTo>
                    <a:pt x="6400" y="7585"/>
                    <a:pt x="6436" y="7597"/>
                    <a:pt x="6471" y="7597"/>
                  </a:cubicBezTo>
                  <a:cubicBezTo>
                    <a:pt x="6507" y="7597"/>
                    <a:pt x="6543" y="7585"/>
                    <a:pt x="6573" y="7561"/>
                  </a:cubicBezTo>
                  <a:cubicBezTo>
                    <a:pt x="6632" y="7502"/>
                    <a:pt x="6632" y="7407"/>
                    <a:pt x="6573" y="7347"/>
                  </a:cubicBezTo>
                  <a:lnTo>
                    <a:pt x="5894" y="6668"/>
                  </a:lnTo>
                  <a:cubicBezTo>
                    <a:pt x="5799" y="6573"/>
                    <a:pt x="5799" y="6418"/>
                    <a:pt x="5894" y="6323"/>
                  </a:cubicBezTo>
                  <a:lnTo>
                    <a:pt x="6323" y="5895"/>
                  </a:lnTo>
                  <a:cubicBezTo>
                    <a:pt x="6370" y="5847"/>
                    <a:pt x="6430" y="5811"/>
                    <a:pt x="6489" y="5811"/>
                  </a:cubicBezTo>
                  <a:cubicBezTo>
                    <a:pt x="6549" y="5811"/>
                    <a:pt x="6608" y="5847"/>
                    <a:pt x="6644" y="5895"/>
                  </a:cubicBezTo>
                  <a:lnTo>
                    <a:pt x="8156" y="7395"/>
                  </a:lnTo>
                  <a:lnTo>
                    <a:pt x="7394" y="8157"/>
                  </a:lnTo>
                  <a:lnTo>
                    <a:pt x="6966" y="7716"/>
                  </a:lnTo>
                  <a:cubicBezTo>
                    <a:pt x="6936" y="7686"/>
                    <a:pt x="6897" y="7672"/>
                    <a:pt x="6858" y="7672"/>
                  </a:cubicBezTo>
                  <a:cubicBezTo>
                    <a:pt x="6820" y="7672"/>
                    <a:pt x="6781" y="7686"/>
                    <a:pt x="6751" y="7716"/>
                  </a:cubicBezTo>
                  <a:cubicBezTo>
                    <a:pt x="6692" y="7776"/>
                    <a:pt x="6692" y="7871"/>
                    <a:pt x="6751" y="7930"/>
                  </a:cubicBezTo>
                  <a:lnTo>
                    <a:pt x="8668" y="9847"/>
                  </a:lnTo>
                  <a:cubicBezTo>
                    <a:pt x="8775" y="9955"/>
                    <a:pt x="8906" y="10002"/>
                    <a:pt x="9049" y="10002"/>
                  </a:cubicBezTo>
                  <a:cubicBezTo>
                    <a:pt x="9180" y="10002"/>
                    <a:pt x="9311" y="9955"/>
                    <a:pt x="9418" y="9847"/>
                  </a:cubicBezTo>
                  <a:lnTo>
                    <a:pt x="9847" y="9419"/>
                  </a:lnTo>
                  <a:cubicBezTo>
                    <a:pt x="10061" y="9228"/>
                    <a:pt x="10061" y="8883"/>
                    <a:pt x="9847" y="8669"/>
                  </a:cubicBezTo>
                  <a:lnTo>
                    <a:pt x="6858" y="5680"/>
                  </a:lnTo>
                  <a:cubicBezTo>
                    <a:pt x="6751" y="5573"/>
                    <a:pt x="6620" y="5525"/>
                    <a:pt x="6489" y="5525"/>
                  </a:cubicBezTo>
                  <a:cubicBezTo>
                    <a:pt x="6382" y="5525"/>
                    <a:pt x="6299" y="5561"/>
                    <a:pt x="6204" y="5609"/>
                  </a:cubicBezTo>
                  <a:lnTo>
                    <a:pt x="5870" y="5275"/>
                  </a:lnTo>
                  <a:cubicBezTo>
                    <a:pt x="6144" y="4930"/>
                    <a:pt x="6334" y="4537"/>
                    <a:pt x="6454" y="4097"/>
                  </a:cubicBezTo>
                  <a:cubicBezTo>
                    <a:pt x="6465" y="4025"/>
                    <a:pt x="6430" y="3942"/>
                    <a:pt x="6346" y="3918"/>
                  </a:cubicBezTo>
                  <a:cubicBezTo>
                    <a:pt x="6339" y="3917"/>
                    <a:pt x="6332" y="3916"/>
                    <a:pt x="6324" y="3916"/>
                  </a:cubicBezTo>
                  <a:cubicBezTo>
                    <a:pt x="6258" y="3916"/>
                    <a:pt x="6189" y="3961"/>
                    <a:pt x="6168" y="4025"/>
                  </a:cubicBezTo>
                  <a:cubicBezTo>
                    <a:pt x="6037" y="4537"/>
                    <a:pt x="5775" y="5013"/>
                    <a:pt x="5394" y="5383"/>
                  </a:cubicBezTo>
                  <a:cubicBezTo>
                    <a:pt x="4816" y="5960"/>
                    <a:pt x="4051" y="6249"/>
                    <a:pt x="3285" y="6249"/>
                  </a:cubicBezTo>
                  <a:cubicBezTo>
                    <a:pt x="2519" y="6249"/>
                    <a:pt x="1751" y="5960"/>
                    <a:pt x="1167" y="5383"/>
                  </a:cubicBezTo>
                  <a:cubicBezTo>
                    <a:pt x="608" y="4823"/>
                    <a:pt x="298" y="4073"/>
                    <a:pt x="298" y="3263"/>
                  </a:cubicBezTo>
                  <a:cubicBezTo>
                    <a:pt x="298" y="2466"/>
                    <a:pt x="608" y="1715"/>
                    <a:pt x="1167" y="1156"/>
                  </a:cubicBezTo>
                  <a:cubicBezTo>
                    <a:pt x="1751" y="572"/>
                    <a:pt x="2519" y="281"/>
                    <a:pt x="3285" y="281"/>
                  </a:cubicBezTo>
                  <a:cubicBezTo>
                    <a:pt x="4051" y="281"/>
                    <a:pt x="4816" y="572"/>
                    <a:pt x="5394" y="1156"/>
                  </a:cubicBezTo>
                  <a:cubicBezTo>
                    <a:pt x="6013" y="1763"/>
                    <a:pt x="6323" y="2608"/>
                    <a:pt x="6263" y="3478"/>
                  </a:cubicBezTo>
                  <a:cubicBezTo>
                    <a:pt x="6263" y="3549"/>
                    <a:pt x="6323" y="3620"/>
                    <a:pt x="6394" y="3644"/>
                  </a:cubicBezTo>
                  <a:cubicBezTo>
                    <a:pt x="6465" y="3644"/>
                    <a:pt x="6549" y="3585"/>
                    <a:pt x="6561" y="3501"/>
                  </a:cubicBezTo>
                  <a:cubicBezTo>
                    <a:pt x="6620" y="2549"/>
                    <a:pt x="6275" y="1632"/>
                    <a:pt x="5608" y="965"/>
                  </a:cubicBezTo>
                  <a:cubicBezTo>
                    <a:pt x="4965" y="322"/>
                    <a:pt x="4123" y="1"/>
                    <a:pt x="3282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g2a8d01efd7b_0_265"/>
            <p:cNvSpPr/>
            <p:nvPr/>
          </p:nvSpPr>
          <p:spPr>
            <a:xfrm>
              <a:off x="4733899" y="2960772"/>
              <a:ext cx="75469" cy="86546"/>
            </a:xfrm>
            <a:custGeom>
              <a:rect b="b" l="l" r="r" t="t"/>
              <a:pathLst>
                <a:path extrusionOk="0" h="2719" w="2371">
                  <a:moveTo>
                    <a:pt x="1218" y="276"/>
                  </a:moveTo>
                  <a:cubicBezTo>
                    <a:pt x="1233" y="276"/>
                    <a:pt x="1248" y="277"/>
                    <a:pt x="1263" y="278"/>
                  </a:cubicBezTo>
                  <a:cubicBezTo>
                    <a:pt x="1703" y="313"/>
                    <a:pt x="2061" y="647"/>
                    <a:pt x="2084" y="1099"/>
                  </a:cubicBezTo>
                  <a:cubicBezTo>
                    <a:pt x="2073" y="1456"/>
                    <a:pt x="1858" y="1802"/>
                    <a:pt x="1537" y="1944"/>
                  </a:cubicBezTo>
                  <a:cubicBezTo>
                    <a:pt x="1430" y="1992"/>
                    <a:pt x="1370" y="2099"/>
                    <a:pt x="1370" y="2218"/>
                  </a:cubicBezTo>
                  <a:cubicBezTo>
                    <a:pt x="1370" y="2313"/>
                    <a:pt x="1275" y="2409"/>
                    <a:pt x="1180" y="2409"/>
                  </a:cubicBezTo>
                  <a:cubicBezTo>
                    <a:pt x="1072" y="2409"/>
                    <a:pt x="989" y="2313"/>
                    <a:pt x="989" y="2218"/>
                  </a:cubicBezTo>
                  <a:cubicBezTo>
                    <a:pt x="989" y="1944"/>
                    <a:pt x="1132" y="1694"/>
                    <a:pt x="1382" y="1587"/>
                  </a:cubicBezTo>
                  <a:cubicBezTo>
                    <a:pt x="1561" y="1504"/>
                    <a:pt x="1680" y="1325"/>
                    <a:pt x="1668" y="1111"/>
                  </a:cubicBezTo>
                  <a:cubicBezTo>
                    <a:pt x="1656" y="873"/>
                    <a:pt x="1465" y="682"/>
                    <a:pt x="1227" y="670"/>
                  </a:cubicBezTo>
                  <a:lnTo>
                    <a:pt x="1191" y="670"/>
                  </a:lnTo>
                  <a:cubicBezTo>
                    <a:pt x="1072" y="670"/>
                    <a:pt x="953" y="706"/>
                    <a:pt x="870" y="801"/>
                  </a:cubicBezTo>
                  <a:cubicBezTo>
                    <a:pt x="763" y="885"/>
                    <a:pt x="715" y="1028"/>
                    <a:pt x="715" y="1159"/>
                  </a:cubicBezTo>
                  <a:cubicBezTo>
                    <a:pt x="715" y="1266"/>
                    <a:pt x="632" y="1349"/>
                    <a:pt x="525" y="1349"/>
                  </a:cubicBezTo>
                  <a:cubicBezTo>
                    <a:pt x="418" y="1349"/>
                    <a:pt x="334" y="1266"/>
                    <a:pt x="334" y="1159"/>
                  </a:cubicBezTo>
                  <a:cubicBezTo>
                    <a:pt x="334" y="920"/>
                    <a:pt x="429" y="682"/>
                    <a:pt x="608" y="516"/>
                  </a:cubicBezTo>
                  <a:cubicBezTo>
                    <a:pt x="775" y="359"/>
                    <a:pt x="995" y="276"/>
                    <a:pt x="1218" y="276"/>
                  </a:cubicBezTo>
                  <a:close/>
                  <a:moveTo>
                    <a:pt x="1163" y="0"/>
                  </a:moveTo>
                  <a:cubicBezTo>
                    <a:pt x="872" y="0"/>
                    <a:pt x="586" y="108"/>
                    <a:pt x="370" y="313"/>
                  </a:cubicBezTo>
                  <a:cubicBezTo>
                    <a:pt x="132" y="539"/>
                    <a:pt x="1" y="849"/>
                    <a:pt x="1" y="1159"/>
                  </a:cubicBezTo>
                  <a:cubicBezTo>
                    <a:pt x="1" y="1432"/>
                    <a:pt x="227" y="1647"/>
                    <a:pt x="489" y="1647"/>
                  </a:cubicBezTo>
                  <a:cubicBezTo>
                    <a:pt x="763" y="1647"/>
                    <a:pt x="989" y="1432"/>
                    <a:pt x="989" y="1159"/>
                  </a:cubicBezTo>
                  <a:cubicBezTo>
                    <a:pt x="989" y="1099"/>
                    <a:pt x="1001" y="1051"/>
                    <a:pt x="1049" y="1028"/>
                  </a:cubicBezTo>
                  <a:cubicBezTo>
                    <a:pt x="1078" y="998"/>
                    <a:pt x="1115" y="977"/>
                    <a:pt x="1161" y="977"/>
                  </a:cubicBezTo>
                  <a:cubicBezTo>
                    <a:pt x="1171" y="977"/>
                    <a:pt x="1181" y="978"/>
                    <a:pt x="1191" y="980"/>
                  </a:cubicBezTo>
                  <a:cubicBezTo>
                    <a:pt x="1287" y="980"/>
                    <a:pt x="1358" y="1075"/>
                    <a:pt x="1370" y="1159"/>
                  </a:cubicBezTo>
                  <a:cubicBezTo>
                    <a:pt x="1370" y="1230"/>
                    <a:pt x="1322" y="1313"/>
                    <a:pt x="1263" y="1337"/>
                  </a:cubicBezTo>
                  <a:cubicBezTo>
                    <a:pt x="930" y="1504"/>
                    <a:pt x="703" y="1849"/>
                    <a:pt x="703" y="2230"/>
                  </a:cubicBezTo>
                  <a:cubicBezTo>
                    <a:pt x="703" y="2504"/>
                    <a:pt x="930" y="2718"/>
                    <a:pt x="1191" y="2718"/>
                  </a:cubicBezTo>
                  <a:cubicBezTo>
                    <a:pt x="1465" y="2718"/>
                    <a:pt x="1680" y="2504"/>
                    <a:pt x="1680" y="2230"/>
                  </a:cubicBezTo>
                  <a:lnTo>
                    <a:pt x="1680" y="2218"/>
                  </a:lnTo>
                  <a:cubicBezTo>
                    <a:pt x="2096" y="2004"/>
                    <a:pt x="2370" y="1563"/>
                    <a:pt x="2334" y="1087"/>
                  </a:cubicBezTo>
                  <a:cubicBezTo>
                    <a:pt x="2311" y="504"/>
                    <a:pt x="1834" y="27"/>
                    <a:pt x="1251" y="4"/>
                  </a:cubicBezTo>
                  <a:cubicBezTo>
                    <a:pt x="1222" y="1"/>
                    <a:pt x="1192" y="0"/>
                    <a:pt x="116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g2a8d01efd7b_0_265"/>
            <p:cNvSpPr/>
            <p:nvPr/>
          </p:nvSpPr>
          <p:spPr>
            <a:xfrm>
              <a:off x="4755894" y="3048431"/>
              <a:ext cx="31098" cy="32244"/>
            </a:xfrm>
            <a:custGeom>
              <a:rect b="b" l="l" r="r" t="t"/>
              <a:pathLst>
                <a:path extrusionOk="0" h="1013" w="977">
                  <a:moveTo>
                    <a:pt x="489" y="298"/>
                  </a:moveTo>
                  <a:cubicBezTo>
                    <a:pt x="596" y="298"/>
                    <a:pt x="679" y="381"/>
                    <a:pt x="679" y="488"/>
                  </a:cubicBezTo>
                  <a:lnTo>
                    <a:pt x="679" y="500"/>
                  </a:lnTo>
                  <a:cubicBezTo>
                    <a:pt x="679" y="607"/>
                    <a:pt x="596" y="702"/>
                    <a:pt x="489" y="702"/>
                  </a:cubicBezTo>
                  <a:cubicBezTo>
                    <a:pt x="381" y="702"/>
                    <a:pt x="298" y="607"/>
                    <a:pt x="298" y="500"/>
                  </a:cubicBezTo>
                  <a:lnTo>
                    <a:pt x="298" y="488"/>
                  </a:lnTo>
                  <a:cubicBezTo>
                    <a:pt x="298" y="381"/>
                    <a:pt x="381" y="298"/>
                    <a:pt x="489" y="298"/>
                  </a:cubicBezTo>
                  <a:close/>
                  <a:moveTo>
                    <a:pt x="489" y="0"/>
                  </a:moveTo>
                  <a:cubicBezTo>
                    <a:pt x="215" y="0"/>
                    <a:pt x="0" y="226"/>
                    <a:pt x="0" y="488"/>
                  </a:cubicBezTo>
                  <a:lnTo>
                    <a:pt x="0" y="524"/>
                  </a:lnTo>
                  <a:cubicBezTo>
                    <a:pt x="0" y="786"/>
                    <a:pt x="215" y="1012"/>
                    <a:pt x="489" y="1012"/>
                  </a:cubicBezTo>
                  <a:cubicBezTo>
                    <a:pt x="751" y="1012"/>
                    <a:pt x="977" y="786"/>
                    <a:pt x="977" y="524"/>
                  </a:cubicBezTo>
                  <a:lnTo>
                    <a:pt x="977" y="488"/>
                  </a:lnTo>
                  <a:cubicBezTo>
                    <a:pt x="977" y="226"/>
                    <a:pt x="751" y="0"/>
                    <a:pt x="489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8" name="Google Shape;408;g2a8d01efd7b_0_265"/>
          <p:cNvSpPr/>
          <p:nvPr/>
        </p:nvSpPr>
        <p:spPr>
          <a:xfrm>
            <a:off x="3097427" y="2494953"/>
            <a:ext cx="2435100" cy="1119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409" name="Google Shape;409;g2a8d01efd7b_0_265"/>
          <p:cNvSpPr/>
          <p:nvPr/>
        </p:nvSpPr>
        <p:spPr>
          <a:xfrm>
            <a:off x="3121174" y="3922743"/>
            <a:ext cx="2435100" cy="1119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410" name="Google Shape;410;g2a8d01efd7b_0_265"/>
          <p:cNvSpPr/>
          <p:nvPr/>
        </p:nvSpPr>
        <p:spPr>
          <a:xfrm>
            <a:off x="3121174" y="5350533"/>
            <a:ext cx="2435100" cy="538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411" name="Google Shape;411;g2a8d01efd7b_0_265"/>
          <p:cNvPicPr preferRelativeResize="0"/>
          <p:nvPr/>
        </p:nvPicPr>
        <p:blipFill rotWithShape="1">
          <a:blip r:embed="rId7">
            <a:alphaModFix/>
          </a:blip>
          <a:srcRect b="34145" l="-2550" r="2550" t="0"/>
          <a:stretch/>
        </p:blipFill>
        <p:spPr>
          <a:xfrm>
            <a:off x="3338625" y="2494951"/>
            <a:ext cx="1952604" cy="773298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g2a8d01efd7b_0_265"/>
          <p:cNvSpPr txBox="1"/>
          <p:nvPr/>
        </p:nvSpPr>
        <p:spPr>
          <a:xfrm>
            <a:off x="3154718" y="3177747"/>
            <a:ext cx="24804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Inter Tight"/>
                <a:ea typeface="Inter Tight"/>
                <a:cs typeface="Inter Tight"/>
                <a:sym typeface="Inter Tight"/>
              </a:rPr>
              <a:t>Что такое страна самоцветов?</a:t>
            </a:r>
            <a:endParaRPr b="1" i="0" sz="10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413" name="Google Shape;413;g2a8d01efd7b_0_265"/>
          <p:cNvSpPr txBox="1"/>
          <p:nvPr/>
        </p:nvSpPr>
        <p:spPr>
          <a:xfrm>
            <a:off x="3483986" y="3358935"/>
            <a:ext cx="1709100" cy="1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Inter Tight"/>
                <a:ea typeface="Inter Tight"/>
                <a:cs typeface="Inter Tight"/>
                <a:sym typeface="Inter Tight"/>
              </a:rPr>
              <a:t>Страна самоцветов - манга…</a:t>
            </a:r>
            <a:endParaRPr b="0" i="0" sz="6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414" name="Google Shape;414;g2a8d01efd7b_0_265"/>
          <p:cNvPicPr preferRelativeResize="0"/>
          <p:nvPr/>
        </p:nvPicPr>
        <p:blipFill rotWithShape="1">
          <a:blip r:embed="rId8">
            <a:alphaModFix/>
          </a:blip>
          <a:srcRect b="21628" l="0" r="0" t="9114"/>
          <a:stretch/>
        </p:blipFill>
        <p:spPr>
          <a:xfrm>
            <a:off x="3338626" y="3913087"/>
            <a:ext cx="1952605" cy="883316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g2a8d01efd7b_0_265"/>
          <p:cNvSpPr txBox="1"/>
          <p:nvPr/>
        </p:nvSpPr>
        <p:spPr>
          <a:xfrm>
            <a:off x="3575131" y="4714464"/>
            <a:ext cx="24804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Inter Tight"/>
                <a:ea typeface="Inter Tight"/>
                <a:cs typeface="Inter Tight"/>
                <a:sym typeface="Inter Tight"/>
              </a:rPr>
              <a:t>Кто такая Алмаз?</a:t>
            </a:r>
            <a:endParaRPr b="1" i="0" sz="10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416" name="Google Shape;416;g2a8d01efd7b_0_265"/>
          <p:cNvPicPr preferRelativeResize="0"/>
          <p:nvPr/>
        </p:nvPicPr>
        <p:blipFill rotWithShape="1">
          <a:blip r:embed="rId9">
            <a:alphaModFix/>
          </a:blip>
          <a:srcRect b="63726" l="0" r="0" t="0"/>
          <a:stretch/>
        </p:blipFill>
        <p:spPr>
          <a:xfrm>
            <a:off x="3362373" y="5482002"/>
            <a:ext cx="1952598" cy="407040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g2a8d01efd7b_0_265"/>
          <p:cNvSpPr/>
          <p:nvPr/>
        </p:nvSpPr>
        <p:spPr>
          <a:xfrm>
            <a:off x="7120639" y="1801284"/>
            <a:ext cx="2756100" cy="53625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418" name="Google Shape;418;g2a8d01efd7b_0_265"/>
          <p:cNvPicPr preferRelativeResize="0"/>
          <p:nvPr/>
        </p:nvPicPr>
        <p:blipFill rotWithShape="1">
          <a:blip r:embed="rId10">
            <a:alphaModFix/>
          </a:blip>
          <a:srcRect b="0" l="0" r="0" t="5988"/>
          <a:stretch/>
        </p:blipFill>
        <p:spPr>
          <a:xfrm>
            <a:off x="7156403" y="2247254"/>
            <a:ext cx="2684254" cy="456261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9" name="Google Shape;419;g2a8d01efd7b_0_265"/>
          <p:cNvGrpSpPr/>
          <p:nvPr/>
        </p:nvGrpSpPr>
        <p:grpSpPr>
          <a:xfrm>
            <a:off x="-25" y="572956"/>
            <a:ext cx="12192059" cy="140182"/>
            <a:chOff x="0" y="692501"/>
            <a:chExt cx="2624940" cy="97200"/>
          </a:xfrm>
        </p:grpSpPr>
        <p:sp>
          <p:nvSpPr>
            <p:cNvPr id="420" name="Google Shape;420;g2a8d01efd7b_0_265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21" name="Google Shape;421;g2a8d01efd7b_0_265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22" name="Google Shape;422;g2a8d01efd7b_0_265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23" name="Google Shape;423;g2a8d01efd7b_0_265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24" name="Google Shape;424;g2a8d01efd7b_0_265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425" name="Google Shape;425;g2a8d01efd7b_0_265"/>
          <p:cNvSpPr txBox="1"/>
          <p:nvPr/>
        </p:nvSpPr>
        <p:spPr>
          <a:xfrm>
            <a:off x="157275" y="-575"/>
            <a:ext cx="5503800" cy="5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MVP - макет страниц</a:t>
            </a:r>
            <a:endParaRPr sz="2800">
              <a:solidFill>
                <a:schemeClr val="lt1"/>
              </a:solidFill>
              <a:latin typeface="Inter Tight"/>
              <a:ea typeface="Inter Tight"/>
              <a:cs typeface="Inter Tight"/>
              <a:sym typeface="Inter T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g2a8d01efd7b_0_265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FAF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lang="en-US" sz="1200">
                <a:solidFill>
                  <a:schemeClr val="lt1"/>
                </a:solidFill>
              </a:rPr>
              <a:t>12</a:t>
            </a:r>
            <a:endParaRPr i="0" sz="1200" u="none" cap="none" strike="noStrike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0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2" name="Google Shape;432;p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3" name="Google Shape;433;p10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4" name="Google Shape;434;p10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24" id="435" name="Google Shape;435;p10"/>
          <p:cNvPicPr preferRelativeResize="0"/>
          <p:nvPr/>
        </p:nvPicPr>
        <p:blipFill rotWithShape="1">
          <a:blip r:embed="rId3">
            <a:alphaModFix/>
          </a:blip>
          <a:srcRect b="5188" l="0" r="0" t="0"/>
          <a:stretch/>
        </p:blipFill>
        <p:spPr>
          <a:xfrm>
            <a:off x="8806690" y="2300578"/>
            <a:ext cx="3417972" cy="45574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2.png" id="436" name="Google Shape;436;p10"/>
          <p:cNvPicPr preferRelativeResize="0"/>
          <p:nvPr/>
        </p:nvPicPr>
        <p:blipFill rotWithShape="1">
          <a:blip r:embed="rId4">
            <a:alphaModFix/>
          </a:blip>
          <a:srcRect b="5620" l="0" r="0" t="720"/>
          <a:stretch/>
        </p:blipFill>
        <p:spPr>
          <a:xfrm>
            <a:off x="8362274" y="1788748"/>
            <a:ext cx="3862389" cy="5087332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10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r>
              <a:rPr b="0" i="0" lang="en-US" sz="69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b="0" i="0" lang="en-US" sz="72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Виктория Бокарева</dc:creator>
</cp:coreProperties>
</file>