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63" r:id="rId5"/>
    <p:sldId id="258" r:id="rId6"/>
    <p:sldId id="259" r:id="rId7"/>
    <p:sldId id="261" r:id="rId8"/>
    <p:sldId id="264" r:id="rId9"/>
    <p:sldId id="260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ADC"/>
    <a:srgbClr val="131313"/>
    <a:srgbClr val="E6E6E6"/>
    <a:srgbClr val="E3E2E7"/>
    <a:srgbClr val="867370"/>
    <a:srgbClr val="E9E8ED"/>
    <a:srgbClr val="5F97AC"/>
    <a:srgbClr val="298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68" autoAdjust="0"/>
  </p:normalViewPr>
  <p:slideViewPr>
    <p:cSldViewPr snapToGrid="0">
      <p:cViewPr varScale="1">
        <p:scale>
          <a:sx n="64" d="100"/>
          <a:sy n="64" d="100"/>
        </p:scale>
        <p:origin x="7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7D890-0896-40BC-A80D-152EE785DD04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3B312-890A-448C-9D4A-60005D29F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2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3B312-890A-448C-9D4A-60005D29F0C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6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73B312-890A-448C-9D4A-60005D29F0C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333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82453-E66A-4E33-B4FF-34320A86E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0EB6F8-800B-4A12-96C1-BBEBDC8A7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F10BC6-AE0B-4018-A019-069840E7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E5B84F-3588-41B8-857C-C77C20BA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460416-8DA7-4760-9B60-78AD242D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02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3EFED-E7FF-49A8-924E-590102D9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21522E-C4A7-4EB0-AAD8-437AEEEAC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8E6B4A-38C7-4D12-8C08-B96B12A6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0F533-912C-455A-B865-F15561384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14692-4EEC-4E17-8916-C2E431D1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5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69528-7192-43DA-AC06-9B0A686D2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3DC5C2-07CF-46F9-8928-E5B2D86EA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FF73AA-2723-4DDB-9130-6441919C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A19F31-C021-4E9E-B912-0997A2B6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CB6F30-8856-4999-ACA7-6620B5BD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556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63E84-28E8-440F-8896-3BB728CA3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3D377E-02BF-4817-B082-7935CBB3C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C92E94-FD75-4593-960F-FD433AF3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F958D4-4644-4493-BF40-FEE76CA4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2B3BB7-B00B-484C-B7AE-C989294E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89713A-37FF-49F9-9495-1279F98E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70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79B8C-94AC-4298-9D3C-0466B71F5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744267-1A84-490A-A02C-24F029048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C49C85-5F61-4858-8860-7EDFF9352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1F9DD5-997D-48E8-8CDE-668D9FB71D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F966F2-4FB7-4315-B7F7-05AA4CCED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4E9E0F-4B67-4D93-8149-7F4645CE0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583E3A9-7529-4BAB-AC26-EBFC0AA1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F66C2C-8117-4CC2-80AB-7BBABA1F5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3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272DA-329A-40B0-A0A2-515419B12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6F5FC91-38D1-4B98-896F-290337A7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FF32CC-6061-4558-BC81-341FDEA1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FD48D5E-8DBA-498D-B80A-C600DB34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5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F59438-600C-40A5-BE70-FA56FD58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70B825-7A3B-4762-8FAF-6BF675736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FD3ACA-59AE-410F-A229-AE16A9CD1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7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7F303-5730-4212-8877-58D6D4159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C55008-ED96-46FC-9F63-B155F4193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D4DF76-4B73-4CF8-83B2-600127AC6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DF84E1-B7B0-41FA-9F49-519F0539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102B63-C9CD-4CD8-A028-52A57177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A43BC8-13C7-4110-917D-262997FE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6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FF3DE-E166-4AA7-8ACA-507F439B3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BD96D2-D2AD-47F3-BFCB-05CF400A8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2EF941-C265-4DAE-9670-0BAECD4C4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74479E-BD06-4AA0-A84B-0AB1649D6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61C1CE-75E1-4C65-B278-C1CE7CAB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E4E8C5-C8A5-406D-BCA9-97C92493B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9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FC4C1-0558-4AAE-85F2-0CC01124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F08E0A-113E-472A-B931-2B4248AB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2C847-BB1F-4CD6-8DF4-FA03ED57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39776-727B-4F30-BB4C-BD3F1A24D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59361F-F768-4C94-921C-671A34EC6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410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158579-C79C-46D1-BE6E-C79A37BDFB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29BF5A-3CF9-48DB-A7D6-49285E578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203909-077C-4AA3-9FE1-E9371BE7E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551BCF-7795-4CC5-834D-DD11A014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EBE5B6-28D0-4DE8-80D5-4EAA1312E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4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0B13EE-4D7A-4A5F-8392-ADB820F48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36BD6A-7F2F-4151-A8AF-255E45A6F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30D5A-D99C-4AD1-9002-9FDD8EC88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99963-D95D-4BB7-AFE1-39B7AFFFF935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37CC6F-E1E6-4EEB-83A6-F479FBF9B7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7D1427-DE8A-4728-82E5-C134FC04A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32466-A409-4BC1-B53C-D20FEDCBE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94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D55A435-D60F-4CCD-A372-2A78B5202A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B4D03A8-22B6-445D-90B0-8E719A88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10" y="-287066"/>
            <a:ext cx="7516757" cy="757089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0EBCEB-09A4-4805-926E-52B51A55D386}"/>
              </a:ext>
            </a:extLst>
          </p:cNvPr>
          <p:cNvSpPr/>
          <p:nvPr/>
        </p:nvSpPr>
        <p:spPr>
          <a:xfrm>
            <a:off x="-10996" y="5561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492A2380-8204-453D-9DCC-B011A2A2FD29}"/>
              </a:ext>
            </a:extLst>
          </p:cNvPr>
          <p:cNvSpPr/>
          <p:nvPr/>
        </p:nvSpPr>
        <p:spPr>
          <a:xfrm>
            <a:off x="3040595" y="274677"/>
            <a:ext cx="2537755" cy="1802194"/>
          </a:xfrm>
          <a:custGeom>
            <a:avLst/>
            <a:gdLst>
              <a:gd name="connsiteX0" fmla="*/ 133380 w 2537755"/>
              <a:gd name="connsiteY0" fmla="*/ 524321 h 1802194"/>
              <a:gd name="connsiteX1" fmla="*/ 44603 w 2537755"/>
              <a:gd name="connsiteY1" fmla="*/ 124826 h 1802194"/>
              <a:gd name="connsiteX2" fmla="*/ 239912 w 2537755"/>
              <a:gd name="connsiteY2" fmla="*/ 538 h 1802194"/>
              <a:gd name="connsiteX3" fmla="*/ 177768 w 2537755"/>
              <a:gd name="connsiteY3" fmla="*/ 160336 h 1802194"/>
              <a:gd name="connsiteX4" fmla="*/ 435220 w 2537755"/>
              <a:gd name="connsiteY4" fmla="*/ 471055 h 1802194"/>
              <a:gd name="connsiteX5" fmla="*/ 603896 w 2537755"/>
              <a:gd name="connsiteY5" fmla="*/ 435544 h 1802194"/>
              <a:gd name="connsiteX6" fmla="*/ 728183 w 2537755"/>
              <a:gd name="connsiteY6" fmla="*/ 648608 h 1802194"/>
              <a:gd name="connsiteX7" fmla="*/ 967880 w 2537755"/>
              <a:gd name="connsiteY7" fmla="*/ 719630 h 1802194"/>
              <a:gd name="connsiteX8" fmla="*/ 967880 w 2537755"/>
              <a:gd name="connsiteY8" fmla="*/ 968204 h 1802194"/>
              <a:gd name="connsiteX9" fmla="*/ 1429519 w 2537755"/>
              <a:gd name="connsiteY9" fmla="*/ 861672 h 1802194"/>
              <a:gd name="connsiteX10" fmla="*/ 1695849 w 2537755"/>
              <a:gd name="connsiteY10" fmla="*/ 1110247 h 1802194"/>
              <a:gd name="connsiteX11" fmla="*/ 2272898 w 2537755"/>
              <a:gd name="connsiteY11" fmla="*/ 1083614 h 1802194"/>
              <a:gd name="connsiteX12" fmla="*/ 2237387 w 2537755"/>
              <a:gd name="connsiteY12" fmla="*/ 826162 h 1802194"/>
              <a:gd name="connsiteX13" fmla="*/ 2503717 w 2537755"/>
              <a:gd name="connsiteY13" fmla="*/ 1074736 h 1802194"/>
              <a:gd name="connsiteX14" fmla="*/ 2530350 w 2537755"/>
              <a:gd name="connsiteY14" fmla="*/ 1341067 h 1802194"/>
              <a:gd name="connsiteX15" fmla="*/ 2468207 w 2537755"/>
              <a:gd name="connsiteY15" fmla="*/ 1420966 h 1802194"/>
              <a:gd name="connsiteX16" fmla="*/ 2184121 w 2537755"/>
              <a:gd name="connsiteY16" fmla="*/ 1518620 h 1802194"/>
              <a:gd name="connsiteX17" fmla="*/ 1784626 w 2537755"/>
              <a:gd name="connsiteY17" fmla="*/ 1376577 h 1802194"/>
              <a:gd name="connsiteX18" fmla="*/ 1633706 w 2537755"/>
              <a:gd name="connsiteY18" fmla="*/ 1456476 h 1802194"/>
              <a:gd name="connsiteX19" fmla="*/ 1358498 w 2537755"/>
              <a:gd name="connsiteY19" fmla="*/ 1767195 h 1802194"/>
              <a:gd name="connsiteX20" fmla="*/ 133380 w 2537755"/>
              <a:gd name="connsiteY20" fmla="*/ 524321 h 1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37755" h="1802194">
                <a:moveTo>
                  <a:pt x="133380" y="524321"/>
                </a:moveTo>
                <a:cubicBezTo>
                  <a:pt x="-85603" y="250593"/>
                  <a:pt x="26848" y="212123"/>
                  <a:pt x="44603" y="124826"/>
                </a:cubicBezTo>
                <a:cubicBezTo>
                  <a:pt x="62358" y="37529"/>
                  <a:pt x="217718" y="-5380"/>
                  <a:pt x="239912" y="538"/>
                </a:cubicBezTo>
                <a:cubicBezTo>
                  <a:pt x="262106" y="6456"/>
                  <a:pt x="145217" y="81916"/>
                  <a:pt x="177768" y="160336"/>
                </a:cubicBezTo>
                <a:cubicBezTo>
                  <a:pt x="210319" y="238755"/>
                  <a:pt x="364199" y="425187"/>
                  <a:pt x="435220" y="471055"/>
                </a:cubicBezTo>
                <a:cubicBezTo>
                  <a:pt x="506241" y="516923"/>
                  <a:pt x="555069" y="405952"/>
                  <a:pt x="603896" y="435544"/>
                </a:cubicBezTo>
                <a:cubicBezTo>
                  <a:pt x="652723" y="465136"/>
                  <a:pt x="667519" y="601260"/>
                  <a:pt x="728183" y="648608"/>
                </a:cubicBezTo>
                <a:cubicBezTo>
                  <a:pt x="788847" y="695956"/>
                  <a:pt x="927931" y="666364"/>
                  <a:pt x="967880" y="719630"/>
                </a:cubicBezTo>
                <a:cubicBezTo>
                  <a:pt x="1007830" y="772896"/>
                  <a:pt x="890940" y="944530"/>
                  <a:pt x="967880" y="968204"/>
                </a:cubicBezTo>
                <a:cubicBezTo>
                  <a:pt x="1044820" y="991878"/>
                  <a:pt x="1308191" y="837998"/>
                  <a:pt x="1429519" y="861672"/>
                </a:cubicBezTo>
                <a:cubicBezTo>
                  <a:pt x="1550847" y="885346"/>
                  <a:pt x="1555286" y="1073257"/>
                  <a:pt x="1695849" y="1110247"/>
                </a:cubicBezTo>
                <a:cubicBezTo>
                  <a:pt x="1836412" y="1147237"/>
                  <a:pt x="2182642" y="1130961"/>
                  <a:pt x="2272898" y="1083614"/>
                </a:cubicBezTo>
                <a:cubicBezTo>
                  <a:pt x="2363154" y="1036267"/>
                  <a:pt x="2198917" y="827642"/>
                  <a:pt x="2237387" y="826162"/>
                </a:cubicBezTo>
                <a:cubicBezTo>
                  <a:pt x="2275857" y="824682"/>
                  <a:pt x="2454890" y="988919"/>
                  <a:pt x="2503717" y="1074736"/>
                </a:cubicBezTo>
                <a:cubicBezTo>
                  <a:pt x="2552544" y="1160553"/>
                  <a:pt x="2536268" y="1283362"/>
                  <a:pt x="2530350" y="1341067"/>
                </a:cubicBezTo>
                <a:cubicBezTo>
                  <a:pt x="2524432" y="1398772"/>
                  <a:pt x="2525912" y="1391374"/>
                  <a:pt x="2468207" y="1420966"/>
                </a:cubicBezTo>
                <a:cubicBezTo>
                  <a:pt x="2410502" y="1450558"/>
                  <a:pt x="2298051" y="1526018"/>
                  <a:pt x="2184121" y="1518620"/>
                </a:cubicBezTo>
                <a:cubicBezTo>
                  <a:pt x="2070191" y="1511222"/>
                  <a:pt x="1876362" y="1386934"/>
                  <a:pt x="1784626" y="1376577"/>
                </a:cubicBezTo>
                <a:cubicBezTo>
                  <a:pt x="1692890" y="1366220"/>
                  <a:pt x="1704727" y="1391373"/>
                  <a:pt x="1633706" y="1456476"/>
                </a:cubicBezTo>
                <a:cubicBezTo>
                  <a:pt x="1562685" y="1521579"/>
                  <a:pt x="1610032" y="1921075"/>
                  <a:pt x="1358498" y="1767195"/>
                </a:cubicBezTo>
                <a:cubicBezTo>
                  <a:pt x="1106964" y="1613316"/>
                  <a:pt x="352363" y="798049"/>
                  <a:pt x="133380" y="524321"/>
                </a:cubicBezTo>
                <a:close/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5FC04D27-4564-4B00-B6CC-BB156A4456EE}"/>
              </a:ext>
            </a:extLst>
          </p:cNvPr>
          <p:cNvSpPr/>
          <p:nvPr/>
        </p:nvSpPr>
        <p:spPr>
          <a:xfrm>
            <a:off x="97653" y="5042940"/>
            <a:ext cx="2636668" cy="1642368"/>
          </a:xfrm>
          <a:custGeom>
            <a:avLst/>
            <a:gdLst>
              <a:gd name="connsiteX0" fmla="*/ 1775534 w 2636668"/>
              <a:gd name="connsiteY0" fmla="*/ 790112 h 1642368"/>
              <a:gd name="connsiteX1" fmla="*/ 2636668 w 2636668"/>
              <a:gd name="connsiteY1" fmla="*/ 1553592 h 1642368"/>
              <a:gd name="connsiteX2" fmla="*/ 1811045 w 2636668"/>
              <a:gd name="connsiteY2" fmla="*/ 887767 h 1642368"/>
              <a:gd name="connsiteX3" fmla="*/ 2334828 w 2636668"/>
              <a:gd name="connsiteY3" fmla="*/ 1589102 h 1642368"/>
              <a:gd name="connsiteX4" fmla="*/ 1713391 w 2636668"/>
              <a:gd name="connsiteY4" fmla="*/ 941033 h 1642368"/>
              <a:gd name="connsiteX5" fmla="*/ 2059620 w 2636668"/>
              <a:gd name="connsiteY5" fmla="*/ 1597980 h 1642368"/>
              <a:gd name="connsiteX6" fmla="*/ 1589103 w 2636668"/>
              <a:gd name="connsiteY6" fmla="*/ 958788 h 1642368"/>
              <a:gd name="connsiteX7" fmla="*/ 1811045 w 2636668"/>
              <a:gd name="connsiteY7" fmla="*/ 1642368 h 1642368"/>
              <a:gd name="connsiteX8" fmla="*/ 1464816 w 2636668"/>
              <a:gd name="connsiteY8" fmla="*/ 958788 h 1642368"/>
              <a:gd name="connsiteX9" fmla="*/ 1429305 w 2636668"/>
              <a:gd name="connsiteY9" fmla="*/ 1597980 h 1642368"/>
              <a:gd name="connsiteX10" fmla="*/ 1358284 w 2636668"/>
              <a:gd name="connsiteY10" fmla="*/ 896644 h 1642368"/>
              <a:gd name="connsiteX11" fmla="*/ 1091954 w 2636668"/>
              <a:gd name="connsiteY11" fmla="*/ 1589102 h 1642368"/>
              <a:gd name="connsiteX12" fmla="*/ 1251752 w 2636668"/>
              <a:gd name="connsiteY12" fmla="*/ 905522 h 1642368"/>
              <a:gd name="connsiteX13" fmla="*/ 674703 w 2636668"/>
              <a:gd name="connsiteY13" fmla="*/ 1544714 h 1642368"/>
              <a:gd name="connsiteX14" fmla="*/ 1127464 w 2636668"/>
              <a:gd name="connsiteY14" fmla="*/ 914400 h 1642368"/>
              <a:gd name="connsiteX15" fmla="*/ 310719 w 2636668"/>
              <a:gd name="connsiteY15" fmla="*/ 1553592 h 1642368"/>
              <a:gd name="connsiteX16" fmla="*/ 958789 w 2636668"/>
              <a:gd name="connsiteY16" fmla="*/ 914400 h 1642368"/>
              <a:gd name="connsiteX17" fmla="*/ 133165 w 2636668"/>
              <a:gd name="connsiteY17" fmla="*/ 1402671 h 1642368"/>
              <a:gd name="connsiteX18" fmla="*/ 710214 w 2636668"/>
              <a:gd name="connsiteY18" fmla="*/ 976543 h 1642368"/>
              <a:gd name="connsiteX19" fmla="*/ 0 w 2636668"/>
              <a:gd name="connsiteY19" fmla="*/ 1118586 h 1642368"/>
              <a:gd name="connsiteX20" fmla="*/ 861134 w 2636668"/>
              <a:gd name="connsiteY20" fmla="*/ 781234 h 1642368"/>
              <a:gd name="connsiteX21" fmla="*/ 97655 w 2636668"/>
              <a:gd name="connsiteY21" fmla="*/ 834501 h 1642368"/>
              <a:gd name="connsiteX22" fmla="*/ 834501 w 2636668"/>
              <a:gd name="connsiteY22" fmla="*/ 701335 h 1642368"/>
              <a:gd name="connsiteX23" fmla="*/ 35511 w 2636668"/>
              <a:gd name="connsiteY23" fmla="*/ 506027 h 1642368"/>
              <a:gd name="connsiteX24" fmla="*/ 914400 w 2636668"/>
              <a:gd name="connsiteY24" fmla="*/ 577048 h 1642368"/>
              <a:gd name="connsiteX25" fmla="*/ 133165 w 2636668"/>
              <a:gd name="connsiteY25" fmla="*/ 0 h 1642368"/>
              <a:gd name="connsiteX26" fmla="*/ 1251752 w 2636668"/>
              <a:gd name="connsiteY26" fmla="*/ 523782 h 1642368"/>
              <a:gd name="connsiteX27" fmla="*/ 1775534 w 2636668"/>
              <a:gd name="connsiteY27" fmla="*/ 790112 h 164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36668" h="1642368">
                <a:moveTo>
                  <a:pt x="1775534" y="790112"/>
                </a:moveTo>
                <a:lnTo>
                  <a:pt x="2636668" y="1553592"/>
                </a:lnTo>
                <a:lnTo>
                  <a:pt x="1811045" y="887767"/>
                </a:lnTo>
                <a:lnTo>
                  <a:pt x="2334828" y="1589102"/>
                </a:lnTo>
                <a:lnTo>
                  <a:pt x="1713391" y="941033"/>
                </a:lnTo>
                <a:lnTo>
                  <a:pt x="2059620" y="1597980"/>
                </a:lnTo>
                <a:lnTo>
                  <a:pt x="1589103" y="958788"/>
                </a:lnTo>
                <a:lnTo>
                  <a:pt x="1811045" y="1642368"/>
                </a:lnTo>
                <a:lnTo>
                  <a:pt x="1464816" y="958788"/>
                </a:lnTo>
                <a:lnTo>
                  <a:pt x="1429305" y="1597980"/>
                </a:lnTo>
                <a:lnTo>
                  <a:pt x="1358284" y="896644"/>
                </a:lnTo>
                <a:lnTo>
                  <a:pt x="1091954" y="1589102"/>
                </a:lnTo>
                <a:lnTo>
                  <a:pt x="1251752" y="905522"/>
                </a:lnTo>
                <a:lnTo>
                  <a:pt x="674703" y="1544714"/>
                </a:lnTo>
                <a:lnTo>
                  <a:pt x="1127464" y="914400"/>
                </a:lnTo>
                <a:lnTo>
                  <a:pt x="310719" y="1553592"/>
                </a:lnTo>
                <a:lnTo>
                  <a:pt x="958789" y="914400"/>
                </a:lnTo>
                <a:lnTo>
                  <a:pt x="133165" y="1402671"/>
                </a:lnTo>
                <a:lnTo>
                  <a:pt x="710214" y="976543"/>
                </a:lnTo>
                <a:lnTo>
                  <a:pt x="0" y="1118586"/>
                </a:lnTo>
                <a:lnTo>
                  <a:pt x="861134" y="781234"/>
                </a:lnTo>
                <a:lnTo>
                  <a:pt x="97655" y="834501"/>
                </a:lnTo>
                <a:lnTo>
                  <a:pt x="834501" y="701335"/>
                </a:lnTo>
                <a:lnTo>
                  <a:pt x="35511" y="506027"/>
                </a:lnTo>
                <a:lnTo>
                  <a:pt x="914400" y="577048"/>
                </a:lnTo>
                <a:lnTo>
                  <a:pt x="133165" y="0"/>
                </a:lnTo>
                <a:lnTo>
                  <a:pt x="1251752" y="523782"/>
                </a:lnTo>
                <a:lnTo>
                  <a:pt x="1775534" y="79011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задержка 6">
            <a:extLst>
              <a:ext uri="{FF2B5EF4-FFF2-40B4-BE49-F238E27FC236}">
                <a16:creationId xmlns:a16="http://schemas.microsoft.com/office/drawing/2014/main" id="{F73E0F18-8CA5-4B00-AD5A-6BC385CAFB21}"/>
              </a:ext>
            </a:extLst>
          </p:cNvPr>
          <p:cNvSpPr/>
          <p:nvPr/>
        </p:nvSpPr>
        <p:spPr>
          <a:xfrm rot="16200000">
            <a:off x="62639" y="1205108"/>
            <a:ext cx="5216462" cy="4244425"/>
          </a:xfrm>
          <a:prstGeom prst="flowChartDelay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193" t="-867" r="-651" b="-11605"/>
            </a:stretch>
          </a:blip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FE8EC-2F04-4A1D-BD15-CF800B5C3782}"/>
              </a:ext>
            </a:extLst>
          </p:cNvPr>
          <p:cNvSpPr txBox="1"/>
          <p:nvPr/>
        </p:nvSpPr>
        <p:spPr>
          <a:xfrm>
            <a:off x="5192127" y="3498380"/>
            <a:ext cx="7725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Book Antiqua" panose="02040602050305030304" pitchFamily="18" charset="0"/>
              </a:rPr>
              <a:t>АЭРО ГИД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A6C6CF3E-A1B1-4365-9177-EB5D028D8D79}"/>
              </a:ext>
            </a:extLst>
          </p:cNvPr>
          <p:cNvSpPr/>
          <p:nvPr/>
        </p:nvSpPr>
        <p:spPr>
          <a:xfrm rot="724172">
            <a:off x="377606" y="5095857"/>
            <a:ext cx="3857335" cy="958964"/>
          </a:xfrm>
          <a:custGeom>
            <a:avLst/>
            <a:gdLst>
              <a:gd name="connsiteX0" fmla="*/ 134419 w 2614721"/>
              <a:gd name="connsiteY0" fmla="*/ 657306 h 718051"/>
              <a:gd name="connsiteX1" fmla="*/ 960042 w 2614721"/>
              <a:gd name="connsiteY1" fmla="*/ 497508 h 718051"/>
              <a:gd name="connsiteX2" fmla="*/ 1750155 w 2614721"/>
              <a:gd name="connsiteY2" fmla="*/ 621796 h 718051"/>
              <a:gd name="connsiteX3" fmla="*/ 2265060 w 2614721"/>
              <a:gd name="connsiteY3" fmla="*/ 612918 h 718051"/>
              <a:gd name="connsiteX4" fmla="*/ 2611289 w 2614721"/>
              <a:gd name="connsiteY4" fmla="*/ 195667 h 718051"/>
              <a:gd name="connsiteX5" fmla="*/ 2424858 w 2614721"/>
              <a:gd name="connsiteY5" fmla="*/ 275566 h 718051"/>
              <a:gd name="connsiteX6" fmla="*/ 2140773 w 2614721"/>
              <a:gd name="connsiteY6" fmla="*/ 240056 h 718051"/>
              <a:gd name="connsiteX7" fmla="*/ 1732400 w 2614721"/>
              <a:gd name="connsiteY7" fmla="*/ 359 h 718051"/>
              <a:gd name="connsiteX8" fmla="*/ 1359538 w 2614721"/>
              <a:gd name="connsiteY8" fmla="*/ 186790 h 718051"/>
              <a:gd name="connsiteX9" fmla="*/ 702590 w 2614721"/>
              <a:gd name="connsiteY9" fmla="*/ 222300 h 718051"/>
              <a:gd name="connsiteX10" fmla="*/ 374116 w 2614721"/>
              <a:gd name="connsiteY10" fmla="*/ 80258 h 718051"/>
              <a:gd name="connsiteX11" fmla="*/ 81153 w 2614721"/>
              <a:gd name="connsiteY11" fmla="*/ 293322 h 718051"/>
              <a:gd name="connsiteX12" fmla="*/ 1254 w 2614721"/>
              <a:gd name="connsiteY12" fmla="*/ 692817 h 718051"/>
              <a:gd name="connsiteX13" fmla="*/ 134419 w 2614721"/>
              <a:gd name="connsiteY13" fmla="*/ 657306 h 718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4721" h="718051">
                <a:moveTo>
                  <a:pt x="134419" y="657306"/>
                </a:moveTo>
                <a:cubicBezTo>
                  <a:pt x="294217" y="624754"/>
                  <a:pt x="690753" y="503426"/>
                  <a:pt x="960042" y="497508"/>
                </a:cubicBezTo>
                <a:cubicBezTo>
                  <a:pt x="1229331" y="491590"/>
                  <a:pt x="1532652" y="602561"/>
                  <a:pt x="1750155" y="621796"/>
                </a:cubicBezTo>
                <a:cubicBezTo>
                  <a:pt x="1967658" y="641031"/>
                  <a:pt x="2121538" y="683939"/>
                  <a:pt x="2265060" y="612918"/>
                </a:cubicBezTo>
                <a:cubicBezTo>
                  <a:pt x="2408582" y="541897"/>
                  <a:pt x="2584656" y="251892"/>
                  <a:pt x="2611289" y="195667"/>
                </a:cubicBezTo>
                <a:cubicBezTo>
                  <a:pt x="2637922" y="139442"/>
                  <a:pt x="2503277" y="268168"/>
                  <a:pt x="2424858" y="275566"/>
                </a:cubicBezTo>
                <a:cubicBezTo>
                  <a:pt x="2346439" y="282964"/>
                  <a:pt x="2256183" y="285924"/>
                  <a:pt x="2140773" y="240056"/>
                </a:cubicBezTo>
                <a:cubicBezTo>
                  <a:pt x="2025363" y="194188"/>
                  <a:pt x="1862606" y="9237"/>
                  <a:pt x="1732400" y="359"/>
                </a:cubicBezTo>
                <a:cubicBezTo>
                  <a:pt x="1602194" y="-8519"/>
                  <a:pt x="1531173" y="149800"/>
                  <a:pt x="1359538" y="186790"/>
                </a:cubicBezTo>
                <a:cubicBezTo>
                  <a:pt x="1187903" y="223780"/>
                  <a:pt x="866827" y="240055"/>
                  <a:pt x="702590" y="222300"/>
                </a:cubicBezTo>
                <a:cubicBezTo>
                  <a:pt x="538353" y="204545"/>
                  <a:pt x="477689" y="68421"/>
                  <a:pt x="374116" y="80258"/>
                </a:cubicBezTo>
                <a:cubicBezTo>
                  <a:pt x="270543" y="92095"/>
                  <a:pt x="143297" y="191229"/>
                  <a:pt x="81153" y="293322"/>
                </a:cubicBezTo>
                <a:cubicBezTo>
                  <a:pt x="19009" y="395415"/>
                  <a:pt x="-6144" y="632153"/>
                  <a:pt x="1254" y="692817"/>
                </a:cubicBezTo>
                <a:cubicBezTo>
                  <a:pt x="8652" y="753481"/>
                  <a:pt x="-25379" y="689858"/>
                  <a:pt x="134419" y="657306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539091-8DD0-49CA-A2EA-2F57AE07EF99}"/>
              </a:ext>
            </a:extLst>
          </p:cNvPr>
          <p:cNvSpPr txBox="1"/>
          <p:nvPr/>
        </p:nvSpPr>
        <p:spPr>
          <a:xfrm>
            <a:off x="400003" y="203386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7F5BD50-B2DE-4080-9248-D7D736B0E2EF}"/>
              </a:ext>
            </a:extLst>
          </p:cNvPr>
          <p:cNvSpPr/>
          <p:nvPr/>
        </p:nvSpPr>
        <p:spPr>
          <a:xfrm>
            <a:off x="40609" y="11544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0C04878-AC7A-4526-AA0A-5AF9FBF2406E}"/>
              </a:ext>
            </a:extLst>
          </p:cNvPr>
          <p:cNvSpPr/>
          <p:nvPr/>
        </p:nvSpPr>
        <p:spPr>
          <a:xfrm>
            <a:off x="474637" y="50444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1EF277C-5CF5-4552-B68E-55E13CE43A5C}"/>
              </a:ext>
            </a:extLst>
          </p:cNvPr>
          <p:cNvSpPr/>
          <p:nvPr/>
        </p:nvSpPr>
        <p:spPr>
          <a:xfrm>
            <a:off x="664166" y="47599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86B0064-9046-42A8-8426-5BDBE00E4623}"/>
              </a:ext>
            </a:extLst>
          </p:cNvPr>
          <p:cNvSpPr/>
          <p:nvPr/>
        </p:nvSpPr>
        <p:spPr>
          <a:xfrm>
            <a:off x="323055" y="561889"/>
            <a:ext cx="44435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80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94EFE74-31B6-42FB-842F-4C7D06ABDD5F}"/>
              </a:ext>
            </a:extLst>
          </p:cNvPr>
          <p:cNvSpPr/>
          <p:nvPr/>
        </p:nvSpPr>
        <p:spPr>
          <a:xfrm>
            <a:off x="757083" y="95089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C66E5BF-4BE6-461D-8391-85F886935F98}"/>
              </a:ext>
            </a:extLst>
          </p:cNvPr>
          <p:cNvSpPr/>
          <p:nvPr/>
        </p:nvSpPr>
        <p:spPr>
          <a:xfrm>
            <a:off x="946612" y="9224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3754A6-BA02-422A-8951-B7A03A6164F5}"/>
              </a:ext>
            </a:extLst>
          </p:cNvPr>
          <p:cNvSpPr/>
          <p:nvPr/>
        </p:nvSpPr>
        <p:spPr>
          <a:xfrm rot="9649837">
            <a:off x="1013607" y="58637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673806A-BFCD-4B18-A8E1-0794B3B322C3}"/>
              </a:ext>
            </a:extLst>
          </p:cNvPr>
          <p:cNvSpPr/>
          <p:nvPr/>
        </p:nvSpPr>
        <p:spPr>
          <a:xfrm rot="9649837">
            <a:off x="1447635" y="97538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BC36140-F9CE-4152-87BF-FB49BA4D399B}"/>
              </a:ext>
            </a:extLst>
          </p:cNvPr>
          <p:cNvSpPr/>
          <p:nvPr/>
        </p:nvSpPr>
        <p:spPr>
          <a:xfrm rot="9649837">
            <a:off x="1637164" y="94693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9C0C88A-E113-4B4B-AC4E-63AC35C5BAD6}"/>
              </a:ext>
            </a:extLst>
          </p:cNvPr>
          <p:cNvSpPr/>
          <p:nvPr/>
        </p:nvSpPr>
        <p:spPr>
          <a:xfrm rot="5400000">
            <a:off x="23498" y="130013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9D521A0-6910-422B-8A42-99F4F9E1BCA2}"/>
              </a:ext>
            </a:extLst>
          </p:cNvPr>
          <p:cNvSpPr/>
          <p:nvPr/>
        </p:nvSpPr>
        <p:spPr>
          <a:xfrm rot="5400000">
            <a:off x="457526" y="168914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A0302B0-AB8B-4917-8F3B-DFA7505341E7}"/>
              </a:ext>
            </a:extLst>
          </p:cNvPr>
          <p:cNvSpPr/>
          <p:nvPr/>
        </p:nvSpPr>
        <p:spPr>
          <a:xfrm rot="5400000">
            <a:off x="647055" y="166069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77AD17F-8A0C-458D-97CE-B0A8B373CB51}"/>
              </a:ext>
            </a:extLst>
          </p:cNvPr>
          <p:cNvSpPr/>
          <p:nvPr/>
        </p:nvSpPr>
        <p:spPr>
          <a:xfrm rot="15049837">
            <a:off x="714050" y="132461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5B059B-850A-4D7E-A3E7-3931324D86ED}"/>
              </a:ext>
            </a:extLst>
          </p:cNvPr>
          <p:cNvSpPr txBox="1"/>
          <p:nvPr/>
        </p:nvSpPr>
        <p:spPr>
          <a:xfrm rot="2486513">
            <a:off x="-175132" y="295361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F58CA58-84C0-4745-A780-EBC16488B415}"/>
              </a:ext>
            </a:extLst>
          </p:cNvPr>
          <p:cNvSpPr/>
          <p:nvPr/>
        </p:nvSpPr>
        <p:spPr>
          <a:xfrm rot="2486513">
            <a:off x="122426" y="164889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24D5328-9DA0-4A8A-BCF3-4AA6E2F7A66B}"/>
              </a:ext>
            </a:extLst>
          </p:cNvPr>
          <p:cNvSpPr/>
          <p:nvPr/>
        </p:nvSpPr>
        <p:spPr>
          <a:xfrm rot="2486513">
            <a:off x="556454" y="203790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7E57ABC-047C-4B2F-A859-92BC7F47F6E2}"/>
              </a:ext>
            </a:extLst>
          </p:cNvPr>
          <p:cNvSpPr/>
          <p:nvPr/>
        </p:nvSpPr>
        <p:spPr>
          <a:xfrm rot="2486513">
            <a:off x="89031" y="322622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00F4C1-E3BD-4B09-B137-AD1E0A4DF862}"/>
              </a:ext>
            </a:extLst>
          </p:cNvPr>
          <p:cNvSpPr/>
          <p:nvPr/>
        </p:nvSpPr>
        <p:spPr>
          <a:xfrm rot="2486513">
            <a:off x="181948" y="370112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05B7649-AB57-4E3E-9E3E-483BD3390221}"/>
              </a:ext>
            </a:extLst>
          </p:cNvPr>
          <p:cNvSpPr/>
          <p:nvPr/>
        </p:nvSpPr>
        <p:spPr>
          <a:xfrm rot="2486513">
            <a:off x="371477" y="367267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0793694-B07D-4E54-9F49-0EA1B3087971}"/>
              </a:ext>
            </a:extLst>
          </p:cNvPr>
          <p:cNvSpPr/>
          <p:nvPr/>
        </p:nvSpPr>
        <p:spPr>
          <a:xfrm rot="12136350">
            <a:off x="438472" y="333660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9420207-8701-46F4-8C69-0561C58FAEB4}"/>
              </a:ext>
            </a:extLst>
          </p:cNvPr>
          <p:cNvSpPr/>
          <p:nvPr/>
        </p:nvSpPr>
        <p:spPr>
          <a:xfrm rot="12136350">
            <a:off x="872500" y="372561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4034D1E7-88D7-433D-82EC-2CB26B524E15}"/>
              </a:ext>
            </a:extLst>
          </p:cNvPr>
          <p:cNvSpPr/>
          <p:nvPr/>
        </p:nvSpPr>
        <p:spPr>
          <a:xfrm rot="12136350">
            <a:off x="1062029" y="369715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1D6B87-1817-4975-AC6E-C9DDEE8B7387}"/>
              </a:ext>
            </a:extLst>
          </p:cNvPr>
          <p:cNvSpPr txBox="1"/>
          <p:nvPr/>
        </p:nvSpPr>
        <p:spPr>
          <a:xfrm>
            <a:off x="5164202" y="4295273"/>
            <a:ext cx="7211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8FAADC"/>
                </a:solidFill>
                <a:latin typeface="Monotype Corsiva" panose="03010101010201010101" pitchFamily="66" charset="0"/>
              </a:rPr>
              <a:t>- твой гид в мире современных путешествий</a:t>
            </a:r>
          </a:p>
        </p:txBody>
      </p:sp>
    </p:spTree>
    <p:extLst>
      <p:ext uri="{BB962C8B-B14F-4D97-AF65-F5344CB8AC3E}">
        <p14:creationId xmlns:p14="http://schemas.microsoft.com/office/powerpoint/2010/main" val="441576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C78C3949-B561-4BE8-8AF3-5E3FC160E071}"/>
              </a:ext>
            </a:extLst>
          </p:cNvPr>
          <p:cNvSpPr/>
          <p:nvPr/>
        </p:nvSpPr>
        <p:spPr>
          <a:xfrm>
            <a:off x="8025414" y="312915"/>
            <a:ext cx="3844031" cy="3116062"/>
          </a:xfrm>
          <a:custGeom>
            <a:avLst/>
            <a:gdLst>
              <a:gd name="connsiteX0" fmla="*/ 3844031 w 3844031"/>
              <a:gd name="connsiteY0" fmla="*/ 2467992 h 3116062"/>
              <a:gd name="connsiteX1" fmla="*/ 3808520 w 3844031"/>
              <a:gd name="connsiteY1" fmla="*/ 0 h 3116062"/>
              <a:gd name="connsiteX2" fmla="*/ 3764132 w 3844031"/>
              <a:gd name="connsiteY2" fmla="*/ 2396971 h 3116062"/>
              <a:gd name="connsiteX3" fmla="*/ 3435658 w 3844031"/>
              <a:gd name="connsiteY3" fmla="*/ 62144 h 3116062"/>
              <a:gd name="connsiteX4" fmla="*/ 3613211 w 3844031"/>
              <a:gd name="connsiteY4" fmla="*/ 2432481 h 3116062"/>
              <a:gd name="connsiteX5" fmla="*/ 2876365 w 3844031"/>
              <a:gd name="connsiteY5" fmla="*/ 213064 h 3116062"/>
              <a:gd name="connsiteX6" fmla="*/ 3497802 w 3844031"/>
              <a:gd name="connsiteY6" fmla="*/ 2556769 h 3116062"/>
              <a:gd name="connsiteX7" fmla="*/ 2352582 w 3844031"/>
              <a:gd name="connsiteY7" fmla="*/ 417250 h 3116062"/>
              <a:gd name="connsiteX8" fmla="*/ 3346881 w 3844031"/>
              <a:gd name="connsiteY8" fmla="*/ 2610035 h 3116062"/>
              <a:gd name="connsiteX9" fmla="*/ 1926454 w 3844031"/>
              <a:gd name="connsiteY9" fmla="*/ 772357 h 3116062"/>
              <a:gd name="connsiteX10" fmla="*/ 3178205 w 3844031"/>
              <a:gd name="connsiteY10" fmla="*/ 2645545 h 3116062"/>
              <a:gd name="connsiteX11" fmla="*/ 1597980 w 3844031"/>
              <a:gd name="connsiteY11" fmla="*/ 1180730 h 3116062"/>
              <a:gd name="connsiteX12" fmla="*/ 3080551 w 3844031"/>
              <a:gd name="connsiteY12" fmla="*/ 2707689 h 3116062"/>
              <a:gd name="connsiteX13" fmla="*/ 2121763 w 3844031"/>
              <a:gd name="connsiteY13" fmla="*/ 2015231 h 3116062"/>
              <a:gd name="connsiteX14" fmla="*/ 2965141 w 3844031"/>
              <a:gd name="connsiteY14" fmla="*/ 2840854 h 3116062"/>
              <a:gd name="connsiteX15" fmla="*/ 1553592 w 3844031"/>
              <a:gd name="connsiteY15" fmla="*/ 2104008 h 3116062"/>
              <a:gd name="connsiteX16" fmla="*/ 2805343 w 3844031"/>
              <a:gd name="connsiteY16" fmla="*/ 2974019 h 3116062"/>
              <a:gd name="connsiteX17" fmla="*/ 0 w 3844031"/>
              <a:gd name="connsiteY17" fmla="*/ 1748901 h 3116062"/>
              <a:gd name="connsiteX18" fmla="*/ 2707689 w 3844031"/>
              <a:gd name="connsiteY18" fmla="*/ 3116062 h 3116062"/>
              <a:gd name="connsiteX19" fmla="*/ 3844031 w 3844031"/>
              <a:gd name="connsiteY19" fmla="*/ 2467992 h 311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44031" h="3116062">
                <a:moveTo>
                  <a:pt x="3844031" y="2467992"/>
                </a:moveTo>
                <a:lnTo>
                  <a:pt x="3808520" y="0"/>
                </a:lnTo>
                <a:lnTo>
                  <a:pt x="3764132" y="2396971"/>
                </a:lnTo>
                <a:lnTo>
                  <a:pt x="3435658" y="62144"/>
                </a:lnTo>
                <a:lnTo>
                  <a:pt x="3613211" y="2432481"/>
                </a:lnTo>
                <a:lnTo>
                  <a:pt x="2876365" y="213064"/>
                </a:lnTo>
                <a:lnTo>
                  <a:pt x="3497802" y="2556769"/>
                </a:lnTo>
                <a:lnTo>
                  <a:pt x="2352582" y="417250"/>
                </a:lnTo>
                <a:lnTo>
                  <a:pt x="3346881" y="2610035"/>
                </a:lnTo>
                <a:lnTo>
                  <a:pt x="1926454" y="772357"/>
                </a:lnTo>
                <a:lnTo>
                  <a:pt x="3178205" y="2645545"/>
                </a:lnTo>
                <a:lnTo>
                  <a:pt x="1597980" y="1180730"/>
                </a:lnTo>
                <a:lnTo>
                  <a:pt x="3080551" y="2707689"/>
                </a:lnTo>
                <a:lnTo>
                  <a:pt x="2121763" y="2015231"/>
                </a:lnTo>
                <a:lnTo>
                  <a:pt x="2965141" y="2840854"/>
                </a:lnTo>
                <a:lnTo>
                  <a:pt x="1553592" y="2104008"/>
                </a:lnTo>
                <a:lnTo>
                  <a:pt x="2805343" y="2974019"/>
                </a:lnTo>
                <a:lnTo>
                  <a:pt x="0" y="1748901"/>
                </a:lnTo>
                <a:lnTo>
                  <a:pt x="2707689" y="3116062"/>
                </a:lnTo>
                <a:lnTo>
                  <a:pt x="3844031" y="2467992"/>
                </a:ln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E4CCE452-8018-4364-8E3F-2A43773E04FB}"/>
              </a:ext>
            </a:extLst>
          </p:cNvPr>
          <p:cNvSpPr/>
          <p:nvPr/>
        </p:nvSpPr>
        <p:spPr>
          <a:xfrm rot="17181253">
            <a:off x="10505472" y="314049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7" name="Хорда 106">
            <a:extLst>
              <a:ext uri="{FF2B5EF4-FFF2-40B4-BE49-F238E27FC236}">
                <a16:creationId xmlns:a16="http://schemas.microsoft.com/office/drawing/2014/main" id="{BCA0BDBD-D2EF-42F5-94AA-5C75CB167D54}"/>
              </a:ext>
            </a:extLst>
          </p:cNvPr>
          <p:cNvSpPr/>
          <p:nvPr/>
        </p:nvSpPr>
        <p:spPr>
          <a:xfrm>
            <a:off x="8384123" y="2031791"/>
            <a:ext cx="7639277" cy="9540609"/>
          </a:xfrm>
          <a:prstGeom prst="chord">
            <a:avLst>
              <a:gd name="adj1" fmla="val 10753271"/>
              <a:gd name="adj2" fmla="val 42309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72" t="-11974" r="-13092" b="-28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05003E40-FE48-4E9E-99FF-479B9A4392AA}"/>
              </a:ext>
            </a:extLst>
          </p:cNvPr>
          <p:cNvSpPr/>
          <p:nvPr/>
        </p:nvSpPr>
        <p:spPr>
          <a:xfrm rot="17181253">
            <a:off x="10315943" y="316894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F9E6794-A7B9-444C-87BD-6648C91F2D0B}"/>
              </a:ext>
            </a:extLst>
          </p:cNvPr>
          <p:cNvSpPr/>
          <p:nvPr/>
        </p:nvSpPr>
        <p:spPr>
          <a:xfrm rot="3835650">
            <a:off x="8599980" y="493809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8E8F5571-0040-4BEB-BAD7-BB63E6E39C20}"/>
              </a:ext>
            </a:extLst>
          </p:cNvPr>
          <p:cNvSpPr/>
          <p:nvPr/>
        </p:nvSpPr>
        <p:spPr>
          <a:xfrm rot="13485487">
            <a:off x="9290532" y="496257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6EB79F11-6F69-487C-AC31-D226BDE05116}"/>
              </a:ext>
            </a:extLst>
          </p:cNvPr>
          <p:cNvSpPr/>
          <p:nvPr/>
        </p:nvSpPr>
        <p:spPr>
          <a:xfrm rot="6749137">
            <a:off x="8138700" y="451169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A2CCFBB4-C94E-480B-9C53-1338468FAB79}"/>
              </a:ext>
            </a:extLst>
          </p:cNvPr>
          <p:cNvSpPr/>
          <p:nvPr/>
        </p:nvSpPr>
        <p:spPr>
          <a:xfrm rot="6749137">
            <a:off x="8328229" y="44832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D2BA20C0-DC72-4050-A415-2589C762B55C}"/>
              </a:ext>
            </a:extLst>
          </p:cNvPr>
          <p:cNvSpPr/>
          <p:nvPr/>
        </p:nvSpPr>
        <p:spPr>
          <a:xfrm rot="3835650">
            <a:off x="7803600" y="447145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F649D19-150D-4FC0-B0A2-69A7298595D0}"/>
              </a:ext>
            </a:extLst>
          </p:cNvPr>
          <p:cNvSpPr/>
          <p:nvPr/>
        </p:nvSpPr>
        <p:spPr>
          <a:xfrm rot="3835650">
            <a:off x="8237628" y="48604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1A23748B-58DA-4056-80E1-9007FE30A68D}"/>
              </a:ext>
            </a:extLst>
          </p:cNvPr>
          <p:cNvSpPr/>
          <p:nvPr/>
        </p:nvSpPr>
        <p:spPr>
          <a:xfrm rot="2486513">
            <a:off x="8063136" y="33713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AF2D688-B475-42A2-8109-C978D8E68700}"/>
              </a:ext>
            </a:extLst>
          </p:cNvPr>
          <p:cNvSpPr/>
          <p:nvPr/>
        </p:nvSpPr>
        <p:spPr>
          <a:xfrm rot="2486513">
            <a:off x="8156053" y="384624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071A747C-A8FC-4278-A75F-224B8B7A3F7E}"/>
              </a:ext>
            </a:extLst>
          </p:cNvPr>
          <p:cNvSpPr/>
          <p:nvPr/>
        </p:nvSpPr>
        <p:spPr>
          <a:xfrm rot="2486513">
            <a:off x="8345582" y="381779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0D48E46-8886-4323-B106-4D71677EFEF1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-131527" y="4331207"/>
            <a:ext cx="10928527" cy="10856"/>
          </a:xfrm>
          <a:prstGeom prst="line">
            <a:avLst/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40633C8E-C7F4-40EA-9062-295FD53DC873}"/>
              </a:ext>
            </a:extLst>
          </p:cNvPr>
          <p:cNvSpPr/>
          <p:nvPr/>
        </p:nvSpPr>
        <p:spPr>
          <a:xfrm>
            <a:off x="316987" y="4225769"/>
            <a:ext cx="186432" cy="195309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8BC222E-89B0-4285-849C-561437B3D324}"/>
              </a:ext>
            </a:extLst>
          </p:cNvPr>
          <p:cNvSpPr/>
          <p:nvPr/>
        </p:nvSpPr>
        <p:spPr>
          <a:xfrm>
            <a:off x="10797000" y="4233552"/>
            <a:ext cx="186432" cy="195309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24476B10-160E-4C5F-8284-4E8FAD5BFA96}"/>
              </a:ext>
            </a:extLst>
          </p:cNvPr>
          <p:cNvSpPr/>
          <p:nvPr/>
        </p:nvSpPr>
        <p:spPr>
          <a:xfrm>
            <a:off x="4643392" y="4226213"/>
            <a:ext cx="186432" cy="195309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DCAF2D7-C47D-41A2-B878-92216B4A8E8D}"/>
              </a:ext>
            </a:extLst>
          </p:cNvPr>
          <p:cNvSpPr/>
          <p:nvPr/>
        </p:nvSpPr>
        <p:spPr>
          <a:xfrm>
            <a:off x="3360096" y="4226213"/>
            <a:ext cx="186432" cy="195309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6BCAD6D-C6C4-49CB-BF1F-3FD71972ECE4}"/>
              </a:ext>
            </a:extLst>
          </p:cNvPr>
          <p:cNvSpPr/>
          <p:nvPr/>
        </p:nvSpPr>
        <p:spPr>
          <a:xfrm>
            <a:off x="1591410" y="4219560"/>
            <a:ext cx="186432" cy="195309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3B848-6639-4143-BC96-B223FFF98D5A}"/>
              </a:ext>
            </a:extLst>
          </p:cNvPr>
          <p:cNvSpPr txBox="1"/>
          <p:nvPr/>
        </p:nvSpPr>
        <p:spPr>
          <a:xfrm>
            <a:off x="295642" y="3185585"/>
            <a:ext cx="2284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</a:rPr>
              <a:t>В наше время на рынке труда наблюдается нехватка кадров в лице гидов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733388-1B47-4898-B1E0-84DA5F32570E}"/>
              </a:ext>
            </a:extLst>
          </p:cNvPr>
          <p:cNvSpPr txBox="1"/>
          <p:nvPr/>
        </p:nvSpPr>
        <p:spPr>
          <a:xfrm>
            <a:off x="299330" y="2877085"/>
            <a:ext cx="2488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НЕХВАТКА ГИДОВ</a:t>
            </a:r>
          </a:p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474429-1043-484C-A0B4-9BDC916C5559}"/>
              </a:ext>
            </a:extLst>
          </p:cNvPr>
          <p:cNvSpPr txBox="1"/>
          <p:nvPr/>
        </p:nvSpPr>
        <p:spPr>
          <a:xfrm>
            <a:off x="3230550" y="3183973"/>
            <a:ext cx="3062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</a:rPr>
              <a:t>Многим людям наскучило ходить по разным местам в сопровождении постореннего человека (гида)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0E13E4-5887-4336-93D3-6B6EB28B9A28}"/>
              </a:ext>
            </a:extLst>
          </p:cNvPr>
          <p:cNvSpPr txBox="1"/>
          <p:nvPr/>
        </p:nvSpPr>
        <p:spPr>
          <a:xfrm>
            <a:off x="3230550" y="2869582"/>
            <a:ext cx="3228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БАНАЛЬНОСТЬ ТУРОВ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83EE97-4354-450B-88DA-B925DA8E5E5D}"/>
              </a:ext>
            </a:extLst>
          </p:cNvPr>
          <p:cNvSpPr txBox="1"/>
          <p:nvPr/>
        </p:nvSpPr>
        <p:spPr>
          <a:xfrm>
            <a:off x="4601354" y="4771906"/>
            <a:ext cx="27850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</a:rPr>
              <a:t>Увлекательная система составления программы экскурсий, позволяет сделать путешествия увлекательным и незабываемым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FA77B0-D3FF-4E4E-872D-5B4707CE74A9}"/>
              </a:ext>
            </a:extLst>
          </p:cNvPr>
          <p:cNvSpPr txBox="1"/>
          <p:nvPr/>
        </p:nvSpPr>
        <p:spPr>
          <a:xfrm>
            <a:off x="4603555" y="4511504"/>
            <a:ext cx="199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КВЕСТЫ</a:t>
            </a:r>
          </a:p>
          <a:p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54FAC55-2FF9-4B5E-8C02-1F6EBC97C414}"/>
              </a:ext>
            </a:extLst>
          </p:cNvPr>
          <p:cNvSpPr txBox="1"/>
          <p:nvPr/>
        </p:nvSpPr>
        <p:spPr>
          <a:xfrm>
            <a:off x="1532435" y="4518733"/>
            <a:ext cx="2164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ЦЕННОСТЬ</a:t>
            </a:r>
          </a:p>
          <a:p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2C4F32C-3C11-4B89-AC3B-FB9284CB6A3C}"/>
              </a:ext>
            </a:extLst>
          </p:cNvPr>
          <p:cNvSpPr/>
          <p:nvPr/>
        </p:nvSpPr>
        <p:spPr>
          <a:xfrm rot="6749137">
            <a:off x="8252001" y="256555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0C07269-6509-4520-988B-1DDD7735FD93}"/>
              </a:ext>
            </a:extLst>
          </p:cNvPr>
          <p:cNvSpPr/>
          <p:nvPr/>
        </p:nvSpPr>
        <p:spPr>
          <a:xfrm rot="6749137">
            <a:off x="8686029" y="295456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7" name="Полилиния: фигура 66">
            <a:extLst>
              <a:ext uri="{FF2B5EF4-FFF2-40B4-BE49-F238E27FC236}">
                <a16:creationId xmlns:a16="http://schemas.microsoft.com/office/drawing/2014/main" id="{2C0BE063-2948-4118-9AE7-1CC1F1F51C33}"/>
              </a:ext>
            </a:extLst>
          </p:cNvPr>
          <p:cNvSpPr/>
          <p:nvPr/>
        </p:nvSpPr>
        <p:spPr>
          <a:xfrm>
            <a:off x="254994" y="775688"/>
            <a:ext cx="4042152" cy="1789995"/>
          </a:xfrm>
          <a:custGeom>
            <a:avLst/>
            <a:gdLst>
              <a:gd name="connsiteX0" fmla="*/ 313177 w 4042152"/>
              <a:gd name="connsiteY0" fmla="*/ 218611 h 1789995"/>
              <a:gd name="connsiteX1" fmla="*/ 37969 w 4042152"/>
              <a:gd name="connsiteY1" fmla="*/ 973213 h 1789995"/>
              <a:gd name="connsiteX2" fmla="*/ 1183189 w 4042152"/>
              <a:gd name="connsiteY2" fmla="*/ 1710060 h 1789995"/>
              <a:gd name="connsiteX3" fmla="*/ 2044323 w 4042152"/>
              <a:gd name="connsiteY3" fmla="*/ 1470362 h 1789995"/>
              <a:gd name="connsiteX4" fmla="*/ 2932089 w 4042152"/>
              <a:gd name="connsiteY4" fmla="*/ 1505873 h 1789995"/>
              <a:gd name="connsiteX5" fmla="*/ 3731080 w 4042152"/>
              <a:gd name="connsiteY5" fmla="*/ 1789959 h 1789995"/>
              <a:gd name="connsiteX6" fmla="*/ 3997410 w 4042152"/>
              <a:gd name="connsiteY6" fmla="*/ 1523629 h 1789995"/>
              <a:gd name="connsiteX7" fmla="*/ 2869946 w 4042152"/>
              <a:gd name="connsiteY7" fmla="*/ 1239543 h 1789995"/>
              <a:gd name="connsiteX8" fmla="*/ 2594738 w 4042152"/>
              <a:gd name="connsiteY8" fmla="*/ 706883 h 1789995"/>
              <a:gd name="connsiteX9" fmla="*/ 1902280 w 4042152"/>
              <a:gd name="connsiteY9" fmla="*/ 742394 h 1789995"/>
              <a:gd name="connsiteX10" fmla="*/ 1271965 w 4042152"/>
              <a:gd name="connsiteY10" fmla="*/ 1053112 h 1789995"/>
              <a:gd name="connsiteX11" fmla="*/ 925736 w 4042152"/>
              <a:gd name="connsiteY11" fmla="*/ 1310564 h 1789995"/>
              <a:gd name="connsiteX12" fmla="*/ 686039 w 4042152"/>
              <a:gd name="connsiteY12" fmla="*/ 857803 h 1789995"/>
              <a:gd name="connsiteX13" fmla="*/ 872470 w 4042152"/>
              <a:gd name="connsiteY13" fmla="*/ 698005 h 1789995"/>
              <a:gd name="connsiteX14" fmla="*/ 987880 w 4042152"/>
              <a:gd name="connsiteY14" fmla="*/ 396164 h 1789995"/>
              <a:gd name="connsiteX15" fmla="*/ 703794 w 4042152"/>
              <a:gd name="connsiteY15" fmla="*/ 5547 h 1789995"/>
              <a:gd name="connsiteX16" fmla="*/ 313177 w 4042152"/>
              <a:gd name="connsiteY16" fmla="*/ 218611 h 1789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42152" h="1789995">
                <a:moveTo>
                  <a:pt x="313177" y="218611"/>
                </a:moveTo>
                <a:cubicBezTo>
                  <a:pt x="202206" y="379889"/>
                  <a:pt x="-107033" y="724638"/>
                  <a:pt x="37969" y="973213"/>
                </a:cubicBezTo>
                <a:cubicBezTo>
                  <a:pt x="182971" y="1221788"/>
                  <a:pt x="848797" y="1627202"/>
                  <a:pt x="1183189" y="1710060"/>
                </a:cubicBezTo>
                <a:cubicBezTo>
                  <a:pt x="1517581" y="1792918"/>
                  <a:pt x="1752840" y="1504393"/>
                  <a:pt x="2044323" y="1470362"/>
                </a:cubicBezTo>
                <a:cubicBezTo>
                  <a:pt x="2335806" y="1436331"/>
                  <a:pt x="2650963" y="1452607"/>
                  <a:pt x="2932089" y="1505873"/>
                </a:cubicBezTo>
                <a:cubicBezTo>
                  <a:pt x="3213215" y="1559139"/>
                  <a:pt x="3553527" y="1787000"/>
                  <a:pt x="3731080" y="1789959"/>
                </a:cubicBezTo>
                <a:cubicBezTo>
                  <a:pt x="3908633" y="1792918"/>
                  <a:pt x="4140932" y="1615365"/>
                  <a:pt x="3997410" y="1523629"/>
                </a:cubicBezTo>
                <a:cubicBezTo>
                  <a:pt x="3853888" y="1431893"/>
                  <a:pt x="3103725" y="1375667"/>
                  <a:pt x="2869946" y="1239543"/>
                </a:cubicBezTo>
                <a:cubicBezTo>
                  <a:pt x="2636167" y="1103419"/>
                  <a:pt x="2756016" y="789741"/>
                  <a:pt x="2594738" y="706883"/>
                </a:cubicBezTo>
                <a:cubicBezTo>
                  <a:pt x="2433460" y="624025"/>
                  <a:pt x="2122742" y="684689"/>
                  <a:pt x="1902280" y="742394"/>
                </a:cubicBezTo>
                <a:cubicBezTo>
                  <a:pt x="1681818" y="800099"/>
                  <a:pt x="1434722" y="958417"/>
                  <a:pt x="1271965" y="1053112"/>
                </a:cubicBezTo>
                <a:cubicBezTo>
                  <a:pt x="1109208" y="1147807"/>
                  <a:pt x="1023390" y="1343116"/>
                  <a:pt x="925736" y="1310564"/>
                </a:cubicBezTo>
                <a:cubicBezTo>
                  <a:pt x="828082" y="1278013"/>
                  <a:pt x="694917" y="959896"/>
                  <a:pt x="686039" y="857803"/>
                </a:cubicBezTo>
                <a:cubicBezTo>
                  <a:pt x="677161" y="755710"/>
                  <a:pt x="822163" y="774945"/>
                  <a:pt x="872470" y="698005"/>
                </a:cubicBezTo>
                <a:cubicBezTo>
                  <a:pt x="922777" y="621065"/>
                  <a:pt x="1015993" y="511574"/>
                  <a:pt x="987880" y="396164"/>
                </a:cubicBezTo>
                <a:cubicBezTo>
                  <a:pt x="959767" y="280754"/>
                  <a:pt x="814765" y="33659"/>
                  <a:pt x="703794" y="5547"/>
                </a:cubicBezTo>
                <a:cubicBezTo>
                  <a:pt x="592823" y="-22565"/>
                  <a:pt x="424148" y="57333"/>
                  <a:pt x="313177" y="218611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0C9757DD-3DFF-4610-B824-F8BCEE364AD8}"/>
              </a:ext>
            </a:extLst>
          </p:cNvPr>
          <p:cNvSpPr/>
          <p:nvPr/>
        </p:nvSpPr>
        <p:spPr>
          <a:xfrm rot="6749137">
            <a:off x="965416" y="665565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6DA0276-DF49-4C4A-9087-C412C224186E}"/>
              </a:ext>
            </a:extLst>
          </p:cNvPr>
          <p:cNvSpPr/>
          <p:nvPr/>
        </p:nvSpPr>
        <p:spPr>
          <a:xfrm rot="16398974">
            <a:off x="1032411" y="631958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410B5CA-FC5E-477C-B81D-A5DCAE4FEF5A}"/>
              </a:ext>
            </a:extLst>
          </p:cNvPr>
          <p:cNvSpPr txBox="1"/>
          <p:nvPr/>
        </p:nvSpPr>
        <p:spPr>
          <a:xfrm rot="3835650">
            <a:off x="8053371" y="4219032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2802693-8E26-4827-9DE8-EBE76166A03D}"/>
              </a:ext>
            </a:extLst>
          </p:cNvPr>
          <p:cNvSpPr/>
          <p:nvPr/>
        </p:nvSpPr>
        <p:spPr>
          <a:xfrm rot="3835650">
            <a:off x="8350929" y="291431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603FFDC-03FA-4FB0-BBB3-BC9C52D5CFE3}"/>
              </a:ext>
            </a:extLst>
          </p:cNvPr>
          <p:cNvSpPr/>
          <p:nvPr/>
        </p:nvSpPr>
        <p:spPr>
          <a:xfrm rot="3835650">
            <a:off x="8784957" y="330332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4BC0B3C-D97E-4171-93E2-2404E38F1A43}"/>
              </a:ext>
            </a:extLst>
          </p:cNvPr>
          <p:cNvSpPr/>
          <p:nvPr/>
        </p:nvSpPr>
        <p:spPr>
          <a:xfrm rot="3835650">
            <a:off x="8317534" y="449164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666D4A1-1400-4598-AF76-8C80F681BAAA}"/>
              </a:ext>
            </a:extLst>
          </p:cNvPr>
          <p:cNvSpPr/>
          <p:nvPr/>
        </p:nvSpPr>
        <p:spPr>
          <a:xfrm rot="3835650">
            <a:off x="8410451" y="496654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D005E09-76F5-4D05-86C3-F8BDAFEE441C}"/>
              </a:ext>
            </a:extLst>
          </p:cNvPr>
          <p:cNvSpPr/>
          <p:nvPr/>
        </p:nvSpPr>
        <p:spPr>
          <a:xfrm rot="13485487">
            <a:off x="9101003" y="499102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DFB241EE-B931-46C6-A26F-6AA7D11785FF}"/>
              </a:ext>
            </a:extLst>
          </p:cNvPr>
          <p:cNvSpPr/>
          <p:nvPr/>
        </p:nvSpPr>
        <p:spPr>
          <a:xfrm rot="13485487">
            <a:off x="8666975" y="460202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C832C53-DA63-4BD2-BBB1-AC3AAF863803}"/>
              </a:ext>
            </a:extLst>
          </p:cNvPr>
          <p:cNvSpPr/>
          <p:nvPr/>
        </p:nvSpPr>
        <p:spPr>
          <a:xfrm rot="2486513">
            <a:off x="1066476" y="540045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34BDF5BC-8850-431E-AF5F-7CD0D2B291B5}"/>
              </a:ext>
            </a:extLst>
          </p:cNvPr>
          <p:cNvSpPr/>
          <p:nvPr/>
        </p:nvSpPr>
        <p:spPr>
          <a:xfrm rot="2486513">
            <a:off x="1159393" y="587535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F08C2EA0-BA98-4E7F-8EFF-70AB56712F36}"/>
              </a:ext>
            </a:extLst>
          </p:cNvPr>
          <p:cNvSpPr/>
          <p:nvPr/>
        </p:nvSpPr>
        <p:spPr>
          <a:xfrm rot="2486513">
            <a:off x="1348922" y="584690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1D5AB35F-3D25-4878-A024-77A96880315C}"/>
              </a:ext>
            </a:extLst>
          </p:cNvPr>
          <p:cNvSpPr/>
          <p:nvPr/>
        </p:nvSpPr>
        <p:spPr>
          <a:xfrm rot="12136350">
            <a:off x="-50712" y="596535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2C99772-A6DE-4612-9203-7FDEF4F11754}"/>
              </a:ext>
            </a:extLst>
          </p:cNvPr>
          <p:cNvSpPr/>
          <p:nvPr/>
        </p:nvSpPr>
        <p:spPr>
          <a:xfrm rot="12136350">
            <a:off x="572845" y="632591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AF911-0932-470E-8A46-FB1181B0F3D1}"/>
              </a:ext>
            </a:extLst>
          </p:cNvPr>
          <p:cNvSpPr txBox="1"/>
          <p:nvPr/>
        </p:nvSpPr>
        <p:spPr>
          <a:xfrm>
            <a:off x="639953" y="1557264"/>
            <a:ext cx="1005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ook Antiqua" panose="02040602050305030304" pitchFamily="18" charset="0"/>
              </a:rPr>
              <a:t>ПРОБЛЕМЫ И РЕШЕНИЯ 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83911A11-8F0B-4A7D-8B62-5C378DE6A83A}"/>
              </a:ext>
            </a:extLst>
          </p:cNvPr>
          <p:cNvSpPr/>
          <p:nvPr/>
        </p:nvSpPr>
        <p:spPr>
          <a:xfrm rot="6308694">
            <a:off x="140496" y="641510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2FC2835-4294-4F6B-B0BF-E3193D2BDA3E}"/>
              </a:ext>
            </a:extLst>
          </p:cNvPr>
          <p:cNvSpPr/>
          <p:nvPr/>
        </p:nvSpPr>
        <p:spPr>
          <a:xfrm rot="10571318">
            <a:off x="480943" y="555187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0298C8B-B0C6-4E23-AF3A-F1087E83F345}"/>
              </a:ext>
            </a:extLst>
          </p:cNvPr>
          <p:cNvSpPr/>
          <p:nvPr/>
        </p:nvSpPr>
        <p:spPr>
          <a:xfrm rot="10571318">
            <a:off x="670472" y="552342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34058FC1-6A40-4CFD-854E-2BAACF552727}"/>
              </a:ext>
            </a:extLst>
          </p:cNvPr>
          <p:cNvSpPr/>
          <p:nvPr/>
        </p:nvSpPr>
        <p:spPr>
          <a:xfrm rot="20221155">
            <a:off x="737467" y="518734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0E7C8605-64F9-48C7-8240-44E7BC275632}"/>
              </a:ext>
            </a:extLst>
          </p:cNvPr>
          <p:cNvSpPr/>
          <p:nvPr/>
        </p:nvSpPr>
        <p:spPr>
          <a:xfrm rot="7657831">
            <a:off x="579871" y="590063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8181AECF-AAB9-4BF2-A716-D10E35AFFBCF}"/>
              </a:ext>
            </a:extLst>
          </p:cNvPr>
          <p:cNvSpPr/>
          <p:nvPr/>
        </p:nvSpPr>
        <p:spPr>
          <a:xfrm rot="6308694">
            <a:off x="9415997" y="3707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F7A24713-7651-447F-8BDF-1BE76C3269CD}"/>
              </a:ext>
            </a:extLst>
          </p:cNvPr>
          <p:cNvSpPr/>
          <p:nvPr/>
        </p:nvSpPr>
        <p:spPr>
          <a:xfrm rot="6308694">
            <a:off x="498296" y="48864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00256180-B03C-4E43-B26F-FE05BA7BAC96}"/>
              </a:ext>
            </a:extLst>
          </p:cNvPr>
          <p:cNvSpPr/>
          <p:nvPr/>
        </p:nvSpPr>
        <p:spPr>
          <a:xfrm rot="6308694">
            <a:off x="687825" y="485796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5F48CD5-2FE7-4090-8B35-D891EAD79881}"/>
              </a:ext>
            </a:extLst>
          </p:cNvPr>
          <p:cNvSpPr/>
          <p:nvPr/>
        </p:nvSpPr>
        <p:spPr>
          <a:xfrm rot="15958531">
            <a:off x="754820" y="452189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F27135E8-34DF-4F95-8A75-EF3DDC44C2C2}"/>
              </a:ext>
            </a:extLst>
          </p:cNvPr>
          <p:cNvSpPr/>
          <p:nvPr/>
        </p:nvSpPr>
        <p:spPr>
          <a:xfrm rot="15958531">
            <a:off x="1378377" y="488245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7C337C-FC87-4148-BA46-20CD9EA0836D}"/>
              </a:ext>
            </a:extLst>
          </p:cNvPr>
          <p:cNvSpPr txBox="1"/>
          <p:nvPr/>
        </p:nvSpPr>
        <p:spPr>
          <a:xfrm>
            <a:off x="1545108" y="4843497"/>
            <a:ext cx="28022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</a:rPr>
              <a:t>Предлагаем автоматизированную систему уникальных экскурсий, которая не нуждается в сопровождении гидов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1A94B1D0-01B1-4F02-9D11-6CCF8C340C02}"/>
              </a:ext>
            </a:extLst>
          </p:cNvPr>
          <p:cNvSpPr/>
          <p:nvPr/>
        </p:nvSpPr>
        <p:spPr>
          <a:xfrm rot="7531416">
            <a:off x="9814920" y="311600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A9ACB99F-EFFB-487A-8505-7A6459FC5A40}"/>
              </a:ext>
            </a:extLst>
          </p:cNvPr>
          <p:cNvSpPr/>
          <p:nvPr/>
        </p:nvSpPr>
        <p:spPr>
          <a:xfrm rot="10444903">
            <a:off x="9353640" y="268961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8DBD8F3C-CDF5-4C1E-A09A-76F3465F78B8}"/>
              </a:ext>
            </a:extLst>
          </p:cNvPr>
          <p:cNvSpPr/>
          <p:nvPr/>
        </p:nvSpPr>
        <p:spPr>
          <a:xfrm rot="10444903">
            <a:off x="9543169" y="266115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C42E353A-3316-43BC-8ACD-BD7834FFE55C}"/>
              </a:ext>
            </a:extLst>
          </p:cNvPr>
          <p:cNvSpPr/>
          <p:nvPr/>
        </p:nvSpPr>
        <p:spPr>
          <a:xfrm rot="7531416">
            <a:off x="9018540" y="264936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ED996A1C-30DB-4E47-8BEF-D97999C83253}"/>
              </a:ext>
            </a:extLst>
          </p:cNvPr>
          <p:cNvSpPr/>
          <p:nvPr/>
        </p:nvSpPr>
        <p:spPr>
          <a:xfrm rot="7531416">
            <a:off x="9452568" y="303837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A0FE5625-F33C-496A-B33F-93507254F849}"/>
              </a:ext>
            </a:extLst>
          </p:cNvPr>
          <p:cNvSpPr/>
          <p:nvPr/>
        </p:nvSpPr>
        <p:spPr>
          <a:xfrm rot="6182279">
            <a:off x="9278076" y="154925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D7AC7C1B-D7AC-426C-80DC-55541D73703B}"/>
              </a:ext>
            </a:extLst>
          </p:cNvPr>
          <p:cNvSpPr/>
          <p:nvPr/>
        </p:nvSpPr>
        <p:spPr>
          <a:xfrm rot="6182279">
            <a:off x="9370993" y="20241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76EDBF51-9942-448F-AE06-C5463649837B}"/>
              </a:ext>
            </a:extLst>
          </p:cNvPr>
          <p:cNvSpPr/>
          <p:nvPr/>
        </p:nvSpPr>
        <p:spPr>
          <a:xfrm rot="6182279">
            <a:off x="9560522" y="199570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4623B21B-EE60-4189-955A-86CCD1B46D76}"/>
              </a:ext>
            </a:extLst>
          </p:cNvPr>
          <p:cNvSpPr/>
          <p:nvPr/>
        </p:nvSpPr>
        <p:spPr>
          <a:xfrm rot="10444903">
            <a:off x="9466941" y="74346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2979FFA4-5768-4968-8677-231B98B43D68}"/>
              </a:ext>
            </a:extLst>
          </p:cNvPr>
          <p:cNvSpPr/>
          <p:nvPr/>
        </p:nvSpPr>
        <p:spPr>
          <a:xfrm rot="10444903">
            <a:off x="9900969" y="113247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38C5375-412A-4F5A-8B7A-92428D2124F5}"/>
              </a:ext>
            </a:extLst>
          </p:cNvPr>
          <p:cNvSpPr txBox="1"/>
          <p:nvPr/>
        </p:nvSpPr>
        <p:spPr>
          <a:xfrm rot="7531416">
            <a:off x="9268311" y="2396944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65C718D4-8EA4-4E0F-A730-A4173C154D93}"/>
              </a:ext>
            </a:extLst>
          </p:cNvPr>
          <p:cNvSpPr/>
          <p:nvPr/>
        </p:nvSpPr>
        <p:spPr>
          <a:xfrm rot="7531416">
            <a:off x="9565869" y="109222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60AAC999-B703-41B7-8C2A-33148B165AE0}"/>
              </a:ext>
            </a:extLst>
          </p:cNvPr>
          <p:cNvSpPr/>
          <p:nvPr/>
        </p:nvSpPr>
        <p:spPr>
          <a:xfrm rot="7531416">
            <a:off x="9999897" y="148123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D84E6FE2-A656-4BC0-A6C2-E180A097889A}"/>
              </a:ext>
            </a:extLst>
          </p:cNvPr>
          <p:cNvSpPr/>
          <p:nvPr/>
        </p:nvSpPr>
        <p:spPr>
          <a:xfrm rot="7531416">
            <a:off x="9532474" y="266955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94960A3-3A0B-4AE4-89D8-170D13325905}"/>
              </a:ext>
            </a:extLst>
          </p:cNvPr>
          <p:cNvSpPr/>
          <p:nvPr/>
        </p:nvSpPr>
        <p:spPr>
          <a:xfrm rot="7531416">
            <a:off x="9625391" y="314445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20536A27-9E81-422A-8505-A136032BA56E}"/>
              </a:ext>
            </a:extLst>
          </p:cNvPr>
          <p:cNvSpPr/>
          <p:nvPr/>
        </p:nvSpPr>
        <p:spPr>
          <a:xfrm rot="17181253">
            <a:off x="9881915" y="277993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5F5031B1-B124-48C2-B176-6C55C73A75B6}"/>
              </a:ext>
            </a:extLst>
          </p:cNvPr>
          <p:cNvSpPr/>
          <p:nvPr/>
        </p:nvSpPr>
        <p:spPr>
          <a:xfrm rot="11890836">
            <a:off x="11032240" y="608813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65D468E2-179C-433C-8C5B-352246294DA5}"/>
              </a:ext>
            </a:extLst>
          </p:cNvPr>
          <p:cNvSpPr/>
          <p:nvPr/>
        </p:nvSpPr>
        <p:spPr>
          <a:xfrm rot="11890836">
            <a:off x="11125157" y="656303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C37BCB81-1A71-4CED-A3F7-249A29C24F61}"/>
              </a:ext>
            </a:extLst>
          </p:cNvPr>
          <p:cNvSpPr/>
          <p:nvPr/>
        </p:nvSpPr>
        <p:spPr>
          <a:xfrm rot="11890836">
            <a:off x="11314686" y="653458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EF46C268-61CB-4042-AE15-F522178B3538}"/>
              </a:ext>
            </a:extLst>
          </p:cNvPr>
          <p:cNvSpPr/>
          <p:nvPr/>
        </p:nvSpPr>
        <p:spPr>
          <a:xfrm rot="13239973">
            <a:off x="11754061" y="602010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8C32B668-2FCE-4464-90FE-240C53B6B633}"/>
              </a:ext>
            </a:extLst>
          </p:cNvPr>
          <p:cNvSpPr/>
          <p:nvPr/>
        </p:nvSpPr>
        <p:spPr>
          <a:xfrm rot="6308694">
            <a:off x="11581945" y="493159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4AFFD0F2-5448-4C0B-A00D-0976C2102724}"/>
              </a:ext>
            </a:extLst>
          </p:cNvPr>
          <p:cNvSpPr/>
          <p:nvPr/>
        </p:nvSpPr>
        <p:spPr>
          <a:xfrm rot="6182279">
            <a:off x="11444024" y="611010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E5A36EC2-7C3B-4827-914D-03CBA78AD2A0}"/>
              </a:ext>
            </a:extLst>
          </p:cNvPr>
          <p:cNvSpPr/>
          <p:nvPr/>
        </p:nvSpPr>
        <p:spPr>
          <a:xfrm rot="10444903">
            <a:off x="11632889" y="530430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8CF34D25-A94C-4A23-B22A-714178FDAB75}"/>
              </a:ext>
            </a:extLst>
          </p:cNvPr>
          <p:cNvSpPr/>
          <p:nvPr/>
        </p:nvSpPr>
        <p:spPr>
          <a:xfrm rot="10444903">
            <a:off x="12066917" y="569331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16EE931-D15F-4DBD-BF0B-A376601F282B}"/>
              </a:ext>
            </a:extLst>
          </p:cNvPr>
          <p:cNvSpPr/>
          <p:nvPr/>
        </p:nvSpPr>
        <p:spPr>
          <a:xfrm rot="7531416">
            <a:off x="11731817" y="565306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9" name="Хорда 108">
            <a:extLst>
              <a:ext uri="{FF2B5EF4-FFF2-40B4-BE49-F238E27FC236}">
                <a16:creationId xmlns:a16="http://schemas.microsoft.com/office/drawing/2014/main" id="{E7D196AD-7BAC-4FD2-8C7A-424953A2F904}"/>
              </a:ext>
            </a:extLst>
          </p:cNvPr>
          <p:cNvSpPr/>
          <p:nvPr/>
        </p:nvSpPr>
        <p:spPr>
          <a:xfrm>
            <a:off x="8396967" y="2031790"/>
            <a:ext cx="7639277" cy="9540609"/>
          </a:xfrm>
          <a:prstGeom prst="chord">
            <a:avLst>
              <a:gd name="adj1" fmla="val 10753271"/>
              <a:gd name="adj2" fmla="val 42309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7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C47E3B1-E23F-F982-58D9-B779D216290F}"/>
              </a:ext>
            </a:extLst>
          </p:cNvPr>
          <p:cNvSpPr txBox="1"/>
          <p:nvPr/>
        </p:nvSpPr>
        <p:spPr>
          <a:xfrm>
            <a:off x="415105" y="3952010"/>
            <a:ext cx="569443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1">
                    <a:alpha val="13000"/>
                  </a:schemeClr>
                </a:solidFill>
                <a:latin typeface="Bahnschrift Light Condensed" panose="020B0502040204020203" pitchFamily="34" charset="0"/>
              </a:rPr>
              <a:t>БЕЗ ШАНСОВ</a:t>
            </a:r>
            <a:endParaRPr lang="en-US" sz="4400" dirty="0">
              <a:solidFill>
                <a:schemeClr val="tx1">
                  <a:alpha val="13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7F50E2C-F640-87F2-6EB0-99B34FD421BE}"/>
              </a:ext>
            </a:extLst>
          </p:cNvPr>
          <p:cNvSpPr/>
          <p:nvPr/>
        </p:nvSpPr>
        <p:spPr>
          <a:xfrm>
            <a:off x="505489" y="4455653"/>
            <a:ext cx="6683503" cy="920137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71" name="Полилиния: фигура 7170">
            <a:extLst>
              <a:ext uri="{FF2B5EF4-FFF2-40B4-BE49-F238E27FC236}">
                <a16:creationId xmlns:a16="http://schemas.microsoft.com/office/drawing/2014/main" id="{175E1A8C-105C-4CFA-95DA-5FF48CA941F2}"/>
              </a:ext>
            </a:extLst>
          </p:cNvPr>
          <p:cNvSpPr/>
          <p:nvPr/>
        </p:nvSpPr>
        <p:spPr>
          <a:xfrm>
            <a:off x="263136" y="241115"/>
            <a:ext cx="986864" cy="3488092"/>
          </a:xfrm>
          <a:custGeom>
            <a:avLst/>
            <a:gdLst>
              <a:gd name="connsiteX0" fmla="*/ 559824 w 986864"/>
              <a:gd name="connsiteY0" fmla="*/ 654997 h 3488092"/>
              <a:gd name="connsiteX1" fmla="*/ 907296 w 986864"/>
              <a:gd name="connsiteY1" fmla="*/ 783013 h 3488092"/>
              <a:gd name="connsiteX2" fmla="*/ 678696 w 986864"/>
              <a:gd name="connsiteY2" fmla="*/ 1176205 h 3488092"/>
              <a:gd name="connsiteX3" fmla="*/ 779280 w 986864"/>
              <a:gd name="connsiteY3" fmla="*/ 1331653 h 3488092"/>
              <a:gd name="connsiteX4" fmla="*/ 660408 w 986864"/>
              <a:gd name="connsiteY4" fmla="*/ 1615117 h 3488092"/>
              <a:gd name="connsiteX5" fmla="*/ 642120 w 986864"/>
              <a:gd name="connsiteY5" fmla="*/ 1926013 h 3488092"/>
              <a:gd name="connsiteX6" fmla="*/ 504960 w 986864"/>
              <a:gd name="connsiteY6" fmla="*/ 2419789 h 3488092"/>
              <a:gd name="connsiteX7" fmla="*/ 925584 w 986864"/>
              <a:gd name="connsiteY7" fmla="*/ 2374069 h 3488092"/>
              <a:gd name="connsiteX8" fmla="*/ 953016 w 986864"/>
              <a:gd name="connsiteY8" fmla="*/ 2785549 h 3488092"/>
              <a:gd name="connsiteX9" fmla="*/ 623832 w 986864"/>
              <a:gd name="connsiteY9" fmla="*/ 2803837 h 3488092"/>
              <a:gd name="connsiteX10" fmla="*/ 322080 w 986864"/>
              <a:gd name="connsiteY10" fmla="*/ 2922709 h 3488092"/>
              <a:gd name="connsiteX11" fmla="*/ 404376 w 986864"/>
              <a:gd name="connsiteY11" fmla="*/ 3416485 h 3488092"/>
              <a:gd name="connsiteX12" fmla="*/ 139200 w 986864"/>
              <a:gd name="connsiteY12" fmla="*/ 3398197 h 3488092"/>
              <a:gd name="connsiteX13" fmla="*/ 303792 w 986864"/>
              <a:gd name="connsiteY13" fmla="*/ 2602669 h 3488092"/>
              <a:gd name="connsiteX14" fmla="*/ 84336 w 986864"/>
              <a:gd name="connsiteY14" fmla="*/ 1825429 h 3488092"/>
              <a:gd name="connsiteX15" fmla="*/ 248928 w 986864"/>
              <a:gd name="connsiteY15" fmla="*/ 1176205 h 3488092"/>
              <a:gd name="connsiteX16" fmla="*/ 2040 w 986864"/>
              <a:gd name="connsiteY16" fmla="*/ 60637 h 3488092"/>
              <a:gd name="connsiteX17" fmla="*/ 148344 w 986864"/>
              <a:gd name="connsiteY17" fmla="*/ 179509 h 3488092"/>
              <a:gd name="connsiteX18" fmla="*/ 440952 w 986864"/>
              <a:gd name="connsiteY18" fmla="*/ 444685 h 3488092"/>
              <a:gd name="connsiteX19" fmla="*/ 559824 w 986864"/>
              <a:gd name="connsiteY19" fmla="*/ 654997 h 348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6864" h="3488092">
                <a:moveTo>
                  <a:pt x="559824" y="654997"/>
                </a:moveTo>
                <a:cubicBezTo>
                  <a:pt x="637548" y="711385"/>
                  <a:pt x="887484" y="696145"/>
                  <a:pt x="907296" y="783013"/>
                </a:cubicBezTo>
                <a:cubicBezTo>
                  <a:pt x="927108" y="869881"/>
                  <a:pt x="700032" y="1084765"/>
                  <a:pt x="678696" y="1176205"/>
                </a:cubicBezTo>
                <a:cubicBezTo>
                  <a:pt x="657360" y="1267645"/>
                  <a:pt x="782328" y="1258501"/>
                  <a:pt x="779280" y="1331653"/>
                </a:cubicBezTo>
                <a:cubicBezTo>
                  <a:pt x="776232" y="1404805"/>
                  <a:pt x="683268" y="1516057"/>
                  <a:pt x="660408" y="1615117"/>
                </a:cubicBezTo>
                <a:cubicBezTo>
                  <a:pt x="637548" y="1714177"/>
                  <a:pt x="668028" y="1791901"/>
                  <a:pt x="642120" y="1926013"/>
                </a:cubicBezTo>
                <a:cubicBezTo>
                  <a:pt x="616212" y="2060125"/>
                  <a:pt x="457716" y="2345113"/>
                  <a:pt x="504960" y="2419789"/>
                </a:cubicBezTo>
                <a:cubicBezTo>
                  <a:pt x="552204" y="2494465"/>
                  <a:pt x="850908" y="2313109"/>
                  <a:pt x="925584" y="2374069"/>
                </a:cubicBezTo>
                <a:cubicBezTo>
                  <a:pt x="1000260" y="2435029"/>
                  <a:pt x="1003308" y="2713921"/>
                  <a:pt x="953016" y="2785549"/>
                </a:cubicBezTo>
                <a:cubicBezTo>
                  <a:pt x="902724" y="2857177"/>
                  <a:pt x="728988" y="2780977"/>
                  <a:pt x="623832" y="2803837"/>
                </a:cubicBezTo>
                <a:cubicBezTo>
                  <a:pt x="518676" y="2826697"/>
                  <a:pt x="358656" y="2820601"/>
                  <a:pt x="322080" y="2922709"/>
                </a:cubicBezTo>
                <a:cubicBezTo>
                  <a:pt x="285504" y="3024817"/>
                  <a:pt x="434856" y="3337237"/>
                  <a:pt x="404376" y="3416485"/>
                </a:cubicBezTo>
                <a:cubicBezTo>
                  <a:pt x="373896" y="3495733"/>
                  <a:pt x="155964" y="3533833"/>
                  <a:pt x="139200" y="3398197"/>
                </a:cubicBezTo>
                <a:cubicBezTo>
                  <a:pt x="122436" y="3262561"/>
                  <a:pt x="312936" y="2864797"/>
                  <a:pt x="303792" y="2602669"/>
                </a:cubicBezTo>
                <a:cubicBezTo>
                  <a:pt x="294648" y="2340541"/>
                  <a:pt x="93480" y="2063173"/>
                  <a:pt x="84336" y="1825429"/>
                </a:cubicBezTo>
                <a:cubicBezTo>
                  <a:pt x="75192" y="1587685"/>
                  <a:pt x="262644" y="1470337"/>
                  <a:pt x="248928" y="1176205"/>
                </a:cubicBezTo>
                <a:cubicBezTo>
                  <a:pt x="235212" y="882073"/>
                  <a:pt x="18804" y="226753"/>
                  <a:pt x="2040" y="60637"/>
                </a:cubicBezTo>
                <a:cubicBezTo>
                  <a:pt x="-14724" y="-105479"/>
                  <a:pt x="75192" y="115501"/>
                  <a:pt x="148344" y="179509"/>
                </a:cubicBezTo>
                <a:cubicBezTo>
                  <a:pt x="221496" y="243517"/>
                  <a:pt x="378468" y="363913"/>
                  <a:pt x="440952" y="444685"/>
                </a:cubicBezTo>
                <a:cubicBezTo>
                  <a:pt x="503436" y="525457"/>
                  <a:pt x="482100" y="598609"/>
                  <a:pt x="559824" y="654997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5FCFD-1E98-838C-8195-57C8B5A1BCD4}"/>
              </a:ext>
            </a:extLst>
          </p:cNvPr>
          <p:cNvSpPr txBox="1"/>
          <p:nvPr/>
        </p:nvSpPr>
        <p:spPr>
          <a:xfrm>
            <a:off x="1254244" y="2327655"/>
            <a:ext cx="591072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1">
                    <a:alpha val="13000"/>
                  </a:schemeClr>
                </a:solidFill>
                <a:latin typeface="Bahnschrift Light Condensed" panose="020B0502040204020203" pitchFamily="34" charset="0"/>
              </a:rPr>
              <a:t>ВОЗМОЖНЫЙ КЛИЕНТ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D0E20CD-DCDF-A211-72FD-A0853BCB0BB8}"/>
              </a:ext>
            </a:extLst>
          </p:cNvPr>
          <p:cNvSpPr/>
          <p:nvPr/>
        </p:nvSpPr>
        <p:spPr>
          <a:xfrm>
            <a:off x="279231" y="2806029"/>
            <a:ext cx="7422337" cy="920137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BFF5CEAF-1ED4-464C-89B0-65CA731BC0BC}"/>
              </a:ext>
            </a:extLst>
          </p:cNvPr>
          <p:cNvSpPr/>
          <p:nvPr/>
        </p:nvSpPr>
        <p:spPr>
          <a:xfrm>
            <a:off x="7278476" y="3636496"/>
            <a:ext cx="3506564" cy="23789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8798E38E-0046-46A4-B2EC-0F134735ABC9}"/>
              </a:ext>
            </a:extLst>
          </p:cNvPr>
          <p:cNvSpPr/>
          <p:nvPr/>
        </p:nvSpPr>
        <p:spPr>
          <a:xfrm rot="7960761">
            <a:off x="-438306" y="-1654711"/>
            <a:ext cx="5089796" cy="4622484"/>
          </a:xfrm>
          <a:custGeom>
            <a:avLst/>
            <a:gdLst>
              <a:gd name="connsiteX0" fmla="*/ 1746504 w 3685032"/>
              <a:gd name="connsiteY0" fmla="*/ 2194560 h 3639312"/>
              <a:gd name="connsiteX1" fmla="*/ 146304 w 3685032"/>
              <a:gd name="connsiteY1" fmla="*/ 2423160 h 3639312"/>
              <a:gd name="connsiteX2" fmla="*/ 1709928 w 3685032"/>
              <a:gd name="connsiteY2" fmla="*/ 2148840 h 3639312"/>
              <a:gd name="connsiteX3" fmla="*/ 0 w 3685032"/>
              <a:gd name="connsiteY3" fmla="*/ 2002536 h 3639312"/>
              <a:gd name="connsiteX4" fmla="*/ 1691640 w 3685032"/>
              <a:gd name="connsiteY4" fmla="*/ 2093976 h 3639312"/>
              <a:gd name="connsiteX5" fmla="*/ 109728 w 3685032"/>
              <a:gd name="connsiteY5" fmla="*/ 1508760 h 3639312"/>
              <a:gd name="connsiteX6" fmla="*/ 1691640 w 3685032"/>
              <a:gd name="connsiteY6" fmla="*/ 2029968 h 3639312"/>
              <a:gd name="connsiteX7" fmla="*/ 457200 w 3685032"/>
              <a:gd name="connsiteY7" fmla="*/ 1042416 h 3639312"/>
              <a:gd name="connsiteX8" fmla="*/ 1755648 w 3685032"/>
              <a:gd name="connsiteY8" fmla="*/ 2011680 h 3639312"/>
              <a:gd name="connsiteX9" fmla="*/ 786384 w 3685032"/>
              <a:gd name="connsiteY9" fmla="*/ 493776 h 3639312"/>
              <a:gd name="connsiteX10" fmla="*/ 1819656 w 3685032"/>
              <a:gd name="connsiteY10" fmla="*/ 2002536 h 3639312"/>
              <a:gd name="connsiteX11" fmla="*/ 1691640 w 3685032"/>
              <a:gd name="connsiteY11" fmla="*/ 0 h 3639312"/>
              <a:gd name="connsiteX12" fmla="*/ 1874520 w 3685032"/>
              <a:gd name="connsiteY12" fmla="*/ 2029968 h 3639312"/>
              <a:gd name="connsiteX13" fmla="*/ 1865376 w 3685032"/>
              <a:gd name="connsiteY13" fmla="*/ 1901952 h 3639312"/>
              <a:gd name="connsiteX14" fmla="*/ 1883664 w 3685032"/>
              <a:gd name="connsiteY14" fmla="*/ 1975104 h 3639312"/>
              <a:gd name="connsiteX15" fmla="*/ 1892808 w 3685032"/>
              <a:gd name="connsiteY15" fmla="*/ 2002536 h 3639312"/>
              <a:gd name="connsiteX16" fmla="*/ 2286000 w 3685032"/>
              <a:gd name="connsiteY16" fmla="*/ 182880 h 3639312"/>
              <a:gd name="connsiteX17" fmla="*/ 1965960 w 3685032"/>
              <a:gd name="connsiteY17" fmla="*/ 2011680 h 3639312"/>
              <a:gd name="connsiteX18" fmla="*/ 3282696 w 3685032"/>
              <a:gd name="connsiteY18" fmla="*/ 274320 h 3639312"/>
              <a:gd name="connsiteX19" fmla="*/ 2011680 w 3685032"/>
              <a:gd name="connsiteY19" fmla="*/ 2048256 h 3639312"/>
              <a:gd name="connsiteX20" fmla="*/ 3584448 w 3685032"/>
              <a:gd name="connsiteY20" fmla="*/ 859536 h 3639312"/>
              <a:gd name="connsiteX21" fmla="*/ 2039112 w 3685032"/>
              <a:gd name="connsiteY21" fmla="*/ 2084832 h 3639312"/>
              <a:gd name="connsiteX22" fmla="*/ 3630168 w 3685032"/>
              <a:gd name="connsiteY22" fmla="*/ 1947672 h 3639312"/>
              <a:gd name="connsiteX23" fmla="*/ 2048256 w 3685032"/>
              <a:gd name="connsiteY23" fmla="*/ 2157984 h 3639312"/>
              <a:gd name="connsiteX24" fmla="*/ 3685032 w 3685032"/>
              <a:gd name="connsiteY24" fmla="*/ 2679192 h 3639312"/>
              <a:gd name="connsiteX25" fmla="*/ 2066544 w 3685032"/>
              <a:gd name="connsiteY25" fmla="*/ 2267712 h 3639312"/>
              <a:gd name="connsiteX26" fmla="*/ 3529584 w 3685032"/>
              <a:gd name="connsiteY26" fmla="*/ 3328416 h 3639312"/>
              <a:gd name="connsiteX27" fmla="*/ 2075688 w 3685032"/>
              <a:gd name="connsiteY27" fmla="*/ 2368296 h 3639312"/>
              <a:gd name="connsiteX28" fmla="*/ 2990088 w 3685032"/>
              <a:gd name="connsiteY28" fmla="*/ 3639312 h 3639312"/>
              <a:gd name="connsiteX29" fmla="*/ 2011680 w 3685032"/>
              <a:gd name="connsiteY29" fmla="*/ 2395728 h 3639312"/>
              <a:gd name="connsiteX30" fmla="*/ 1801368 w 3685032"/>
              <a:gd name="connsiteY30" fmla="*/ 2898648 h 3639312"/>
              <a:gd name="connsiteX31" fmla="*/ 1901952 w 3685032"/>
              <a:gd name="connsiteY31" fmla="*/ 2368296 h 3639312"/>
              <a:gd name="connsiteX32" fmla="*/ 1563624 w 3685032"/>
              <a:gd name="connsiteY32" fmla="*/ 2697480 h 3639312"/>
              <a:gd name="connsiteX33" fmla="*/ 1709928 w 3685032"/>
              <a:gd name="connsiteY33" fmla="*/ 2295144 h 3639312"/>
              <a:gd name="connsiteX34" fmla="*/ 1481328 w 3685032"/>
              <a:gd name="connsiteY34" fmla="*/ 2377440 h 3639312"/>
              <a:gd name="connsiteX35" fmla="*/ 1746504 w 3685032"/>
              <a:gd name="connsiteY35" fmla="*/ 2194560 h 363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685032" h="3639312">
                <a:moveTo>
                  <a:pt x="1746504" y="2194560"/>
                </a:moveTo>
                <a:lnTo>
                  <a:pt x="146304" y="2423160"/>
                </a:lnTo>
                <a:lnTo>
                  <a:pt x="1709928" y="2148840"/>
                </a:lnTo>
                <a:lnTo>
                  <a:pt x="0" y="2002536"/>
                </a:lnTo>
                <a:lnTo>
                  <a:pt x="1691640" y="2093976"/>
                </a:lnTo>
                <a:lnTo>
                  <a:pt x="109728" y="1508760"/>
                </a:lnTo>
                <a:lnTo>
                  <a:pt x="1691640" y="2029968"/>
                </a:lnTo>
                <a:lnTo>
                  <a:pt x="457200" y="1042416"/>
                </a:lnTo>
                <a:lnTo>
                  <a:pt x="1755648" y="2011680"/>
                </a:lnTo>
                <a:lnTo>
                  <a:pt x="786384" y="493776"/>
                </a:lnTo>
                <a:lnTo>
                  <a:pt x="1819656" y="2002536"/>
                </a:lnTo>
                <a:lnTo>
                  <a:pt x="1691640" y="0"/>
                </a:lnTo>
                <a:lnTo>
                  <a:pt x="1874520" y="2029968"/>
                </a:lnTo>
                <a:cubicBezTo>
                  <a:pt x="1864870" y="1914165"/>
                  <a:pt x="1865376" y="1956943"/>
                  <a:pt x="1865376" y="1901952"/>
                </a:cubicBezTo>
                <a:lnTo>
                  <a:pt x="1883664" y="1975104"/>
                </a:lnTo>
                <a:lnTo>
                  <a:pt x="1892808" y="2002536"/>
                </a:lnTo>
                <a:lnTo>
                  <a:pt x="2286000" y="182880"/>
                </a:lnTo>
                <a:lnTo>
                  <a:pt x="1965960" y="2011680"/>
                </a:lnTo>
                <a:lnTo>
                  <a:pt x="3282696" y="274320"/>
                </a:lnTo>
                <a:lnTo>
                  <a:pt x="2011680" y="2048256"/>
                </a:lnTo>
                <a:lnTo>
                  <a:pt x="3584448" y="859536"/>
                </a:lnTo>
                <a:lnTo>
                  <a:pt x="2039112" y="2084832"/>
                </a:lnTo>
                <a:lnTo>
                  <a:pt x="3630168" y="1947672"/>
                </a:lnTo>
                <a:lnTo>
                  <a:pt x="2048256" y="2157984"/>
                </a:lnTo>
                <a:lnTo>
                  <a:pt x="3685032" y="2679192"/>
                </a:lnTo>
                <a:lnTo>
                  <a:pt x="2066544" y="2267712"/>
                </a:lnTo>
                <a:lnTo>
                  <a:pt x="3529584" y="3328416"/>
                </a:lnTo>
                <a:lnTo>
                  <a:pt x="2075688" y="2368296"/>
                </a:lnTo>
                <a:lnTo>
                  <a:pt x="2990088" y="3639312"/>
                </a:lnTo>
                <a:lnTo>
                  <a:pt x="2011680" y="2395728"/>
                </a:lnTo>
                <a:lnTo>
                  <a:pt x="1801368" y="2898648"/>
                </a:lnTo>
                <a:lnTo>
                  <a:pt x="1901952" y="2368296"/>
                </a:lnTo>
                <a:lnTo>
                  <a:pt x="1563624" y="2697480"/>
                </a:lnTo>
                <a:lnTo>
                  <a:pt x="1709928" y="2295144"/>
                </a:lnTo>
                <a:lnTo>
                  <a:pt x="1481328" y="2377440"/>
                </a:lnTo>
                <a:lnTo>
                  <a:pt x="1746504" y="2194560"/>
                </a:ln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Хорда 3">
            <a:extLst>
              <a:ext uri="{FF2B5EF4-FFF2-40B4-BE49-F238E27FC236}">
                <a16:creationId xmlns:a16="http://schemas.microsoft.com/office/drawing/2014/main" id="{6AC85D76-4AA9-4C98-8ADE-43740C955B67}"/>
              </a:ext>
            </a:extLst>
          </p:cNvPr>
          <p:cNvSpPr/>
          <p:nvPr/>
        </p:nvSpPr>
        <p:spPr>
          <a:xfrm rot="16200000">
            <a:off x="8724023" y="-824088"/>
            <a:ext cx="6857997" cy="8503842"/>
          </a:xfrm>
          <a:prstGeom prst="chord">
            <a:avLst>
              <a:gd name="adj1" fmla="val 10753271"/>
              <a:gd name="adj2" fmla="val 42309"/>
            </a:avLst>
          </a:prstGeom>
          <a:solidFill>
            <a:srgbClr val="131313"/>
          </a:solidFill>
          <a:ln>
            <a:solidFill>
              <a:srgbClr val="131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90DE92-00C3-411C-A4D3-5CFC5134A9AD}"/>
              </a:ext>
            </a:extLst>
          </p:cNvPr>
          <p:cNvSpPr txBox="1"/>
          <p:nvPr/>
        </p:nvSpPr>
        <p:spPr>
          <a:xfrm>
            <a:off x="7331318" y="4182022"/>
            <a:ext cx="5431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ook Antiqua" panose="02040602050305030304" pitchFamily="18" charset="0"/>
              </a:rPr>
              <a:t>ЦЕЛЕВАЯ АУДИТОРИЯ</a:t>
            </a:r>
          </a:p>
        </p:txBody>
      </p:sp>
      <p:sp>
        <p:nvSpPr>
          <p:cNvPr id="9" name="Дуга 8">
            <a:extLst>
              <a:ext uri="{FF2B5EF4-FFF2-40B4-BE49-F238E27FC236}">
                <a16:creationId xmlns:a16="http://schemas.microsoft.com/office/drawing/2014/main" id="{7170FC65-194E-4724-B2C6-F87E411343AF}"/>
              </a:ext>
            </a:extLst>
          </p:cNvPr>
          <p:cNvSpPr/>
          <p:nvPr/>
        </p:nvSpPr>
        <p:spPr>
          <a:xfrm rot="5400000">
            <a:off x="7371388" y="1806746"/>
            <a:ext cx="7181964" cy="3178001"/>
          </a:xfrm>
          <a:prstGeom prst="arc">
            <a:avLst>
              <a:gd name="adj1" fmla="val 173420"/>
              <a:gd name="adj2" fmla="val 10402927"/>
            </a:avLst>
          </a:prstGeom>
          <a:noFill/>
          <a:ln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893BE576-1FF0-4EFF-BCD2-320A767AB330}"/>
              </a:ext>
            </a:extLst>
          </p:cNvPr>
          <p:cNvSpPr/>
          <p:nvPr/>
        </p:nvSpPr>
        <p:spPr>
          <a:xfrm>
            <a:off x="10275988" y="4285190"/>
            <a:ext cx="509052" cy="510488"/>
          </a:xfrm>
          <a:prstGeom prst="ellipse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58364702-B4D2-4800-93E1-75DD37BD0146}"/>
              </a:ext>
            </a:extLst>
          </p:cNvPr>
          <p:cNvCxnSpPr>
            <a:cxnSpLocks/>
          </p:cNvCxnSpPr>
          <p:nvPr/>
        </p:nvCxnSpPr>
        <p:spPr>
          <a:xfrm>
            <a:off x="10196089" y="4547447"/>
            <a:ext cx="509052" cy="0"/>
          </a:xfrm>
          <a:prstGeom prst="straightConnector1">
            <a:avLst/>
          </a:prstGeom>
          <a:ln w="57150">
            <a:solidFill>
              <a:srgbClr val="1313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0138AA-B2EC-4D1C-B8E5-D796B4516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847" y="3461206"/>
            <a:ext cx="5317922" cy="3303880"/>
          </a:xfrm>
          <a:prstGeom prst="rect">
            <a:avLst/>
          </a:prstGeom>
        </p:spPr>
      </p:pic>
      <p:sp>
        <p:nvSpPr>
          <p:cNvPr id="7168" name="TextBox 7167">
            <a:extLst>
              <a:ext uri="{FF2B5EF4-FFF2-40B4-BE49-F238E27FC236}">
                <a16:creationId xmlns:a16="http://schemas.microsoft.com/office/drawing/2014/main" id="{09E9AE4C-0986-49E4-AB21-887401D6D908}"/>
              </a:ext>
            </a:extLst>
          </p:cNvPr>
          <p:cNvSpPr txBox="1"/>
          <p:nvPr/>
        </p:nvSpPr>
        <p:spPr>
          <a:xfrm>
            <a:off x="1780024" y="1177681"/>
            <a:ext cx="6488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Туристические компании проводящие экскурсии внутри города в небольших группах либо индивидуально</a:t>
            </a:r>
          </a:p>
        </p:txBody>
      </p:sp>
      <p:sp>
        <p:nvSpPr>
          <p:cNvPr id="7169" name="TextBox 7168">
            <a:extLst>
              <a:ext uri="{FF2B5EF4-FFF2-40B4-BE49-F238E27FC236}">
                <a16:creationId xmlns:a16="http://schemas.microsoft.com/office/drawing/2014/main" id="{F9302FE6-66D5-4389-9935-B9618A39ABFC}"/>
              </a:ext>
            </a:extLst>
          </p:cNvPr>
          <p:cNvSpPr txBox="1"/>
          <p:nvPr/>
        </p:nvSpPr>
        <p:spPr>
          <a:xfrm>
            <a:off x="1212987" y="1180224"/>
            <a:ext cx="96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ook Antiqua" panose="02040602050305030304" pitchFamily="18" charset="0"/>
              </a:rPr>
              <a:t>А.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3A88A5C-99A7-49E6-BE7B-CC6AF1E4A5A2}"/>
              </a:ext>
            </a:extLst>
          </p:cNvPr>
          <p:cNvSpPr txBox="1"/>
          <p:nvPr/>
        </p:nvSpPr>
        <p:spPr>
          <a:xfrm>
            <a:off x="1343790" y="2795756"/>
            <a:ext cx="6488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Малые предприятия, проводящие экскурсии в основном в черте города, либо в интересных местах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3EC937-BF39-4C0B-86A0-C61FA744BB1D}"/>
              </a:ext>
            </a:extLst>
          </p:cNvPr>
          <p:cNvSpPr txBox="1"/>
          <p:nvPr/>
        </p:nvSpPr>
        <p:spPr>
          <a:xfrm>
            <a:off x="672678" y="2851546"/>
            <a:ext cx="754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ook Antiqua" panose="02040602050305030304" pitchFamily="18" charset="0"/>
              </a:rPr>
              <a:t>В.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23123EB-3BF6-4003-A391-C3BD56CBB93E}"/>
              </a:ext>
            </a:extLst>
          </p:cNvPr>
          <p:cNvSpPr txBox="1"/>
          <p:nvPr/>
        </p:nvSpPr>
        <p:spPr>
          <a:xfrm>
            <a:off x="950527" y="4547447"/>
            <a:ext cx="6488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Продвинутые туристы путешествующие по горам и не нуждающиеся в гидах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AE31BB3-6B61-48ED-9134-669874B77FD7}"/>
              </a:ext>
            </a:extLst>
          </p:cNvPr>
          <p:cNvSpPr txBox="1"/>
          <p:nvPr/>
        </p:nvSpPr>
        <p:spPr>
          <a:xfrm>
            <a:off x="383490" y="4549990"/>
            <a:ext cx="96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ook Antiqua" panose="02040602050305030304" pitchFamily="18" charset="0"/>
              </a:rPr>
              <a:t>С.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8C536BA0-7B05-4CAA-9144-90618297C054}"/>
              </a:ext>
            </a:extLst>
          </p:cNvPr>
          <p:cNvSpPr/>
          <p:nvPr/>
        </p:nvSpPr>
        <p:spPr>
          <a:xfrm rot="17181253">
            <a:off x="10854551" y="49635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DFAC255-92A8-4368-9BA7-EB8690395446}"/>
              </a:ext>
            </a:extLst>
          </p:cNvPr>
          <p:cNvSpPr/>
          <p:nvPr/>
        </p:nvSpPr>
        <p:spPr>
          <a:xfrm rot="17181253">
            <a:off x="10478236" y="-17090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C58B24FC-6DBA-4651-A9AA-DB2B70BAC5AE}"/>
              </a:ext>
            </a:extLst>
          </p:cNvPr>
          <p:cNvSpPr/>
          <p:nvPr/>
        </p:nvSpPr>
        <p:spPr>
          <a:xfrm rot="2486513">
            <a:off x="8412215" y="72720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54BEC8A-EF83-442F-B988-C3CFF00746CB}"/>
              </a:ext>
            </a:extLst>
          </p:cNvPr>
          <p:cNvSpPr/>
          <p:nvPr/>
        </p:nvSpPr>
        <p:spPr>
          <a:xfrm rot="2486513">
            <a:off x="9588671" y="20365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AEB407E8-154A-46B2-92F2-FD74474E54E8}"/>
              </a:ext>
            </a:extLst>
          </p:cNvPr>
          <p:cNvSpPr/>
          <p:nvPr/>
        </p:nvSpPr>
        <p:spPr>
          <a:xfrm rot="6749137">
            <a:off x="8601080" y="-7858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6BDE7F0C-22AF-427B-85C8-9A1BE7CCEAA8}"/>
              </a:ext>
            </a:extLst>
          </p:cNvPr>
          <p:cNvSpPr/>
          <p:nvPr/>
        </p:nvSpPr>
        <p:spPr>
          <a:xfrm rot="6749137">
            <a:off x="9035108" y="3104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6CE6BED-AC94-4097-9B6E-5816B0BEF629}"/>
              </a:ext>
            </a:extLst>
          </p:cNvPr>
          <p:cNvSpPr/>
          <p:nvPr/>
        </p:nvSpPr>
        <p:spPr>
          <a:xfrm rot="3835650">
            <a:off x="8700008" y="27017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7A5B406A-2EF9-4806-944A-712F0754F8B2}"/>
              </a:ext>
            </a:extLst>
          </p:cNvPr>
          <p:cNvSpPr/>
          <p:nvPr/>
        </p:nvSpPr>
        <p:spPr>
          <a:xfrm rot="3835650">
            <a:off x="9134036" y="65918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3B402351-D5AC-4AAB-89ED-A2EFA01CBEB2}"/>
              </a:ext>
            </a:extLst>
          </p:cNvPr>
          <p:cNvSpPr/>
          <p:nvPr/>
        </p:nvSpPr>
        <p:spPr>
          <a:xfrm rot="7531416">
            <a:off x="10163999" y="4718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F8C2CD48-38C4-4924-8DFE-46917FF149F7}"/>
              </a:ext>
            </a:extLst>
          </p:cNvPr>
          <p:cNvSpPr/>
          <p:nvPr/>
        </p:nvSpPr>
        <p:spPr>
          <a:xfrm rot="10444903">
            <a:off x="9702719" y="4547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BA6484ED-657C-4A9E-9B4D-55367F434E0E}"/>
              </a:ext>
            </a:extLst>
          </p:cNvPr>
          <p:cNvSpPr/>
          <p:nvPr/>
        </p:nvSpPr>
        <p:spPr>
          <a:xfrm rot="10444903">
            <a:off x="9892248" y="1701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E942452D-7F01-4ACF-B708-F1C1CA705790}"/>
              </a:ext>
            </a:extLst>
          </p:cNvPr>
          <p:cNvSpPr/>
          <p:nvPr/>
        </p:nvSpPr>
        <p:spPr>
          <a:xfrm rot="7531416">
            <a:off x="9367619" y="522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3C49F443-C60D-44BD-86F9-9EBA3CFECC4C}"/>
              </a:ext>
            </a:extLst>
          </p:cNvPr>
          <p:cNvSpPr/>
          <p:nvPr/>
        </p:nvSpPr>
        <p:spPr>
          <a:xfrm rot="7531416">
            <a:off x="9801647" y="39423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386113D-C963-462A-A3F2-72F1FEB6A4AB}"/>
              </a:ext>
            </a:extLst>
          </p:cNvPr>
          <p:cNvSpPr/>
          <p:nvPr/>
        </p:nvSpPr>
        <p:spPr>
          <a:xfrm rot="6182279">
            <a:off x="9099578" y="149885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BB1A67BA-89B7-4D23-B624-6A1C9F9886EB}"/>
              </a:ext>
            </a:extLst>
          </p:cNvPr>
          <p:cNvSpPr/>
          <p:nvPr/>
        </p:nvSpPr>
        <p:spPr>
          <a:xfrm rot="6182279">
            <a:off x="9720072" y="-61998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4DCCE6BB-57C8-4696-8127-59203F9DD394}"/>
              </a:ext>
            </a:extLst>
          </p:cNvPr>
          <p:cNvSpPr/>
          <p:nvPr/>
        </p:nvSpPr>
        <p:spPr>
          <a:xfrm rot="6182279">
            <a:off x="7280953" y="37875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35886982-C486-4DE6-9D52-75525010F7B8}"/>
              </a:ext>
            </a:extLst>
          </p:cNvPr>
          <p:cNvSpPr/>
          <p:nvPr/>
        </p:nvSpPr>
        <p:spPr>
          <a:xfrm rot="10444903">
            <a:off x="9288443" y="69305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A00B8476-AD41-4556-8C2C-4CCB6BD833D9}"/>
              </a:ext>
            </a:extLst>
          </p:cNvPr>
          <p:cNvSpPr/>
          <p:nvPr/>
        </p:nvSpPr>
        <p:spPr>
          <a:xfrm rot="10444903">
            <a:off x="9722471" y="108206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566497C-7763-420B-85F1-56BF4624D979}"/>
              </a:ext>
            </a:extLst>
          </p:cNvPr>
          <p:cNvSpPr txBox="1"/>
          <p:nvPr/>
        </p:nvSpPr>
        <p:spPr>
          <a:xfrm rot="7531416">
            <a:off x="1440426" y="4845041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98FDBBB0-7924-4852-8812-383A85C1C426}"/>
              </a:ext>
            </a:extLst>
          </p:cNvPr>
          <p:cNvSpPr/>
          <p:nvPr/>
        </p:nvSpPr>
        <p:spPr>
          <a:xfrm rot="7531416">
            <a:off x="9387371" y="104181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55238B84-596C-42E8-A933-8126AB0DE3EA}"/>
              </a:ext>
            </a:extLst>
          </p:cNvPr>
          <p:cNvSpPr/>
          <p:nvPr/>
        </p:nvSpPr>
        <p:spPr>
          <a:xfrm rot="7531416">
            <a:off x="9821399" y="143082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1E1D42A2-BDD3-45AC-B202-BC3FC0C65B82}"/>
              </a:ext>
            </a:extLst>
          </p:cNvPr>
          <p:cNvSpPr/>
          <p:nvPr/>
        </p:nvSpPr>
        <p:spPr>
          <a:xfrm rot="7531416">
            <a:off x="9881553" y="2541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F5E9C98-E18B-4607-A98D-DFC69F9717E9}"/>
              </a:ext>
            </a:extLst>
          </p:cNvPr>
          <p:cNvSpPr/>
          <p:nvPr/>
        </p:nvSpPr>
        <p:spPr>
          <a:xfrm rot="7531416">
            <a:off x="9974470" y="5003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FD3C7173-3D58-464F-9444-608C5BCB08E1}"/>
              </a:ext>
            </a:extLst>
          </p:cNvPr>
          <p:cNvSpPr/>
          <p:nvPr/>
        </p:nvSpPr>
        <p:spPr>
          <a:xfrm rot="17181253">
            <a:off x="10230994" y="13579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E7624A4-6995-4030-B734-3C0C22A9EEFC}"/>
              </a:ext>
            </a:extLst>
          </p:cNvPr>
          <p:cNvSpPr/>
          <p:nvPr/>
        </p:nvSpPr>
        <p:spPr>
          <a:xfrm rot="17181253">
            <a:off x="9186823" y="16754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1B978DE8-5B1B-4285-8D09-281738E3DBB1}"/>
              </a:ext>
            </a:extLst>
          </p:cNvPr>
          <p:cNvSpPr/>
          <p:nvPr/>
        </p:nvSpPr>
        <p:spPr>
          <a:xfrm rot="17181253">
            <a:off x="6896223" y="1373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E5283206-4852-4690-A7B2-A405E0F9EBBF}"/>
              </a:ext>
            </a:extLst>
          </p:cNvPr>
          <p:cNvSpPr/>
          <p:nvPr/>
        </p:nvSpPr>
        <p:spPr>
          <a:xfrm rot="7531416">
            <a:off x="8683670" y="219365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9FB927-3F50-474F-A362-C3E07DE3E969}"/>
              </a:ext>
            </a:extLst>
          </p:cNvPr>
          <p:cNvSpPr/>
          <p:nvPr/>
        </p:nvSpPr>
        <p:spPr>
          <a:xfrm rot="10444903">
            <a:off x="8222390" y="176725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5CC65759-E06F-49E2-A2FB-B17196D7365A}"/>
              </a:ext>
            </a:extLst>
          </p:cNvPr>
          <p:cNvSpPr/>
          <p:nvPr/>
        </p:nvSpPr>
        <p:spPr>
          <a:xfrm rot="10444903">
            <a:off x="8411919" y="173880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61D9D796-7A46-4E5D-BB53-1CADDF91F942}"/>
              </a:ext>
            </a:extLst>
          </p:cNvPr>
          <p:cNvSpPr/>
          <p:nvPr/>
        </p:nvSpPr>
        <p:spPr>
          <a:xfrm rot="7531416">
            <a:off x="7776130" y="1746259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2B07A465-41C6-4A34-B37C-DF32E8040D48}"/>
              </a:ext>
            </a:extLst>
          </p:cNvPr>
          <p:cNvSpPr/>
          <p:nvPr/>
        </p:nvSpPr>
        <p:spPr>
          <a:xfrm rot="7531416">
            <a:off x="8122827" y="213526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439DCC18-3687-4346-A4A5-37126454D591}"/>
              </a:ext>
            </a:extLst>
          </p:cNvPr>
          <p:cNvSpPr/>
          <p:nvPr/>
        </p:nvSpPr>
        <p:spPr>
          <a:xfrm rot="6182279">
            <a:off x="7520041" y="76310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E57032EF-FE3E-4E49-9B4D-A7802D60A8D9}"/>
              </a:ext>
            </a:extLst>
          </p:cNvPr>
          <p:cNvSpPr/>
          <p:nvPr/>
        </p:nvSpPr>
        <p:spPr>
          <a:xfrm rot="6182279">
            <a:off x="8239743" y="110180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375C407F-9293-4BE9-9011-B881D6E87E2B}"/>
              </a:ext>
            </a:extLst>
          </p:cNvPr>
          <p:cNvSpPr/>
          <p:nvPr/>
        </p:nvSpPr>
        <p:spPr>
          <a:xfrm rot="6182279">
            <a:off x="8429272" y="107335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D53BFD4-7852-4107-91C2-077244519D05}"/>
              </a:ext>
            </a:extLst>
          </p:cNvPr>
          <p:cNvSpPr/>
          <p:nvPr/>
        </p:nvSpPr>
        <p:spPr>
          <a:xfrm rot="10444903">
            <a:off x="7708906" y="-4269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B765F50-5097-494E-9362-8D3B646F6E2B}"/>
              </a:ext>
            </a:extLst>
          </p:cNvPr>
          <p:cNvSpPr/>
          <p:nvPr/>
        </p:nvSpPr>
        <p:spPr>
          <a:xfrm rot="10444903">
            <a:off x="8142934" y="34631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9642F9F-7CDC-496F-AE0B-9588781BC6A0}"/>
              </a:ext>
            </a:extLst>
          </p:cNvPr>
          <p:cNvSpPr txBox="1"/>
          <p:nvPr/>
        </p:nvSpPr>
        <p:spPr>
          <a:xfrm rot="7531416">
            <a:off x="8137061" y="1474591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542DDCB2-150D-4DCC-8D43-DC5B14FA25E6}"/>
              </a:ext>
            </a:extLst>
          </p:cNvPr>
          <p:cNvSpPr/>
          <p:nvPr/>
        </p:nvSpPr>
        <p:spPr>
          <a:xfrm rot="7531416">
            <a:off x="7807834" y="30607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B898DECC-5197-4BAB-8C65-3E70E2E315F0}"/>
              </a:ext>
            </a:extLst>
          </p:cNvPr>
          <p:cNvSpPr/>
          <p:nvPr/>
        </p:nvSpPr>
        <p:spPr>
          <a:xfrm rot="7531416">
            <a:off x="8944529" y="98733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78615E06-93C5-421A-A3C8-FF7F39F5D6D6}"/>
              </a:ext>
            </a:extLst>
          </p:cNvPr>
          <p:cNvSpPr/>
          <p:nvPr/>
        </p:nvSpPr>
        <p:spPr>
          <a:xfrm rot="7531416">
            <a:off x="8401224" y="174720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E0DE82BD-6BF3-45BE-AD64-3D18FCB72306}"/>
              </a:ext>
            </a:extLst>
          </p:cNvPr>
          <p:cNvSpPr/>
          <p:nvPr/>
        </p:nvSpPr>
        <p:spPr>
          <a:xfrm rot="7531416">
            <a:off x="6205671" y="11283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0AB8FA5D-02D4-4F92-8B4D-3E164ED3E9F1}"/>
              </a:ext>
            </a:extLst>
          </p:cNvPr>
          <p:cNvSpPr/>
          <p:nvPr/>
        </p:nvSpPr>
        <p:spPr>
          <a:xfrm rot="17181253">
            <a:off x="8750665" y="185757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FDC7B-ACF1-0315-3DC8-38A4F9E0188A}"/>
              </a:ext>
            </a:extLst>
          </p:cNvPr>
          <p:cNvSpPr txBox="1"/>
          <p:nvPr/>
        </p:nvSpPr>
        <p:spPr>
          <a:xfrm>
            <a:off x="2104056" y="514507"/>
            <a:ext cx="5659427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1">
                    <a:alpha val="13000"/>
                  </a:schemeClr>
                </a:solidFill>
                <a:latin typeface="Bahnschrift Light Condensed" panose="020B0502040204020203" pitchFamily="34" charset="0"/>
              </a:rPr>
              <a:t>ИДЕАЛЬНЫЙ КЛИЕНТ</a:t>
            </a:r>
            <a:endParaRPr lang="en-US" sz="4400" dirty="0">
              <a:solidFill>
                <a:schemeClr val="tx1">
                  <a:alpha val="13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86113F-86C3-F665-6CD9-7C133978EE54}"/>
              </a:ext>
            </a:extLst>
          </p:cNvPr>
          <p:cNvSpPr/>
          <p:nvPr/>
        </p:nvSpPr>
        <p:spPr>
          <a:xfrm>
            <a:off x="1356334" y="1069054"/>
            <a:ext cx="6642418" cy="920137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00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9CE731-010A-4E61-A762-6B486BA8A7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1313"/>
          </a:solidFill>
          <a:ln>
            <a:solidFill>
              <a:srgbClr val="131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олилиния: фигура 111">
            <a:extLst>
              <a:ext uri="{FF2B5EF4-FFF2-40B4-BE49-F238E27FC236}">
                <a16:creationId xmlns:a16="http://schemas.microsoft.com/office/drawing/2014/main" id="{CD4A42CC-B3A9-4EB1-8F5E-368D1234942E}"/>
              </a:ext>
            </a:extLst>
          </p:cNvPr>
          <p:cNvSpPr/>
          <p:nvPr/>
        </p:nvSpPr>
        <p:spPr>
          <a:xfrm rot="19668323">
            <a:off x="5104010" y="3879986"/>
            <a:ext cx="2620672" cy="2986659"/>
          </a:xfrm>
          <a:custGeom>
            <a:avLst/>
            <a:gdLst>
              <a:gd name="connsiteX0" fmla="*/ 73 w 2488380"/>
              <a:gd name="connsiteY0" fmla="*/ 649454 h 3166535"/>
              <a:gd name="connsiteX1" fmla="*/ 204260 w 2488380"/>
              <a:gd name="connsiteY1" fmla="*/ 258836 h 3166535"/>
              <a:gd name="connsiteX2" fmla="*/ 719164 w 2488380"/>
              <a:gd name="connsiteY2" fmla="*/ 10261 h 3166535"/>
              <a:gd name="connsiteX3" fmla="*/ 754675 w 2488380"/>
              <a:gd name="connsiteY3" fmla="*/ 605065 h 3166535"/>
              <a:gd name="connsiteX4" fmla="*/ 1340601 w 2488380"/>
              <a:gd name="connsiteY4" fmla="*/ 702720 h 3166535"/>
              <a:gd name="connsiteX5" fmla="*/ 1242947 w 2488380"/>
              <a:gd name="connsiteY5" fmla="*/ 1217624 h 3166535"/>
              <a:gd name="connsiteX6" fmla="*/ 1740097 w 2488380"/>
              <a:gd name="connsiteY6" fmla="*/ 1759162 h 3166535"/>
              <a:gd name="connsiteX7" fmla="*/ 1456011 w 2488380"/>
              <a:gd name="connsiteY7" fmla="*/ 2052125 h 3166535"/>
              <a:gd name="connsiteX8" fmla="*/ 1864384 w 2488380"/>
              <a:gd name="connsiteY8" fmla="*/ 2158657 h 3166535"/>
              <a:gd name="connsiteX9" fmla="*/ 1686830 w 2488380"/>
              <a:gd name="connsiteY9" fmla="*/ 2407232 h 3166535"/>
              <a:gd name="connsiteX10" fmla="*/ 2086326 w 2488380"/>
              <a:gd name="connsiteY10" fmla="*/ 2611419 h 3166535"/>
              <a:gd name="connsiteX11" fmla="*/ 2086326 w 2488380"/>
              <a:gd name="connsiteY11" fmla="*/ 2788972 h 3166535"/>
              <a:gd name="connsiteX12" fmla="*/ 2459188 w 2488380"/>
              <a:gd name="connsiteY12" fmla="*/ 2877749 h 3166535"/>
              <a:gd name="connsiteX13" fmla="*/ 2405922 w 2488380"/>
              <a:gd name="connsiteY13" fmla="*/ 3090813 h 3166535"/>
              <a:gd name="connsiteX14" fmla="*/ 1944283 w 2488380"/>
              <a:gd name="connsiteY14" fmla="*/ 3144079 h 3166535"/>
              <a:gd name="connsiteX15" fmla="*/ 1562543 w 2488380"/>
              <a:gd name="connsiteY15" fmla="*/ 2744584 h 3166535"/>
              <a:gd name="connsiteX16" fmla="*/ 1296213 w 2488380"/>
              <a:gd name="connsiteY16" fmla="*/ 2416110 h 3166535"/>
              <a:gd name="connsiteX17" fmla="*/ 985495 w 2488380"/>
              <a:gd name="connsiteY17" fmla="*/ 2851116 h 3166535"/>
              <a:gd name="connsiteX18" fmla="*/ 479467 w 2488380"/>
              <a:gd name="connsiteY18" fmla="*/ 2638052 h 3166535"/>
              <a:gd name="connsiteX19" fmla="*/ 870085 w 2488380"/>
              <a:gd name="connsiteY19" fmla="*/ 2061003 h 3166535"/>
              <a:gd name="connsiteX20" fmla="*/ 257526 w 2488380"/>
              <a:gd name="connsiteY20" fmla="*/ 1643753 h 3166535"/>
              <a:gd name="connsiteX21" fmla="*/ 958862 w 2488380"/>
              <a:gd name="connsiteY21" fmla="*/ 1244257 h 3166535"/>
              <a:gd name="connsiteX22" fmla="*/ 790186 w 2488380"/>
              <a:gd name="connsiteY22" fmla="*/ 800374 h 3166535"/>
              <a:gd name="connsiteX23" fmla="*/ 222015 w 2488380"/>
              <a:gd name="connsiteY23" fmla="*/ 693842 h 3166535"/>
              <a:gd name="connsiteX24" fmla="*/ 73 w 2488380"/>
              <a:gd name="connsiteY24" fmla="*/ 649454 h 316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88380" h="3166535">
                <a:moveTo>
                  <a:pt x="73" y="649454"/>
                </a:moveTo>
                <a:cubicBezTo>
                  <a:pt x="-2886" y="576953"/>
                  <a:pt x="84412" y="365368"/>
                  <a:pt x="204260" y="258836"/>
                </a:cubicBezTo>
                <a:cubicBezTo>
                  <a:pt x="324108" y="152304"/>
                  <a:pt x="627428" y="-47444"/>
                  <a:pt x="719164" y="10261"/>
                </a:cubicBezTo>
                <a:cubicBezTo>
                  <a:pt x="810900" y="67966"/>
                  <a:pt x="651102" y="489655"/>
                  <a:pt x="754675" y="605065"/>
                </a:cubicBezTo>
                <a:cubicBezTo>
                  <a:pt x="858248" y="720475"/>
                  <a:pt x="1259222" y="600627"/>
                  <a:pt x="1340601" y="702720"/>
                </a:cubicBezTo>
                <a:cubicBezTo>
                  <a:pt x="1421980" y="804813"/>
                  <a:pt x="1176364" y="1041550"/>
                  <a:pt x="1242947" y="1217624"/>
                </a:cubicBezTo>
                <a:cubicBezTo>
                  <a:pt x="1309530" y="1393698"/>
                  <a:pt x="1704586" y="1620079"/>
                  <a:pt x="1740097" y="1759162"/>
                </a:cubicBezTo>
                <a:cubicBezTo>
                  <a:pt x="1775608" y="1898245"/>
                  <a:pt x="1435297" y="1985543"/>
                  <a:pt x="1456011" y="2052125"/>
                </a:cubicBezTo>
                <a:cubicBezTo>
                  <a:pt x="1476725" y="2118707"/>
                  <a:pt x="1825914" y="2099473"/>
                  <a:pt x="1864384" y="2158657"/>
                </a:cubicBezTo>
                <a:cubicBezTo>
                  <a:pt x="1902854" y="2217842"/>
                  <a:pt x="1649840" y="2331772"/>
                  <a:pt x="1686830" y="2407232"/>
                </a:cubicBezTo>
                <a:cubicBezTo>
                  <a:pt x="1723820" y="2482692"/>
                  <a:pt x="2019743" y="2547796"/>
                  <a:pt x="2086326" y="2611419"/>
                </a:cubicBezTo>
                <a:cubicBezTo>
                  <a:pt x="2152909" y="2675042"/>
                  <a:pt x="2024182" y="2744584"/>
                  <a:pt x="2086326" y="2788972"/>
                </a:cubicBezTo>
                <a:cubicBezTo>
                  <a:pt x="2148470" y="2833360"/>
                  <a:pt x="2405922" y="2827442"/>
                  <a:pt x="2459188" y="2877749"/>
                </a:cubicBezTo>
                <a:cubicBezTo>
                  <a:pt x="2512454" y="2928056"/>
                  <a:pt x="2491740" y="3046425"/>
                  <a:pt x="2405922" y="3090813"/>
                </a:cubicBezTo>
                <a:cubicBezTo>
                  <a:pt x="2320104" y="3135201"/>
                  <a:pt x="2084846" y="3201784"/>
                  <a:pt x="1944283" y="3144079"/>
                </a:cubicBezTo>
                <a:cubicBezTo>
                  <a:pt x="1803720" y="3086374"/>
                  <a:pt x="1670555" y="2865912"/>
                  <a:pt x="1562543" y="2744584"/>
                </a:cubicBezTo>
                <a:cubicBezTo>
                  <a:pt x="1454531" y="2623256"/>
                  <a:pt x="1392388" y="2398355"/>
                  <a:pt x="1296213" y="2416110"/>
                </a:cubicBezTo>
                <a:cubicBezTo>
                  <a:pt x="1200038" y="2433865"/>
                  <a:pt x="1121619" y="2814126"/>
                  <a:pt x="985495" y="2851116"/>
                </a:cubicBezTo>
                <a:cubicBezTo>
                  <a:pt x="849371" y="2888106"/>
                  <a:pt x="498702" y="2769738"/>
                  <a:pt x="479467" y="2638052"/>
                </a:cubicBezTo>
                <a:cubicBezTo>
                  <a:pt x="460232" y="2506366"/>
                  <a:pt x="907075" y="2226720"/>
                  <a:pt x="870085" y="2061003"/>
                </a:cubicBezTo>
                <a:cubicBezTo>
                  <a:pt x="833095" y="1895287"/>
                  <a:pt x="242730" y="1779877"/>
                  <a:pt x="257526" y="1643753"/>
                </a:cubicBezTo>
                <a:cubicBezTo>
                  <a:pt x="272322" y="1507629"/>
                  <a:pt x="870085" y="1384820"/>
                  <a:pt x="958862" y="1244257"/>
                </a:cubicBezTo>
                <a:cubicBezTo>
                  <a:pt x="1047639" y="1103694"/>
                  <a:pt x="912994" y="892110"/>
                  <a:pt x="790186" y="800374"/>
                </a:cubicBezTo>
                <a:cubicBezTo>
                  <a:pt x="667378" y="708638"/>
                  <a:pt x="347782" y="718995"/>
                  <a:pt x="222015" y="693842"/>
                </a:cubicBezTo>
                <a:cubicBezTo>
                  <a:pt x="96248" y="668689"/>
                  <a:pt x="3032" y="721955"/>
                  <a:pt x="73" y="649454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920AE422-AC2D-41D0-9BA9-B3B6A95742C9}"/>
              </a:ext>
            </a:extLst>
          </p:cNvPr>
          <p:cNvSpPr/>
          <p:nvPr/>
        </p:nvSpPr>
        <p:spPr>
          <a:xfrm>
            <a:off x="8616184" y="275399"/>
            <a:ext cx="2307126" cy="2102369"/>
          </a:xfrm>
          <a:custGeom>
            <a:avLst/>
            <a:gdLst>
              <a:gd name="connsiteX0" fmla="*/ 225975 w 2307126"/>
              <a:gd name="connsiteY0" fmla="*/ 115218 h 2102369"/>
              <a:gd name="connsiteX1" fmla="*/ 4033 w 2307126"/>
              <a:gd name="connsiteY1" fmla="*/ 523591 h 2102369"/>
              <a:gd name="connsiteX2" fmla="*/ 368018 w 2307126"/>
              <a:gd name="connsiteY2" fmla="*/ 1216050 h 2102369"/>
              <a:gd name="connsiteX3" fmla="*/ 785268 w 2307126"/>
              <a:gd name="connsiteY3" fmla="*/ 1571156 h 2102369"/>
              <a:gd name="connsiteX4" fmla="*/ 1167008 w 2307126"/>
              <a:gd name="connsiteY4" fmla="*/ 1801976 h 2102369"/>
              <a:gd name="connsiteX5" fmla="*/ 1246907 w 2307126"/>
              <a:gd name="connsiteY5" fmla="*/ 2032795 h 2102369"/>
              <a:gd name="connsiteX6" fmla="*/ 1992632 w 2307126"/>
              <a:gd name="connsiteY6" fmla="*/ 2077184 h 2102369"/>
              <a:gd name="connsiteX7" fmla="*/ 2303350 w 2307126"/>
              <a:gd name="connsiteY7" fmla="*/ 1677688 h 2102369"/>
              <a:gd name="connsiteX8" fmla="*/ 1806200 w 2307126"/>
              <a:gd name="connsiteY8" fmla="*/ 1784220 h 2102369"/>
              <a:gd name="connsiteX9" fmla="*/ 1655280 w 2307126"/>
              <a:gd name="connsiteY9" fmla="*/ 1429114 h 2102369"/>
              <a:gd name="connsiteX10" fmla="*/ 1566503 w 2307126"/>
              <a:gd name="connsiteY10" fmla="*/ 1287071 h 2102369"/>
              <a:gd name="connsiteX11" fmla="*/ 1202519 w 2307126"/>
              <a:gd name="connsiteY11" fmla="*/ 1251560 h 2102369"/>
              <a:gd name="connsiteX12" fmla="*/ 785268 w 2307126"/>
              <a:gd name="connsiteY12" fmla="*/ 1029618 h 2102369"/>
              <a:gd name="connsiteX13" fmla="*/ 652103 w 2307126"/>
              <a:gd name="connsiteY13" fmla="*/ 710022 h 2102369"/>
              <a:gd name="connsiteX14" fmla="*/ 261486 w 2307126"/>
              <a:gd name="connsiteY14" fmla="*/ 612368 h 2102369"/>
              <a:gd name="connsiteX15" fmla="*/ 989455 w 2307126"/>
              <a:gd name="connsiteY15" fmla="*/ 35319 h 2102369"/>
              <a:gd name="connsiteX16" fmla="*/ 225975 w 2307126"/>
              <a:gd name="connsiteY16" fmla="*/ 115218 h 210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07126" h="2102369">
                <a:moveTo>
                  <a:pt x="225975" y="115218"/>
                </a:moveTo>
                <a:cubicBezTo>
                  <a:pt x="61738" y="196597"/>
                  <a:pt x="-19641" y="340119"/>
                  <a:pt x="4033" y="523591"/>
                </a:cubicBezTo>
                <a:cubicBezTo>
                  <a:pt x="27707" y="707063"/>
                  <a:pt x="237812" y="1041456"/>
                  <a:pt x="368018" y="1216050"/>
                </a:cubicBezTo>
                <a:cubicBezTo>
                  <a:pt x="498224" y="1390644"/>
                  <a:pt x="652103" y="1473502"/>
                  <a:pt x="785268" y="1571156"/>
                </a:cubicBezTo>
                <a:cubicBezTo>
                  <a:pt x="918433" y="1668810"/>
                  <a:pt x="1090068" y="1725036"/>
                  <a:pt x="1167008" y="1801976"/>
                </a:cubicBezTo>
                <a:cubicBezTo>
                  <a:pt x="1243948" y="1878916"/>
                  <a:pt x="1109303" y="1986927"/>
                  <a:pt x="1246907" y="2032795"/>
                </a:cubicBezTo>
                <a:cubicBezTo>
                  <a:pt x="1384511" y="2078663"/>
                  <a:pt x="1816558" y="2136368"/>
                  <a:pt x="1992632" y="2077184"/>
                </a:cubicBezTo>
                <a:cubicBezTo>
                  <a:pt x="2168706" y="2018000"/>
                  <a:pt x="2334422" y="1726515"/>
                  <a:pt x="2303350" y="1677688"/>
                </a:cubicBezTo>
                <a:cubicBezTo>
                  <a:pt x="2272278" y="1628861"/>
                  <a:pt x="1914212" y="1825649"/>
                  <a:pt x="1806200" y="1784220"/>
                </a:cubicBezTo>
                <a:cubicBezTo>
                  <a:pt x="1698188" y="1742791"/>
                  <a:pt x="1695229" y="1511972"/>
                  <a:pt x="1655280" y="1429114"/>
                </a:cubicBezTo>
                <a:cubicBezTo>
                  <a:pt x="1615331" y="1346256"/>
                  <a:pt x="1641963" y="1316663"/>
                  <a:pt x="1566503" y="1287071"/>
                </a:cubicBezTo>
                <a:cubicBezTo>
                  <a:pt x="1491043" y="1257479"/>
                  <a:pt x="1332725" y="1294469"/>
                  <a:pt x="1202519" y="1251560"/>
                </a:cubicBezTo>
                <a:cubicBezTo>
                  <a:pt x="1072313" y="1208651"/>
                  <a:pt x="877004" y="1119874"/>
                  <a:pt x="785268" y="1029618"/>
                </a:cubicBezTo>
                <a:cubicBezTo>
                  <a:pt x="693532" y="939362"/>
                  <a:pt x="739400" y="779564"/>
                  <a:pt x="652103" y="710022"/>
                </a:cubicBezTo>
                <a:cubicBezTo>
                  <a:pt x="564806" y="640480"/>
                  <a:pt x="205261" y="724818"/>
                  <a:pt x="261486" y="612368"/>
                </a:cubicBezTo>
                <a:cubicBezTo>
                  <a:pt x="317711" y="499918"/>
                  <a:pt x="992414" y="119657"/>
                  <a:pt x="989455" y="35319"/>
                </a:cubicBezTo>
                <a:cubicBezTo>
                  <a:pt x="986496" y="-49019"/>
                  <a:pt x="390212" y="33839"/>
                  <a:pt x="225975" y="115218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CA5E59-AFF5-4603-BBD5-B3936F4FA992}"/>
              </a:ext>
            </a:extLst>
          </p:cNvPr>
          <p:cNvSpPr txBox="1"/>
          <p:nvPr/>
        </p:nvSpPr>
        <p:spPr>
          <a:xfrm>
            <a:off x="1201135" y="4054615"/>
            <a:ext cx="45575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ook Antiqua" panose="02040602050305030304" pitchFamily="18" charset="0"/>
              </a:rPr>
              <a:t>НУЖЕН ЛИ НАШ ПРОЕКТ ЛЮДЯМ</a:t>
            </a:r>
            <a:r>
              <a:rPr lang="en-US" sz="4400" dirty="0">
                <a:solidFill>
                  <a:schemeClr val="bg1"/>
                </a:solidFill>
                <a:latin typeface="Book Antiqua" panose="02040602050305030304" pitchFamily="18" charset="0"/>
              </a:rPr>
              <a:t>?</a:t>
            </a:r>
            <a:endParaRPr lang="ru-RU" sz="4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F09523-6B99-4558-B21A-4874A6EF510F}"/>
              </a:ext>
            </a:extLst>
          </p:cNvPr>
          <p:cNvSpPr txBox="1"/>
          <p:nvPr/>
        </p:nvSpPr>
        <p:spPr>
          <a:xfrm>
            <a:off x="6291532" y="1206981"/>
            <a:ext cx="5464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Согласно опросам 49,1% хотели бы попробовать экскурсию в нашем уникальном формате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1B0BC1-BF01-446B-BC87-B56691EDF665}"/>
              </a:ext>
            </a:extLst>
          </p:cNvPr>
          <p:cNvSpPr txBox="1"/>
          <p:nvPr/>
        </p:nvSpPr>
        <p:spPr>
          <a:xfrm>
            <a:off x="6291532" y="2275838"/>
            <a:ext cx="4606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11, 3% потенциальные клиенты, которых возможно мы сможем привлечь к нашей новой идеи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71D2C6C-4C7C-4B64-B50F-1A487A7E6759}"/>
              </a:ext>
            </a:extLst>
          </p:cNvPr>
          <p:cNvSpPr/>
          <p:nvPr/>
        </p:nvSpPr>
        <p:spPr>
          <a:xfrm>
            <a:off x="990209" y="1024598"/>
            <a:ext cx="1750059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889A72B-1F69-4AD6-9B56-3E12B1AF459F}"/>
              </a:ext>
            </a:extLst>
          </p:cNvPr>
          <p:cNvSpPr/>
          <p:nvPr/>
        </p:nvSpPr>
        <p:spPr>
          <a:xfrm>
            <a:off x="990209" y="1349890"/>
            <a:ext cx="525779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3753418-6311-4A90-B2F7-A38D02F22127}"/>
              </a:ext>
            </a:extLst>
          </p:cNvPr>
          <p:cNvSpPr/>
          <p:nvPr/>
        </p:nvSpPr>
        <p:spPr>
          <a:xfrm>
            <a:off x="990210" y="1683585"/>
            <a:ext cx="1074420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76867C5-2A2D-4317-966F-2563AA9DD287}"/>
              </a:ext>
            </a:extLst>
          </p:cNvPr>
          <p:cNvSpPr/>
          <p:nvPr/>
        </p:nvSpPr>
        <p:spPr>
          <a:xfrm>
            <a:off x="998258" y="2019306"/>
            <a:ext cx="2418080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993D4D7-16D8-4948-B39D-E36871D2BC7C}"/>
              </a:ext>
            </a:extLst>
          </p:cNvPr>
          <p:cNvSpPr/>
          <p:nvPr/>
        </p:nvSpPr>
        <p:spPr>
          <a:xfrm>
            <a:off x="992587" y="2350975"/>
            <a:ext cx="3512819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0CF093C-62C9-4249-B3A0-EB2DD0CB09F4}"/>
              </a:ext>
            </a:extLst>
          </p:cNvPr>
          <p:cNvSpPr/>
          <p:nvPr/>
        </p:nvSpPr>
        <p:spPr>
          <a:xfrm>
            <a:off x="990209" y="2685442"/>
            <a:ext cx="2689860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53BD420-8BC4-4D71-BEA9-B80B740BC11D}"/>
              </a:ext>
            </a:extLst>
          </p:cNvPr>
          <p:cNvSpPr/>
          <p:nvPr/>
        </p:nvSpPr>
        <p:spPr>
          <a:xfrm>
            <a:off x="996560" y="3017111"/>
            <a:ext cx="2834640" cy="256532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0602DFB-EF0D-4F1D-B51A-80953FA5121F}"/>
              </a:ext>
            </a:extLst>
          </p:cNvPr>
          <p:cNvCxnSpPr>
            <a:cxnSpLocks/>
          </p:cNvCxnSpPr>
          <p:nvPr/>
        </p:nvCxnSpPr>
        <p:spPr>
          <a:xfrm>
            <a:off x="1003430" y="869238"/>
            <a:ext cx="0" cy="2555885"/>
          </a:xfrm>
          <a:prstGeom prst="line">
            <a:avLst/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951D840-0189-4596-B369-2A5AF1C4ED6F}"/>
              </a:ext>
            </a:extLst>
          </p:cNvPr>
          <p:cNvSpPr txBox="1"/>
          <p:nvPr/>
        </p:nvSpPr>
        <p:spPr>
          <a:xfrm>
            <a:off x="2740268" y="994008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13 (24, 5%)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1B0C86-ED84-4F33-9A9D-F02DF0DE255D}"/>
              </a:ext>
            </a:extLst>
          </p:cNvPr>
          <p:cNvSpPr txBox="1"/>
          <p:nvPr/>
        </p:nvSpPr>
        <p:spPr>
          <a:xfrm>
            <a:off x="1529232" y="1324267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4 (7, 5%)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F65F98-E3D0-433C-ACE2-9FF9E427BAE9}"/>
              </a:ext>
            </a:extLst>
          </p:cNvPr>
          <p:cNvSpPr txBox="1"/>
          <p:nvPr/>
        </p:nvSpPr>
        <p:spPr>
          <a:xfrm>
            <a:off x="2072592" y="1690734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8 (15,1%)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6343EA-B536-421C-B8B7-3DD220E5CCB2}"/>
              </a:ext>
            </a:extLst>
          </p:cNvPr>
          <p:cNvSpPr txBox="1"/>
          <p:nvPr/>
        </p:nvSpPr>
        <p:spPr>
          <a:xfrm>
            <a:off x="3416338" y="1991658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18 (34%)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2F80FD4-4CD0-4CA7-B85E-FF28309D60B0}"/>
              </a:ext>
            </a:extLst>
          </p:cNvPr>
          <p:cNvSpPr txBox="1"/>
          <p:nvPr/>
        </p:nvSpPr>
        <p:spPr>
          <a:xfrm>
            <a:off x="4505302" y="2316385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26 (49, 1%)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669F05-B681-4D52-94F0-0EC6696794CB}"/>
              </a:ext>
            </a:extLst>
          </p:cNvPr>
          <p:cNvSpPr txBox="1"/>
          <p:nvPr/>
        </p:nvSpPr>
        <p:spPr>
          <a:xfrm>
            <a:off x="3686939" y="2659494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20 (37, 7%)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00FEF1-DC41-45C8-83D8-47FDCDD0ABFD}"/>
              </a:ext>
            </a:extLst>
          </p:cNvPr>
          <p:cNvSpPr txBox="1"/>
          <p:nvPr/>
        </p:nvSpPr>
        <p:spPr>
          <a:xfrm>
            <a:off x="3826774" y="3004840"/>
            <a:ext cx="185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ook Antiqua" panose="02040602050305030304" pitchFamily="18" charset="0"/>
              </a:rPr>
              <a:t>21 (39, 6%)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9F57D7E4-FC03-44A9-8196-AA175EC1A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74" b="7467"/>
          <a:stretch/>
        </p:blipFill>
        <p:spPr bwMode="auto">
          <a:xfrm>
            <a:off x="6143918" y="3787878"/>
            <a:ext cx="2681482" cy="255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AECB2B13-614A-450C-A425-9BBB5E6011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3" t="18657" r="13641" b="36953"/>
          <a:stretch/>
        </p:blipFill>
        <p:spPr bwMode="auto">
          <a:xfrm>
            <a:off x="9037181" y="3145377"/>
            <a:ext cx="2798875" cy="269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D033AB8-AF0A-40BB-8B19-556A73091E24}"/>
              </a:ext>
            </a:extLst>
          </p:cNvPr>
          <p:cNvSpPr/>
          <p:nvPr/>
        </p:nvSpPr>
        <p:spPr>
          <a:xfrm rot="17181253">
            <a:off x="2977511" y="516484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C9BAF71-AAB1-4816-A341-B212E07DC60D}"/>
              </a:ext>
            </a:extLst>
          </p:cNvPr>
          <p:cNvSpPr/>
          <p:nvPr/>
        </p:nvSpPr>
        <p:spPr>
          <a:xfrm rot="2486513">
            <a:off x="887605" y="467653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056E828-CF67-4EA6-90B5-3138F3EF2869}"/>
              </a:ext>
            </a:extLst>
          </p:cNvPr>
          <p:cNvSpPr/>
          <p:nvPr/>
        </p:nvSpPr>
        <p:spPr>
          <a:xfrm rot="2486513">
            <a:off x="885478" y="550598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F4F3DF4-1021-4A4F-9198-867E10C8A0E5}"/>
              </a:ext>
            </a:extLst>
          </p:cNvPr>
          <p:cNvSpPr/>
          <p:nvPr/>
        </p:nvSpPr>
        <p:spPr>
          <a:xfrm rot="6749137">
            <a:off x="1158068" y="49789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E1C6D8AA-4BAB-4265-9347-91F6B3883818}"/>
              </a:ext>
            </a:extLst>
          </p:cNvPr>
          <p:cNvSpPr/>
          <p:nvPr/>
        </p:nvSpPr>
        <p:spPr>
          <a:xfrm rot="3835650">
            <a:off x="822968" y="493866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0FE15B45-2C30-4DD7-B412-177D7D797CA9}"/>
              </a:ext>
            </a:extLst>
          </p:cNvPr>
          <p:cNvSpPr/>
          <p:nvPr/>
        </p:nvSpPr>
        <p:spPr>
          <a:xfrm rot="3835650">
            <a:off x="1256996" y="532767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58416A7C-DA3F-4860-ADF1-71BA21B2C3DF}"/>
              </a:ext>
            </a:extLst>
          </p:cNvPr>
          <p:cNvSpPr/>
          <p:nvPr/>
        </p:nvSpPr>
        <p:spPr>
          <a:xfrm rot="7531416">
            <a:off x="2286959" y="514036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03B48160-F975-4B22-8490-DCB10F869C7B}"/>
              </a:ext>
            </a:extLst>
          </p:cNvPr>
          <p:cNvSpPr/>
          <p:nvPr/>
        </p:nvSpPr>
        <p:spPr>
          <a:xfrm rot="7531416">
            <a:off x="1924607" y="506272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51A6F685-6A58-42CD-A90D-C8710111B8B1}"/>
              </a:ext>
            </a:extLst>
          </p:cNvPr>
          <p:cNvSpPr/>
          <p:nvPr/>
        </p:nvSpPr>
        <p:spPr>
          <a:xfrm rot="6182279">
            <a:off x="1222538" y="616734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2ED2781-31B9-4F0E-AEFF-6619C541642B}"/>
              </a:ext>
            </a:extLst>
          </p:cNvPr>
          <p:cNvSpPr/>
          <p:nvPr/>
        </p:nvSpPr>
        <p:spPr>
          <a:xfrm rot="10444903">
            <a:off x="1411403" y="536155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83763193-B5A9-4476-87B5-580F771AB2C0}"/>
              </a:ext>
            </a:extLst>
          </p:cNvPr>
          <p:cNvSpPr/>
          <p:nvPr/>
        </p:nvSpPr>
        <p:spPr>
          <a:xfrm rot="10444903">
            <a:off x="1845431" y="57505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1891A008-58C3-4DC1-AFE6-4A506B47A6F4}"/>
              </a:ext>
            </a:extLst>
          </p:cNvPr>
          <p:cNvSpPr/>
          <p:nvPr/>
        </p:nvSpPr>
        <p:spPr>
          <a:xfrm rot="7531416">
            <a:off x="1510331" y="571031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EF3CC094-E00D-4617-ABA4-D3ED2A54025A}"/>
              </a:ext>
            </a:extLst>
          </p:cNvPr>
          <p:cNvSpPr/>
          <p:nvPr/>
        </p:nvSpPr>
        <p:spPr>
          <a:xfrm rot="7531416">
            <a:off x="1944359" y="60993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4FC7300C-035B-4ADF-97F6-80CF48F53038}"/>
              </a:ext>
            </a:extLst>
          </p:cNvPr>
          <p:cNvSpPr/>
          <p:nvPr/>
        </p:nvSpPr>
        <p:spPr>
          <a:xfrm rot="7531416">
            <a:off x="2097430" y="516881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98EDA4D-E426-4F53-8782-D15F39924160}"/>
              </a:ext>
            </a:extLst>
          </p:cNvPr>
          <p:cNvSpPr/>
          <p:nvPr/>
        </p:nvSpPr>
        <p:spPr>
          <a:xfrm rot="17181253">
            <a:off x="2353954" y="480428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99800F43-9F6B-4F19-848E-5A6F2BCDC7BC}"/>
              </a:ext>
            </a:extLst>
          </p:cNvPr>
          <p:cNvSpPr/>
          <p:nvPr/>
        </p:nvSpPr>
        <p:spPr>
          <a:xfrm rot="17181253">
            <a:off x="1309783" y="634390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4C1E1365-4FA9-478B-B96A-820AA2BAFAED}"/>
              </a:ext>
            </a:extLst>
          </p:cNvPr>
          <p:cNvSpPr/>
          <p:nvPr/>
        </p:nvSpPr>
        <p:spPr>
          <a:xfrm rot="7531416">
            <a:off x="-19523" y="566308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033D2CD5-0D05-4D8D-B9D7-FDE228BEB702}"/>
              </a:ext>
            </a:extLst>
          </p:cNvPr>
          <p:cNvSpPr/>
          <p:nvPr/>
        </p:nvSpPr>
        <p:spPr>
          <a:xfrm rot="10444903">
            <a:off x="345350" y="643575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71017C3-2A37-4894-AC56-00D77F5E2CC3}"/>
              </a:ext>
            </a:extLst>
          </p:cNvPr>
          <p:cNvSpPr/>
          <p:nvPr/>
        </p:nvSpPr>
        <p:spPr>
          <a:xfrm rot="10444903">
            <a:off x="534879" y="640730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FA955700-C5CA-4926-9A78-78F45B992DDD}"/>
              </a:ext>
            </a:extLst>
          </p:cNvPr>
          <p:cNvSpPr/>
          <p:nvPr/>
        </p:nvSpPr>
        <p:spPr>
          <a:xfrm rot="7531416">
            <a:off x="-100910" y="6414755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A8DBA5A-92B0-47B9-8131-F336B459ED43}"/>
              </a:ext>
            </a:extLst>
          </p:cNvPr>
          <p:cNvSpPr/>
          <p:nvPr/>
        </p:nvSpPr>
        <p:spPr>
          <a:xfrm rot="6182279">
            <a:off x="-4569" y="471243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5DD2BF26-D9C8-4615-AA9A-222CB4943BB0}"/>
              </a:ext>
            </a:extLst>
          </p:cNvPr>
          <p:cNvSpPr/>
          <p:nvPr/>
        </p:nvSpPr>
        <p:spPr>
          <a:xfrm rot="6182279">
            <a:off x="715133" y="505113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B1424517-9F98-4067-BBDA-169009F8ECE3}"/>
              </a:ext>
            </a:extLst>
          </p:cNvPr>
          <p:cNvSpPr/>
          <p:nvPr/>
        </p:nvSpPr>
        <p:spPr>
          <a:xfrm rot="6182279">
            <a:off x="904662" y="502268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B0F58E3C-1E68-4E5B-9E9B-9E693F8604C7}"/>
              </a:ext>
            </a:extLst>
          </p:cNvPr>
          <p:cNvSpPr/>
          <p:nvPr/>
        </p:nvSpPr>
        <p:spPr>
          <a:xfrm rot="10444903">
            <a:off x="618324" y="429564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0DC1DFF-C0EB-4570-9970-8086045F840D}"/>
              </a:ext>
            </a:extLst>
          </p:cNvPr>
          <p:cNvSpPr txBox="1"/>
          <p:nvPr/>
        </p:nvSpPr>
        <p:spPr>
          <a:xfrm rot="7531416">
            <a:off x="260021" y="6143087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18E165CB-D44A-4EE3-BDF2-978BAB1E323F}"/>
              </a:ext>
            </a:extLst>
          </p:cNvPr>
          <p:cNvSpPr/>
          <p:nvPr/>
        </p:nvSpPr>
        <p:spPr>
          <a:xfrm rot="7531416">
            <a:off x="283224" y="425539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8D5DF814-1B00-4F5C-8D6B-63128F015AC3}"/>
              </a:ext>
            </a:extLst>
          </p:cNvPr>
          <p:cNvSpPr/>
          <p:nvPr/>
        </p:nvSpPr>
        <p:spPr>
          <a:xfrm rot="7531416">
            <a:off x="1067489" y="565583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1C104402-F65D-4665-94FB-557BF5D1DDEA}"/>
              </a:ext>
            </a:extLst>
          </p:cNvPr>
          <p:cNvSpPr/>
          <p:nvPr/>
        </p:nvSpPr>
        <p:spPr>
          <a:xfrm rot="7531416">
            <a:off x="524184" y="641569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5BECCCAF-EA87-47BD-8E07-547A83E6D389}"/>
              </a:ext>
            </a:extLst>
          </p:cNvPr>
          <p:cNvSpPr/>
          <p:nvPr/>
        </p:nvSpPr>
        <p:spPr>
          <a:xfrm rot="17181253">
            <a:off x="47472" y="532701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107E244B-136E-439D-8284-7DD317276E73}"/>
              </a:ext>
            </a:extLst>
          </p:cNvPr>
          <p:cNvSpPr/>
          <p:nvPr/>
        </p:nvSpPr>
        <p:spPr>
          <a:xfrm rot="17181253">
            <a:off x="11933395" y="238052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788864A-359D-402C-95EA-17ACFF8AFAB8}"/>
              </a:ext>
            </a:extLst>
          </p:cNvPr>
          <p:cNvSpPr/>
          <p:nvPr/>
        </p:nvSpPr>
        <p:spPr>
          <a:xfrm rot="17181253">
            <a:off x="11743866" y="240897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AC566CEA-62C6-4427-AE7D-983B6D4BCF1D}"/>
              </a:ext>
            </a:extLst>
          </p:cNvPr>
          <p:cNvSpPr/>
          <p:nvPr/>
        </p:nvSpPr>
        <p:spPr>
          <a:xfrm rot="7531416">
            <a:off x="11242843" y="235604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0AAD1310-ABF2-4288-A06C-FEF785F643D2}"/>
              </a:ext>
            </a:extLst>
          </p:cNvPr>
          <p:cNvSpPr/>
          <p:nvPr/>
        </p:nvSpPr>
        <p:spPr>
          <a:xfrm rot="10444903">
            <a:off x="10781563" y="192964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E443433-62E7-4C50-90E9-C23A4555F4AE}"/>
              </a:ext>
            </a:extLst>
          </p:cNvPr>
          <p:cNvSpPr/>
          <p:nvPr/>
        </p:nvSpPr>
        <p:spPr>
          <a:xfrm rot="10444903">
            <a:off x="10971092" y="190119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AA75E44-81B2-4EEB-B5DB-E264B9B6C54B}"/>
              </a:ext>
            </a:extLst>
          </p:cNvPr>
          <p:cNvSpPr/>
          <p:nvPr/>
        </p:nvSpPr>
        <p:spPr>
          <a:xfrm rot="7531416">
            <a:off x="10880491" y="227840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68ACCF30-E5B9-4E0A-B2FD-6CC588942087}"/>
              </a:ext>
            </a:extLst>
          </p:cNvPr>
          <p:cNvSpPr/>
          <p:nvPr/>
        </p:nvSpPr>
        <p:spPr>
          <a:xfrm rot="6182279">
            <a:off x="10705999" y="78929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FD898C10-F4E5-4720-96FF-CDB74A8CEBE4}"/>
              </a:ext>
            </a:extLst>
          </p:cNvPr>
          <p:cNvSpPr/>
          <p:nvPr/>
        </p:nvSpPr>
        <p:spPr>
          <a:xfrm rot="6182279">
            <a:off x="10798916" y="126419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C873FB20-1C6C-486C-B298-9A7C176C37B5}"/>
              </a:ext>
            </a:extLst>
          </p:cNvPr>
          <p:cNvSpPr/>
          <p:nvPr/>
        </p:nvSpPr>
        <p:spPr>
          <a:xfrm rot="6182279">
            <a:off x="10988445" y="123574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4575BE0D-1AC6-44D4-AC7E-507567FD45F3}"/>
              </a:ext>
            </a:extLst>
          </p:cNvPr>
          <p:cNvSpPr/>
          <p:nvPr/>
        </p:nvSpPr>
        <p:spPr>
          <a:xfrm rot="10444903">
            <a:off x="10894864" y="-1649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818D90A6-AAAF-4DF5-9455-9D302CC6F048}"/>
              </a:ext>
            </a:extLst>
          </p:cNvPr>
          <p:cNvSpPr/>
          <p:nvPr/>
        </p:nvSpPr>
        <p:spPr>
          <a:xfrm rot="10444903">
            <a:off x="11328892" y="37251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C164DF4-1FFF-484B-9C17-586B1CA5998F}"/>
              </a:ext>
            </a:extLst>
          </p:cNvPr>
          <p:cNvSpPr txBox="1"/>
          <p:nvPr/>
        </p:nvSpPr>
        <p:spPr>
          <a:xfrm rot="7531416">
            <a:off x="10696234" y="1636982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59750BED-6F45-47D9-9EB8-907E02FE1342}"/>
              </a:ext>
            </a:extLst>
          </p:cNvPr>
          <p:cNvSpPr/>
          <p:nvPr/>
        </p:nvSpPr>
        <p:spPr>
          <a:xfrm rot="7531416">
            <a:off x="10993792" y="33226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286D9208-740B-4700-B3C4-46031D1AED5F}"/>
              </a:ext>
            </a:extLst>
          </p:cNvPr>
          <p:cNvSpPr/>
          <p:nvPr/>
        </p:nvSpPr>
        <p:spPr>
          <a:xfrm rot="7531416">
            <a:off x="11427820" y="72127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32AB3C2F-3289-4FC8-94A1-AAEBD5C11CBC}"/>
              </a:ext>
            </a:extLst>
          </p:cNvPr>
          <p:cNvSpPr/>
          <p:nvPr/>
        </p:nvSpPr>
        <p:spPr>
          <a:xfrm rot="7531416">
            <a:off x="10960397" y="190959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89EB9C9-FBB3-4107-91C9-7311E3E34A3B}"/>
              </a:ext>
            </a:extLst>
          </p:cNvPr>
          <p:cNvSpPr/>
          <p:nvPr/>
        </p:nvSpPr>
        <p:spPr>
          <a:xfrm rot="7531416">
            <a:off x="11053314" y="238449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93E218CC-26E2-4857-BCE0-E0CAC5B97EB8}"/>
              </a:ext>
            </a:extLst>
          </p:cNvPr>
          <p:cNvSpPr/>
          <p:nvPr/>
        </p:nvSpPr>
        <p:spPr>
          <a:xfrm rot="17181253">
            <a:off x="11309838" y="201997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FB600BA-6313-49EA-BC95-0C67D478069D}"/>
              </a:ext>
            </a:extLst>
          </p:cNvPr>
          <p:cNvSpPr txBox="1"/>
          <p:nvPr/>
        </p:nvSpPr>
        <p:spPr>
          <a:xfrm rot="18928242">
            <a:off x="11030960" y="1266682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C95C065F-9AC8-4121-8382-02012C84EB57}"/>
              </a:ext>
            </a:extLst>
          </p:cNvPr>
          <p:cNvSpPr/>
          <p:nvPr/>
        </p:nvSpPr>
        <p:spPr>
          <a:xfrm rot="18928242">
            <a:off x="11295123" y="153929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DF860427-DCD3-4F72-9460-B393C513C30C}"/>
              </a:ext>
            </a:extLst>
          </p:cNvPr>
          <p:cNvSpPr/>
          <p:nvPr/>
        </p:nvSpPr>
        <p:spPr>
          <a:xfrm rot="2486513">
            <a:off x="11638586" y="158799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367F46E0-883B-480B-96A3-33C37FE27D0F}"/>
              </a:ext>
            </a:extLst>
          </p:cNvPr>
          <p:cNvSpPr/>
          <p:nvPr/>
        </p:nvSpPr>
        <p:spPr>
          <a:xfrm rot="2486513">
            <a:off x="11828115" y="15595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A36EFAA0-B17F-4D3F-819F-8DA561B98690}"/>
              </a:ext>
            </a:extLst>
          </p:cNvPr>
          <p:cNvSpPr/>
          <p:nvPr/>
        </p:nvSpPr>
        <p:spPr>
          <a:xfrm rot="12136350">
            <a:off x="11895110" y="122347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5E1106F7-DA1D-45F2-97D0-5C48717AB19C}"/>
              </a:ext>
            </a:extLst>
          </p:cNvPr>
          <p:cNvSpPr/>
          <p:nvPr/>
        </p:nvSpPr>
        <p:spPr>
          <a:xfrm rot="12136350">
            <a:off x="11627556" y="71826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09D741A3-8672-4EA5-88E6-A1C314205F98}"/>
              </a:ext>
            </a:extLst>
          </p:cNvPr>
          <p:cNvSpPr/>
          <p:nvPr/>
        </p:nvSpPr>
        <p:spPr>
          <a:xfrm rot="12136350">
            <a:off x="11817085" y="68981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914E1A7-4970-4D25-86FB-5A5A58D2F99D}"/>
              </a:ext>
            </a:extLst>
          </p:cNvPr>
          <p:cNvSpPr txBox="1"/>
          <p:nvPr/>
        </p:nvSpPr>
        <p:spPr>
          <a:xfrm rot="18928242">
            <a:off x="11751237" y="539889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C049C629-7101-4BC6-BF2C-3ED8F25267D4}"/>
              </a:ext>
            </a:extLst>
          </p:cNvPr>
          <p:cNvSpPr/>
          <p:nvPr/>
        </p:nvSpPr>
        <p:spPr>
          <a:xfrm rot="18928242">
            <a:off x="12015400" y="81250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4E4F46E-F872-46CF-99A6-317762DD80FC}"/>
              </a:ext>
            </a:extLst>
          </p:cNvPr>
          <p:cNvSpPr/>
          <p:nvPr/>
        </p:nvSpPr>
        <p:spPr>
          <a:xfrm rot="2486513">
            <a:off x="11657281" y="-3301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A3B3C012-169E-4F8A-B483-5F5691D36486}"/>
              </a:ext>
            </a:extLst>
          </p:cNvPr>
          <p:cNvSpPr/>
          <p:nvPr/>
        </p:nvSpPr>
        <p:spPr>
          <a:xfrm rot="6308694">
            <a:off x="9947426" y="5298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9A128165-BA6C-439B-AF10-9B5A38BCE772}"/>
              </a:ext>
            </a:extLst>
          </p:cNvPr>
          <p:cNvSpPr/>
          <p:nvPr/>
        </p:nvSpPr>
        <p:spPr>
          <a:xfrm rot="6182279">
            <a:off x="9774866" y="75791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1E3560A1-0968-4BEA-9125-49DA3A1A94C6}"/>
              </a:ext>
            </a:extLst>
          </p:cNvPr>
          <p:cNvSpPr/>
          <p:nvPr/>
        </p:nvSpPr>
        <p:spPr>
          <a:xfrm rot="6182279">
            <a:off x="10057312" y="120436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DF5D0CB-D5AB-45A0-95F2-53C8471FE6D3}"/>
              </a:ext>
            </a:extLst>
          </p:cNvPr>
          <p:cNvSpPr/>
          <p:nvPr/>
        </p:nvSpPr>
        <p:spPr>
          <a:xfrm rot="10444903">
            <a:off x="9963731" y="-4788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A5D17504-CC7C-4769-AD22-1BA22DCCF537}"/>
              </a:ext>
            </a:extLst>
          </p:cNvPr>
          <p:cNvSpPr/>
          <p:nvPr/>
        </p:nvSpPr>
        <p:spPr>
          <a:xfrm rot="10444903">
            <a:off x="10397759" y="34112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4815046F-972F-41EC-9150-5AF9C0C039CC}"/>
              </a:ext>
            </a:extLst>
          </p:cNvPr>
          <p:cNvSpPr/>
          <p:nvPr/>
        </p:nvSpPr>
        <p:spPr>
          <a:xfrm rot="7531416">
            <a:off x="10062659" y="30087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01F2F19-C2C9-45CD-BCBA-CBC6E0048832}"/>
              </a:ext>
            </a:extLst>
          </p:cNvPr>
          <p:cNvSpPr/>
          <p:nvPr/>
        </p:nvSpPr>
        <p:spPr>
          <a:xfrm rot="7531416">
            <a:off x="10496687" y="68988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12DD7C9-BE35-4087-A56F-964C0740CB42}"/>
              </a:ext>
            </a:extLst>
          </p:cNvPr>
          <p:cNvCxnSpPr>
            <a:cxnSpLocks/>
          </p:cNvCxnSpPr>
          <p:nvPr/>
        </p:nvCxnSpPr>
        <p:spPr>
          <a:xfrm flipV="1">
            <a:off x="1126149" y="1153666"/>
            <a:ext cx="1739907" cy="2515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id="{5C9C8B6A-843B-4491-8B72-AAC2FA89A53E}"/>
              </a:ext>
            </a:extLst>
          </p:cNvPr>
          <p:cNvCxnSpPr>
            <a:cxnSpLocks/>
          </p:cNvCxnSpPr>
          <p:nvPr/>
        </p:nvCxnSpPr>
        <p:spPr>
          <a:xfrm flipV="1">
            <a:off x="1017608" y="1480323"/>
            <a:ext cx="645749" cy="15147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>
            <a:extLst>
              <a:ext uri="{FF2B5EF4-FFF2-40B4-BE49-F238E27FC236}">
                <a16:creationId xmlns:a16="http://schemas.microsoft.com/office/drawing/2014/main" id="{062EB2A8-C9D7-4D80-B49D-990A41F84528}"/>
              </a:ext>
            </a:extLst>
          </p:cNvPr>
          <p:cNvCxnSpPr>
            <a:cxnSpLocks/>
          </p:cNvCxnSpPr>
          <p:nvPr/>
        </p:nvCxnSpPr>
        <p:spPr>
          <a:xfrm>
            <a:off x="1186011" y="1840698"/>
            <a:ext cx="1006757" cy="6739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id="{8285154E-33E5-46DB-868E-38D5E3DE80A2}"/>
              </a:ext>
            </a:extLst>
          </p:cNvPr>
          <p:cNvCxnSpPr>
            <a:cxnSpLocks/>
          </p:cNvCxnSpPr>
          <p:nvPr/>
        </p:nvCxnSpPr>
        <p:spPr>
          <a:xfrm flipV="1">
            <a:off x="1786247" y="2142256"/>
            <a:ext cx="1739907" cy="2515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>
            <a:extLst>
              <a:ext uri="{FF2B5EF4-FFF2-40B4-BE49-F238E27FC236}">
                <a16:creationId xmlns:a16="http://schemas.microsoft.com/office/drawing/2014/main" id="{B5216C63-9EAC-494C-BF95-F8DC0082D4F6}"/>
              </a:ext>
            </a:extLst>
          </p:cNvPr>
          <p:cNvCxnSpPr>
            <a:cxnSpLocks/>
          </p:cNvCxnSpPr>
          <p:nvPr/>
        </p:nvCxnSpPr>
        <p:spPr>
          <a:xfrm flipV="1">
            <a:off x="2877536" y="2477839"/>
            <a:ext cx="1739907" cy="2515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>
            <a:extLst>
              <a:ext uri="{FF2B5EF4-FFF2-40B4-BE49-F238E27FC236}">
                <a16:creationId xmlns:a16="http://schemas.microsoft.com/office/drawing/2014/main" id="{2642673D-06CF-414B-A8AA-F5C514B10738}"/>
              </a:ext>
            </a:extLst>
          </p:cNvPr>
          <p:cNvCxnSpPr>
            <a:cxnSpLocks/>
          </p:cNvCxnSpPr>
          <p:nvPr/>
        </p:nvCxnSpPr>
        <p:spPr>
          <a:xfrm flipV="1">
            <a:off x="2066223" y="2810757"/>
            <a:ext cx="1739907" cy="2515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8E51C34F-9B8F-4DE9-98C1-ED911E7EE4B3}"/>
              </a:ext>
            </a:extLst>
          </p:cNvPr>
          <p:cNvCxnSpPr>
            <a:cxnSpLocks/>
          </p:cNvCxnSpPr>
          <p:nvPr/>
        </p:nvCxnSpPr>
        <p:spPr>
          <a:xfrm flipV="1">
            <a:off x="2209714" y="3155612"/>
            <a:ext cx="1739907" cy="2515"/>
          </a:xfrm>
          <a:prstGeom prst="line">
            <a:avLst/>
          </a:prstGeom>
          <a:ln w="1270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23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C0F73C-0B54-49D7-A323-B47D0F53F4EE}"/>
              </a:ext>
            </a:extLst>
          </p:cNvPr>
          <p:cNvSpPr/>
          <p:nvPr/>
        </p:nvSpPr>
        <p:spPr>
          <a:xfrm>
            <a:off x="0" y="0"/>
            <a:ext cx="9692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C6BF4D-A5A4-4EA9-8FA4-0E95A39959BA}"/>
              </a:ext>
            </a:extLst>
          </p:cNvPr>
          <p:cNvSpPr/>
          <p:nvPr/>
        </p:nvSpPr>
        <p:spPr>
          <a:xfrm>
            <a:off x="-8474" y="0"/>
            <a:ext cx="969264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id="{F25E745E-5E25-46A3-882A-BCD9864BB536}"/>
              </a:ext>
            </a:extLst>
          </p:cNvPr>
          <p:cNvSpPr/>
          <p:nvPr/>
        </p:nvSpPr>
        <p:spPr>
          <a:xfrm rot="21074171" flipH="1" flipV="1">
            <a:off x="184309" y="33396"/>
            <a:ext cx="2452344" cy="1122457"/>
          </a:xfrm>
          <a:custGeom>
            <a:avLst/>
            <a:gdLst>
              <a:gd name="connsiteX0" fmla="*/ 44272 w 2452344"/>
              <a:gd name="connsiteY0" fmla="*/ 864799 h 1122457"/>
              <a:gd name="connsiteX1" fmla="*/ 568054 w 2452344"/>
              <a:gd name="connsiteY1" fmla="*/ 855921 h 1122457"/>
              <a:gd name="connsiteX2" fmla="*/ 816629 w 2452344"/>
              <a:gd name="connsiteY2" fmla="*/ 811533 h 1122457"/>
              <a:gd name="connsiteX3" fmla="*/ 1162858 w 2452344"/>
              <a:gd name="connsiteY3" fmla="*/ 855921 h 1122457"/>
              <a:gd name="connsiteX4" fmla="*/ 1047448 w 2452344"/>
              <a:gd name="connsiteY4" fmla="*/ 474181 h 1122457"/>
              <a:gd name="connsiteX5" fmla="*/ 1624497 w 2452344"/>
              <a:gd name="connsiteY5" fmla="*/ 278872 h 1122457"/>
              <a:gd name="connsiteX6" fmla="*/ 1784295 w 2452344"/>
              <a:gd name="connsiteY6" fmla="*/ 3665 h 1122457"/>
              <a:gd name="connsiteX7" fmla="*/ 2050625 w 2452344"/>
              <a:gd name="connsiteY7" fmla="*/ 491936 h 1122457"/>
              <a:gd name="connsiteX8" fmla="*/ 2405732 w 2452344"/>
              <a:gd name="connsiteY8" fmla="*/ 562958 h 1122457"/>
              <a:gd name="connsiteX9" fmla="*/ 2379099 w 2452344"/>
              <a:gd name="connsiteY9" fmla="*/ 811533 h 1122457"/>
              <a:gd name="connsiteX10" fmla="*/ 1775417 w 2452344"/>
              <a:gd name="connsiteY10" fmla="*/ 873676 h 1122457"/>
              <a:gd name="connsiteX11" fmla="*/ 1473576 w 2452344"/>
              <a:gd name="connsiteY11" fmla="*/ 864799 h 1122457"/>
              <a:gd name="connsiteX12" fmla="*/ 1074081 w 2452344"/>
              <a:gd name="connsiteY12" fmla="*/ 1060107 h 1122457"/>
              <a:gd name="connsiteX13" fmla="*/ 585809 w 2452344"/>
              <a:gd name="connsiteY13" fmla="*/ 989086 h 1122457"/>
              <a:gd name="connsiteX14" fmla="*/ 292846 w 2452344"/>
              <a:gd name="connsiteY14" fmla="*/ 1122251 h 1122457"/>
              <a:gd name="connsiteX15" fmla="*/ 53149 w 2452344"/>
              <a:gd name="connsiteY15" fmla="*/ 1015719 h 1122457"/>
              <a:gd name="connsiteX16" fmla="*/ 44272 w 2452344"/>
              <a:gd name="connsiteY16" fmla="*/ 864799 h 112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52344" h="1122457">
                <a:moveTo>
                  <a:pt x="44272" y="864799"/>
                </a:moveTo>
                <a:cubicBezTo>
                  <a:pt x="130089" y="838166"/>
                  <a:pt x="439328" y="864799"/>
                  <a:pt x="568054" y="855921"/>
                </a:cubicBezTo>
                <a:cubicBezTo>
                  <a:pt x="696780" y="847043"/>
                  <a:pt x="717495" y="811533"/>
                  <a:pt x="816629" y="811533"/>
                </a:cubicBezTo>
                <a:cubicBezTo>
                  <a:pt x="915763" y="811533"/>
                  <a:pt x="1124388" y="912146"/>
                  <a:pt x="1162858" y="855921"/>
                </a:cubicBezTo>
                <a:cubicBezTo>
                  <a:pt x="1201328" y="799696"/>
                  <a:pt x="970508" y="570356"/>
                  <a:pt x="1047448" y="474181"/>
                </a:cubicBezTo>
                <a:cubicBezTo>
                  <a:pt x="1124388" y="378006"/>
                  <a:pt x="1501689" y="357291"/>
                  <a:pt x="1624497" y="278872"/>
                </a:cubicBezTo>
                <a:cubicBezTo>
                  <a:pt x="1747305" y="200453"/>
                  <a:pt x="1713274" y="-31846"/>
                  <a:pt x="1784295" y="3665"/>
                </a:cubicBezTo>
                <a:cubicBezTo>
                  <a:pt x="1855316" y="39176"/>
                  <a:pt x="1947052" y="398721"/>
                  <a:pt x="2050625" y="491936"/>
                </a:cubicBezTo>
                <a:cubicBezTo>
                  <a:pt x="2154198" y="585151"/>
                  <a:pt x="2350986" y="509692"/>
                  <a:pt x="2405732" y="562958"/>
                </a:cubicBezTo>
                <a:cubicBezTo>
                  <a:pt x="2460478" y="616224"/>
                  <a:pt x="2484151" y="759747"/>
                  <a:pt x="2379099" y="811533"/>
                </a:cubicBezTo>
                <a:cubicBezTo>
                  <a:pt x="2274047" y="863319"/>
                  <a:pt x="1926338" y="864798"/>
                  <a:pt x="1775417" y="873676"/>
                </a:cubicBezTo>
                <a:cubicBezTo>
                  <a:pt x="1624497" y="882554"/>
                  <a:pt x="1590465" y="833727"/>
                  <a:pt x="1473576" y="864799"/>
                </a:cubicBezTo>
                <a:cubicBezTo>
                  <a:pt x="1356687" y="895871"/>
                  <a:pt x="1222042" y="1039393"/>
                  <a:pt x="1074081" y="1060107"/>
                </a:cubicBezTo>
                <a:cubicBezTo>
                  <a:pt x="926120" y="1080821"/>
                  <a:pt x="716015" y="978729"/>
                  <a:pt x="585809" y="989086"/>
                </a:cubicBezTo>
                <a:cubicBezTo>
                  <a:pt x="455603" y="999443"/>
                  <a:pt x="381623" y="1117812"/>
                  <a:pt x="292846" y="1122251"/>
                </a:cubicBezTo>
                <a:cubicBezTo>
                  <a:pt x="204069" y="1126690"/>
                  <a:pt x="88660" y="1058628"/>
                  <a:pt x="53149" y="1015719"/>
                </a:cubicBezTo>
                <a:cubicBezTo>
                  <a:pt x="17638" y="972810"/>
                  <a:pt x="-41545" y="891432"/>
                  <a:pt x="44272" y="864799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828E2CF-2B42-4E4C-8253-3BCAC3F0558D}"/>
              </a:ext>
            </a:extLst>
          </p:cNvPr>
          <p:cNvCxnSpPr>
            <a:cxnSpLocks/>
          </p:cNvCxnSpPr>
          <p:nvPr/>
        </p:nvCxnSpPr>
        <p:spPr>
          <a:xfrm>
            <a:off x="969264" y="3429000"/>
            <a:ext cx="5468112" cy="0"/>
          </a:xfrm>
          <a:prstGeom prst="line">
            <a:avLst/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B809228-EE27-43C0-B296-8FEF2168CCB2}"/>
              </a:ext>
            </a:extLst>
          </p:cNvPr>
          <p:cNvCxnSpPr>
            <a:cxnSpLocks/>
          </p:cNvCxnSpPr>
          <p:nvPr/>
        </p:nvCxnSpPr>
        <p:spPr>
          <a:xfrm>
            <a:off x="969264" y="1871472"/>
            <a:ext cx="5468112" cy="0"/>
          </a:xfrm>
          <a:prstGeom prst="line">
            <a:avLst/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BE1A5B5-5E0E-4C16-B45D-439CDDCF4303}"/>
              </a:ext>
            </a:extLst>
          </p:cNvPr>
          <p:cNvCxnSpPr>
            <a:cxnSpLocks/>
          </p:cNvCxnSpPr>
          <p:nvPr/>
        </p:nvCxnSpPr>
        <p:spPr>
          <a:xfrm>
            <a:off x="969264" y="5062728"/>
            <a:ext cx="5468112" cy="0"/>
          </a:xfrm>
          <a:prstGeom prst="line">
            <a:avLst/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50728B8-27A9-4647-ACF1-233CA27BF339}"/>
              </a:ext>
            </a:extLst>
          </p:cNvPr>
          <p:cNvSpPr txBox="1"/>
          <p:nvPr/>
        </p:nvSpPr>
        <p:spPr>
          <a:xfrm>
            <a:off x="1165860" y="769915"/>
            <a:ext cx="169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8FAADC"/>
                </a:solidFill>
                <a:latin typeface="Book Antiqua" panose="02040602050305030304" pitchFamily="18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8483B-7EDF-4BB2-86B1-963725F1D9B6}"/>
              </a:ext>
            </a:extLst>
          </p:cNvPr>
          <p:cNvSpPr txBox="1"/>
          <p:nvPr/>
        </p:nvSpPr>
        <p:spPr>
          <a:xfrm>
            <a:off x="1165860" y="2219721"/>
            <a:ext cx="169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8FAADC"/>
                </a:solidFill>
                <a:latin typeface="Book Antiqua" panose="02040602050305030304" pitchFamily="18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EFC00B-0F0D-4F4A-8CD1-7D233F0512FD}"/>
              </a:ext>
            </a:extLst>
          </p:cNvPr>
          <p:cNvSpPr txBox="1"/>
          <p:nvPr/>
        </p:nvSpPr>
        <p:spPr>
          <a:xfrm>
            <a:off x="1165860" y="3782943"/>
            <a:ext cx="169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8FAADC"/>
                </a:solidFill>
                <a:latin typeface="Book Antiqua" panose="02040602050305030304" pitchFamily="18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5D2448-4474-4796-9A72-50EA88E52A89}"/>
              </a:ext>
            </a:extLst>
          </p:cNvPr>
          <p:cNvSpPr txBox="1"/>
          <p:nvPr/>
        </p:nvSpPr>
        <p:spPr>
          <a:xfrm>
            <a:off x="1161288" y="5281595"/>
            <a:ext cx="169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8FAADC"/>
                </a:solidFill>
                <a:latin typeface="Book Antiqua" panose="02040602050305030304" pitchFamily="18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514EFC-39B1-4E61-AB3E-9A1B56CEB35E}"/>
              </a:ext>
            </a:extLst>
          </p:cNvPr>
          <p:cNvSpPr txBox="1"/>
          <p:nvPr/>
        </p:nvSpPr>
        <p:spPr>
          <a:xfrm>
            <a:off x="2633472" y="901119"/>
            <a:ext cx="3895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Book Antiqua" panose="02040602050305030304" pitchFamily="18" charset="0"/>
              </a:rPr>
              <a:t>НАШ ПРОЕКТ ПОЛЗВОЛИТ ПРИВЛЕЧЬ НОВЫХ КЛИЕНТОВ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BB381B-288B-44D7-B36F-4F47548AC290}"/>
              </a:ext>
            </a:extLst>
          </p:cNvPr>
          <p:cNvSpPr txBox="1"/>
          <p:nvPr/>
        </p:nvSpPr>
        <p:spPr>
          <a:xfrm>
            <a:off x="2130552" y="3915004"/>
            <a:ext cx="4398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Book Antiqua" panose="02040602050305030304" pitchFamily="18" charset="0"/>
              </a:rPr>
              <a:t>ВОЗМОЖНОСТЬ ПОДОБРАТЬ ИНДИВИДУАЛЬНУЮ ЭКСКУРСИЮ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1D477D-872A-4867-A76D-B492A4710653}"/>
              </a:ext>
            </a:extLst>
          </p:cNvPr>
          <p:cNvSpPr txBox="1"/>
          <p:nvPr/>
        </p:nvSpPr>
        <p:spPr>
          <a:xfrm>
            <a:off x="2633472" y="2361184"/>
            <a:ext cx="3895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Book Antiqua" panose="02040602050305030304" pitchFamily="18" charset="0"/>
              </a:rPr>
              <a:t>УМЕНЬШЕНЕЕ ЗАТРАТ НА ЗАРАБОТНУЮ ПЛАТУ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C8CBD6-2F2A-4B24-AB37-4E79CE515F4F}"/>
              </a:ext>
            </a:extLst>
          </p:cNvPr>
          <p:cNvSpPr txBox="1"/>
          <p:nvPr/>
        </p:nvSpPr>
        <p:spPr>
          <a:xfrm>
            <a:off x="2542032" y="5419184"/>
            <a:ext cx="3895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Book Antiqua" panose="02040602050305030304" pitchFamily="18" charset="0"/>
              </a:rPr>
              <a:t>ПОМОЖЕТ РАСШИРИТЬ ОХВАТ КОМПАНИЯМ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E537A1B-FF79-4891-9F14-B89C1FEC80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7" t="11704" r="-336" b="32653"/>
          <a:stretch/>
        </p:blipFill>
        <p:spPr bwMode="auto">
          <a:xfrm>
            <a:off x="6999671" y="3714010"/>
            <a:ext cx="5232980" cy="2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D89AC93-55C6-42DD-A08A-14E69250182A}"/>
              </a:ext>
            </a:extLst>
          </p:cNvPr>
          <p:cNvSpPr/>
          <p:nvPr/>
        </p:nvSpPr>
        <p:spPr>
          <a:xfrm rot="17181253">
            <a:off x="1119482" y="610714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9743180-BAB7-405A-BCAB-01E90A0B4280}"/>
              </a:ext>
            </a:extLst>
          </p:cNvPr>
          <p:cNvSpPr/>
          <p:nvPr/>
        </p:nvSpPr>
        <p:spPr>
          <a:xfrm rot="17181253">
            <a:off x="929953" y="613559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682CA99-923F-4144-A0B8-184A3E08FE73}"/>
              </a:ext>
            </a:extLst>
          </p:cNvPr>
          <p:cNvSpPr/>
          <p:nvPr/>
        </p:nvSpPr>
        <p:spPr>
          <a:xfrm rot="7531416">
            <a:off x="428930" y="608265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884EBC7-CE3C-41CF-A4D4-E09207ECDA0A}"/>
              </a:ext>
            </a:extLst>
          </p:cNvPr>
          <p:cNvSpPr/>
          <p:nvPr/>
        </p:nvSpPr>
        <p:spPr>
          <a:xfrm rot="10444903">
            <a:off x="-32350" y="565626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BE8238A-3BC9-4C60-AA72-42D046E36467}"/>
              </a:ext>
            </a:extLst>
          </p:cNvPr>
          <p:cNvSpPr/>
          <p:nvPr/>
        </p:nvSpPr>
        <p:spPr>
          <a:xfrm rot="10444903">
            <a:off x="157179" y="56278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CE2FA78-FC78-4DB9-A5FC-39082696671D}"/>
              </a:ext>
            </a:extLst>
          </p:cNvPr>
          <p:cNvSpPr/>
          <p:nvPr/>
        </p:nvSpPr>
        <p:spPr>
          <a:xfrm rot="7531416">
            <a:off x="-280119" y="5616014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BED7230-3B21-47D8-BF63-EE7D5A222F0E}"/>
              </a:ext>
            </a:extLst>
          </p:cNvPr>
          <p:cNvSpPr/>
          <p:nvPr/>
        </p:nvSpPr>
        <p:spPr>
          <a:xfrm rot="7531416">
            <a:off x="66578" y="600502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23A666-EA58-4F68-9B6A-F1BF11303817}"/>
              </a:ext>
            </a:extLst>
          </p:cNvPr>
          <p:cNvSpPr/>
          <p:nvPr/>
        </p:nvSpPr>
        <p:spPr>
          <a:xfrm rot="6182279">
            <a:off x="-107914" y="45159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D85EDE2-0CF8-4683-8DCE-34F6B6608AF4}"/>
              </a:ext>
            </a:extLst>
          </p:cNvPr>
          <p:cNvSpPr/>
          <p:nvPr/>
        </p:nvSpPr>
        <p:spPr>
          <a:xfrm rot="6182279">
            <a:off x="-14997" y="499081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B677DD3-5B70-4E83-9234-56D7FE725EB8}"/>
              </a:ext>
            </a:extLst>
          </p:cNvPr>
          <p:cNvSpPr/>
          <p:nvPr/>
        </p:nvSpPr>
        <p:spPr>
          <a:xfrm rot="6182279">
            <a:off x="174532" y="496236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E08A4C9-13BA-4C09-9941-C5D6579CEC30}"/>
              </a:ext>
            </a:extLst>
          </p:cNvPr>
          <p:cNvSpPr/>
          <p:nvPr/>
        </p:nvSpPr>
        <p:spPr>
          <a:xfrm rot="10444903">
            <a:off x="80951" y="371011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045F094-B878-4216-8B2E-24D45E2D4AB8}"/>
              </a:ext>
            </a:extLst>
          </p:cNvPr>
          <p:cNvSpPr/>
          <p:nvPr/>
        </p:nvSpPr>
        <p:spPr>
          <a:xfrm rot="10444903">
            <a:off x="514979" y="409912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D76C13-35CD-4C54-B5D8-153D74063D58}"/>
              </a:ext>
            </a:extLst>
          </p:cNvPr>
          <p:cNvSpPr txBox="1"/>
          <p:nvPr/>
        </p:nvSpPr>
        <p:spPr>
          <a:xfrm rot="7531416">
            <a:off x="-117679" y="5363596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5E5A810-99F1-49CA-BEA9-356259C75078}"/>
              </a:ext>
            </a:extLst>
          </p:cNvPr>
          <p:cNvSpPr/>
          <p:nvPr/>
        </p:nvSpPr>
        <p:spPr>
          <a:xfrm rot="7531416">
            <a:off x="179879" y="405887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3F01B59-CD8A-4F25-9532-8521463E8916}"/>
              </a:ext>
            </a:extLst>
          </p:cNvPr>
          <p:cNvSpPr/>
          <p:nvPr/>
        </p:nvSpPr>
        <p:spPr>
          <a:xfrm rot="7531416">
            <a:off x="613907" y="444788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BD35E01-4455-4712-B9C7-C23A2FB21F61}"/>
              </a:ext>
            </a:extLst>
          </p:cNvPr>
          <p:cNvSpPr/>
          <p:nvPr/>
        </p:nvSpPr>
        <p:spPr>
          <a:xfrm rot="7531416">
            <a:off x="146484" y="563620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9774A33-5CFC-431A-A1E4-DF2561534027}"/>
              </a:ext>
            </a:extLst>
          </p:cNvPr>
          <p:cNvSpPr/>
          <p:nvPr/>
        </p:nvSpPr>
        <p:spPr>
          <a:xfrm rot="7531416">
            <a:off x="239401" y="611110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F795988-DD66-4331-90FC-1A838C5BA85D}"/>
              </a:ext>
            </a:extLst>
          </p:cNvPr>
          <p:cNvSpPr/>
          <p:nvPr/>
        </p:nvSpPr>
        <p:spPr>
          <a:xfrm rot="17181253">
            <a:off x="495925" y="574658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8796BBF-4F6F-47C0-A235-E1D374E27450}"/>
              </a:ext>
            </a:extLst>
          </p:cNvPr>
          <p:cNvSpPr/>
          <p:nvPr/>
        </p:nvSpPr>
        <p:spPr>
          <a:xfrm rot="7531416">
            <a:off x="11668089" y="265806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A73F6C2-A349-4256-B074-69D2E1164DF7}"/>
              </a:ext>
            </a:extLst>
          </p:cNvPr>
          <p:cNvSpPr/>
          <p:nvPr/>
        </p:nvSpPr>
        <p:spPr>
          <a:xfrm rot="10444903">
            <a:off x="11206809" y="223166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4C9B91F-7AE6-4369-A9A8-083CF85CF5C0}"/>
              </a:ext>
            </a:extLst>
          </p:cNvPr>
          <p:cNvSpPr/>
          <p:nvPr/>
        </p:nvSpPr>
        <p:spPr>
          <a:xfrm rot="10444903">
            <a:off x="11396338" y="220321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2DDE7B36-DE43-4CC9-B270-F3733DC9871D}"/>
              </a:ext>
            </a:extLst>
          </p:cNvPr>
          <p:cNvSpPr/>
          <p:nvPr/>
        </p:nvSpPr>
        <p:spPr>
          <a:xfrm rot="6182279">
            <a:off x="11131245" y="109131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C00324CD-1B1F-409C-BEA3-A21F7798F93A}"/>
              </a:ext>
            </a:extLst>
          </p:cNvPr>
          <p:cNvSpPr/>
          <p:nvPr/>
        </p:nvSpPr>
        <p:spPr>
          <a:xfrm rot="6182279">
            <a:off x="11224162" y="15662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4308692-D3CA-4D05-BCEF-1785DF7CA312}"/>
              </a:ext>
            </a:extLst>
          </p:cNvPr>
          <p:cNvSpPr/>
          <p:nvPr/>
        </p:nvSpPr>
        <p:spPr>
          <a:xfrm rot="6182279">
            <a:off x="11413691" y="15377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FD386F6C-F3F1-453E-979E-9DEDE59236CA}"/>
              </a:ext>
            </a:extLst>
          </p:cNvPr>
          <p:cNvSpPr/>
          <p:nvPr/>
        </p:nvSpPr>
        <p:spPr>
          <a:xfrm rot="10444903">
            <a:off x="11320110" y="28552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FA363BE-E40B-4C45-80BB-B937EFE7CC47}"/>
              </a:ext>
            </a:extLst>
          </p:cNvPr>
          <p:cNvSpPr/>
          <p:nvPr/>
        </p:nvSpPr>
        <p:spPr>
          <a:xfrm rot="10444903">
            <a:off x="11754138" y="67452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6B4F19-D59B-44B0-B0A7-73CFD8FFA2C2}"/>
              </a:ext>
            </a:extLst>
          </p:cNvPr>
          <p:cNvSpPr txBox="1"/>
          <p:nvPr/>
        </p:nvSpPr>
        <p:spPr>
          <a:xfrm rot="7531416">
            <a:off x="11121480" y="1939001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8B9FA39A-19D8-456A-BC47-C0FD532DBCB1}"/>
              </a:ext>
            </a:extLst>
          </p:cNvPr>
          <p:cNvSpPr/>
          <p:nvPr/>
        </p:nvSpPr>
        <p:spPr>
          <a:xfrm rot="7531416">
            <a:off x="11419038" y="63428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A618780-4CC9-4CF0-9A3B-AD514469DEF5}"/>
              </a:ext>
            </a:extLst>
          </p:cNvPr>
          <p:cNvSpPr/>
          <p:nvPr/>
        </p:nvSpPr>
        <p:spPr>
          <a:xfrm rot="7531416">
            <a:off x="11853066" y="102329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53E372DE-C044-4E8F-9C02-4BEAAC2B8224}"/>
              </a:ext>
            </a:extLst>
          </p:cNvPr>
          <p:cNvSpPr/>
          <p:nvPr/>
        </p:nvSpPr>
        <p:spPr>
          <a:xfrm rot="7531416">
            <a:off x="11385643" y="221161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FD94B2E2-3059-4AB9-95D2-590848D61848}"/>
              </a:ext>
            </a:extLst>
          </p:cNvPr>
          <p:cNvSpPr/>
          <p:nvPr/>
        </p:nvSpPr>
        <p:spPr>
          <a:xfrm rot="17181253">
            <a:off x="11735084" y="232198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B4A9E0D-423D-40B2-B5DD-D0332FF0DABF}"/>
              </a:ext>
            </a:extLst>
          </p:cNvPr>
          <p:cNvSpPr/>
          <p:nvPr/>
        </p:nvSpPr>
        <p:spPr>
          <a:xfrm rot="17181253">
            <a:off x="11788620" y="10511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D6B5DF7D-7CFF-4A13-B8A8-7135FACF0E8D}"/>
              </a:ext>
            </a:extLst>
          </p:cNvPr>
          <p:cNvSpPr/>
          <p:nvPr/>
        </p:nvSpPr>
        <p:spPr>
          <a:xfrm rot="17181253">
            <a:off x="11599091" y="107964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9E9AA153-2253-402A-896F-DB26EB764F93}"/>
              </a:ext>
            </a:extLst>
          </p:cNvPr>
          <p:cNvSpPr/>
          <p:nvPr/>
        </p:nvSpPr>
        <p:spPr>
          <a:xfrm rot="2486513">
            <a:off x="9346284" y="128204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3D01354-8B0A-4D94-9F47-4BAAB2E92885}"/>
              </a:ext>
            </a:extLst>
          </p:cNvPr>
          <p:cNvSpPr/>
          <p:nvPr/>
        </p:nvSpPr>
        <p:spPr>
          <a:xfrm rot="6749137">
            <a:off x="9535149" y="47625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D01AB010-A31C-4E1E-88E1-DFB5E40D5C50}"/>
              </a:ext>
            </a:extLst>
          </p:cNvPr>
          <p:cNvSpPr/>
          <p:nvPr/>
        </p:nvSpPr>
        <p:spPr>
          <a:xfrm rot="6749137">
            <a:off x="9969177" y="8652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DF86A86B-F921-40EE-9906-194E2C7D1728}"/>
              </a:ext>
            </a:extLst>
          </p:cNvPr>
          <p:cNvSpPr/>
          <p:nvPr/>
        </p:nvSpPr>
        <p:spPr>
          <a:xfrm rot="3835650">
            <a:off x="9634077" y="82501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5C259E5C-DA84-4E6E-A9C3-892C22D6E679}"/>
              </a:ext>
            </a:extLst>
          </p:cNvPr>
          <p:cNvSpPr/>
          <p:nvPr/>
        </p:nvSpPr>
        <p:spPr>
          <a:xfrm rot="3835650">
            <a:off x="10068105" y="12140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6097684C-8ECB-4A64-AA24-CAD5059D332A}"/>
              </a:ext>
            </a:extLst>
          </p:cNvPr>
          <p:cNvSpPr/>
          <p:nvPr/>
        </p:nvSpPr>
        <p:spPr>
          <a:xfrm rot="7531416">
            <a:off x="11098068" y="102670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93616C1E-F75C-4B17-A19D-EC1A7400E70E}"/>
              </a:ext>
            </a:extLst>
          </p:cNvPr>
          <p:cNvSpPr/>
          <p:nvPr/>
        </p:nvSpPr>
        <p:spPr>
          <a:xfrm rot="10444903">
            <a:off x="10636788" y="60030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2CF595D3-451F-43F6-8120-98E5396DE76D}"/>
              </a:ext>
            </a:extLst>
          </p:cNvPr>
          <p:cNvSpPr/>
          <p:nvPr/>
        </p:nvSpPr>
        <p:spPr>
          <a:xfrm rot="10444903">
            <a:off x="10826317" y="57185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CF18158B-D4DB-40D6-AC17-31E68E356F7C}"/>
              </a:ext>
            </a:extLst>
          </p:cNvPr>
          <p:cNvSpPr/>
          <p:nvPr/>
        </p:nvSpPr>
        <p:spPr>
          <a:xfrm rot="7531416">
            <a:off x="10301688" y="56006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FEC2FB09-AB6C-4FC1-B243-E48E0734C41B}"/>
              </a:ext>
            </a:extLst>
          </p:cNvPr>
          <p:cNvSpPr/>
          <p:nvPr/>
        </p:nvSpPr>
        <p:spPr>
          <a:xfrm rot="7531416">
            <a:off x="10735716" y="94907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352A1170-0F01-493C-AA34-F8D40D46C386}"/>
              </a:ext>
            </a:extLst>
          </p:cNvPr>
          <p:cNvSpPr/>
          <p:nvPr/>
        </p:nvSpPr>
        <p:spPr>
          <a:xfrm rot="6182279">
            <a:off x="10654141" y="-6514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88E5641D-DBB1-49AD-9AF0-08377412788E}"/>
              </a:ext>
            </a:extLst>
          </p:cNvPr>
          <p:cNvSpPr/>
          <p:nvPr/>
        </p:nvSpPr>
        <p:spPr>
          <a:xfrm rot="6182279">
            <a:off x="10843670" y="-9359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FF7A327-46EC-47E1-BEFC-70EEAF749CA1}"/>
              </a:ext>
            </a:extLst>
          </p:cNvPr>
          <p:cNvSpPr txBox="1"/>
          <p:nvPr/>
        </p:nvSpPr>
        <p:spPr>
          <a:xfrm rot="7531416">
            <a:off x="10551459" y="30764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5D5210FD-81AA-40DB-8B4F-DEB5E4C4C93C}"/>
              </a:ext>
            </a:extLst>
          </p:cNvPr>
          <p:cNvSpPr/>
          <p:nvPr/>
        </p:nvSpPr>
        <p:spPr>
          <a:xfrm rot="7531416">
            <a:off x="10815622" y="58025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CD87C15-1787-40F8-8095-4E0E05F218BD}"/>
              </a:ext>
            </a:extLst>
          </p:cNvPr>
          <p:cNvSpPr/>
          <p:nvPr/>
        </p:nvSpPr>
        <p:spPr>
          <a:xfrm rot="7531416">
            <a:off x="10908539" y="105515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B8899005-B28F-4986-8464-FEB407B2D024}"/>
              </a:ext>
            </a:extLst>
          </p:cNvPr>
          <p:cNvSpPr/>
          <p:nvPr/>
        </p:nvSpPr>
        <p:spPr>
          <a:xfrm rot="17181253">
            <a:off x="11165063" y="69063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3" name="Полилиния: фигура 82">
            <a:extLst>
              <a:ext uri="{FF2B5EF4-FFF2-40B4-BE49-F238E27FC236}">
                <a16:creationId xmlns:a16="http://schemas.microsoft.com/office/drawing/2014/main" id="{40EB6E17-87F7-41C7-A860-EA30AAC93921}"/>
              </a:ext>
            </a:extLst>
          </p:cNvPr>
          <p:cNvSpPr/>
          <p:nvPr/>
        </p:nvSpPr>
        <p:spPr>
          <a:xfrm>
            <a:off x="6682047" y="2324263"/>
            <a:ext cx="2122015" cy="1440070"/>
          </a:xfrm>
          <a:custGeom>
            <a:avLst/>
            <a:gdLst>
              <a:gd name="connsiteX0" fmla="*/ 985668 w 2122015"/>
              <a:gd name="connsiteY0" fmla="*/ 311756 h 1440070"/>
              <a:gd name="connsiteX1" fmla="*/ 976790 w 2122015"/>
              <a:gd name="connsiteY1" fmla="*/ 27670 h 1440070"/>
              <a:gd name="connsiteX2" fmla="*/ 1527206 w 2122015"/>
              <a:gd name="connsiteY2" fmla="*/ 178591 h 1440070"/>
              <a:gd name="connsiteX3" fmla="*/ 1837924 w 2122015"/>
              <a:gd name="connsiteY3" fmla="*/ 98692 h 1440070"/>
              <a:gd name="connsiteX4" fmla="*/ 1837924 w 2122015"/>
              <a:gd name="connsiteY4" fmla="*/ 1037 h 1440070"/>
              <a:gd name="connsiteX5" fmla="*/ 2095377 w 2122015"/>
              <a:gd name="connsiteY5" fmla="*/ 63181 h 1440070"/>
              <a:gd name="connsiteX6" fmla="*/ 1811291 w 2122015"/>
              <a:gd name="connsiteY6" fmla="*/ 294000 h 1440070"/>
              <a:gd name="connsiteX7" fmla="*/ 2122010 w 2122015"/>
              <a:gd name="connsiteY7" fmla="*/ 365022 h 1440070"/>
              <a:gd name="connsiteX8" fmla="*/ 1802413 w 2122015"/>
              <a:gd name="connsiteY8" fmla="*/ 640230 h 1440070"/>
              <a:gd name="connsiteX9" fmla="*/ 1358530 w 2122015"/>
              <a:gd name="connsiteY9" fmla="*/ 1057480 h 1440070"/>
              <a:gd name="connsiteX10" fmla="*/ 816992 w 2122015"/>
              <a:gd name="connsiteY10" fmla="*/ 826661 h 1440070"/>
              <a:gd name="connsiteX11" fmla="*/ 408619 w 2122015"/>
              <a:gd name="connsiteY11" fmla="*/ 1039725 h 1440070"/>
              <a:gd name="connsiteX12" fmla="*/ 293210 w 2122015"/>
              <a:gd name="connsiteY12" fmla="*/ 1430342 h 1440070"/>
              <a:gd name="connsiteX13" fmla="*/ 246 w 2122015"/>
              <a:gd name="connsiteY13" fmla="*/ 1288299 h 1440070"/>
              <a:gd name="connsiteX14" fmla="*/ 346476 w 2122015"/>
              <a:gd name="connsiteY14" fmla="*/ 924315 h 1440070"/>
              <a:gd name="connsiteX15" fmla="*/ 870258 w 2122015"/>
              <a:gd name="connsiteY15" fmla="*/ 533697 h 1440070"/>
              <a:gd name="connsiteX16" fmla="*/ 985668 w 2122015"/>
              <a:gd name="connsiteY16" fmla="*/ 311756 h 144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22015" h="1440070">
                <a:moveTo>
                  <a:pt x="985668" y="311756"/>
                </a:moveTo>
                <a:cubicBezTo>
                  <a:pt x="1003423" y="227418"/>
                  <a:pt x="886534" y="49864"/>
                  <a:pt x="976790" y="27670"/>
                </a:cubicBezTo>
                <a:cubicBezTo>
                  <a:pt x="1067046" y="5476"/>
                  <a:pt x="1383684" y="166754"/>
                  <a:pt x="1527206" y="178591"/>
                </a:cubicBezTo>
                <a:cubicBezTo>
                  <a:pt x="1670728" y="190428"/>
                  <a:pt x="1786138" y="128284"/>
                  <a:pt x="1837924" y="98692"/>
                </a:cubicBezTo>
                <a:cubicBezTo>
                  <a:pt x="1889710" y="69100"/>
                  <a:pt x="1795015" y="6955"/>
                  <a:pt x="1837924" y="1037"/>
                </a:cubicBezTo>
                <a:cubicBezTo>
                  <a:pt x="1880833" y="-4881"/>
                  <a:pt x="2099816" y="14354"/>
                  <a:pt x="2095377" y="63181"/>
                </a:cubicBezTo>
                <a:cubicBezTo>
                  <a:pt x="2090938" y="112008"/>
                  <a:pt x="1806852" y="243693"/>
                  <a:pt x="1811291" y="294000"/>
                </a:cubicBezTo>
                <a:cubicBezTo>
                  <a:pt x="1815730" y="344307"/>
                  <a:pt x="2123490" y="307317"/>
                  <a:pt x="2122010" y="365022"/>
                </a:cubicBezTo>
                <a:cubicBezTo>
                  <a:pt x="2120530" y="422727"/>
                  <a:pt x="1929660" y="524820"/>
                  <a:pt x="1802413" y="640230"/>
                </a:cubicBezTo>
                <a:cubicBezTo>
                  <a:pt x="1675166" y="755640"/>
                  <a:pt x="1522767" y="1026408"/>
                  <a:pt x="1358530" y="1057480"/>
                </a:cubicBezTo>
                <a:cubicBezTo>
                  <a:pt x="1194293" y="1088552"/>
                  <a:pt x="975310" y="829620"/>
                  <a:pt x="816992" y="826661"/>
                </a:cubicBezTo>
                <a:cubicBezTo>
                  <a:pt x="658674" y="823702"/>
                  <a:pt x="495916" y="939112"/>
                  <a:pt x="408619" y="1039725"/>
                </a:cubicBezTo>
                <a:cubicBezTo>
                  <a:pt x="321322" y="1140338"/>
                  <a:pt x="361272" y="1388913"/>
                  <a:pt x="293210" y="1430342"/>
                </a:cubicBezTo>
                <a:cubicBezTo>
                  <a:pt x="225148" y="1471771"/>
                  <a:pt x="-8632" y="1372637"/>
                  <a:pt x="246" y="1288299"/>
                </a:cubicBezTo>
                <a:cubicBezTo>
                  <a:pt x="9124" y="1203961"/>
                  <a:pt x="201474" y="1050082"/>
                  <a:pt x="346476" y="924315"/>
                </a:cubicBezTo>
                <a:cubicBezTo>
                  <a:pt x="491478" y="798548"/>
                  <a:pt x="760767" y="629872"/>
                  <a:pt x="870258" y="533697"/>
                </a:cubicBezTo>
                <a:cubicBezTo>
                  <a:pt x="979749" y="437522"/>
                  <a:pt x="967913" y="396094"/>
                  <a:pt x="985668" y="311756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48038-C9A0-49AB-8F9E-0D86ABE86953}"/>
              </a:ext>
            </a:extLst>
          </p:cNvPr>
          <p:cNvSpPr txBox="1"/>
          <p:nvPr/>
        </p:nvSpPr>
        <p:spPr>
          <a:xfrm>
            <a:off x="7030324" y="3015322"/>
            <a:ext cx="54134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ook Antiqua" panose="02040602050305030304" pitchFamily="18" charset="0"/>
              </a:rPr>
              <a:t>ПРЕИМУЩЕСТВА</a:t>
            </a:r>
            <a:endParaRPr lang="ru-RU" sz="4000" dirty="0">
              <a:latin typeface="Book Antiqua" panose="02040602050305030304" pitchFamily="18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0C3248C7-6B60-439E-B6F5-9886375481F3}"/>
              </a:ext>
            </a:extLst>
          </p:cNvPr>
          <p:cNvSpPr/>
          <p:nvPr/>
        </p:nvSpPr>
        <p:spPr>
          <a:xfrm rot="18047844">
            <a:off x="8716842" y="68106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D08C5A73-A6DC-46C8-8B37-7A1A7BC65154}"/>
              </a:ext>
            </a:extLst>
          </p:cNvPr>
          <p:cNvSpPr/>
          <p:nvPr/>
        </p:nvSpPr>
        <p:spPr>
          <a:xfrm rot="13785220">
            <a:off x="8544666" y="4406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7EBC114C-B5A0-4641-B757-59E9F91BF015}"/>
              </a:ext>
            </a:extLst>
          </p:cNvPr>
          <p:cNvSpPr/>
          <p:nvPr/>
        </p:nvSpPr>
        <p:spPr>
          <a:xfrm rot="13785220">
            <a:off x="8734195" y="156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46F3170-AE25-461C-AC32-D66D20DD2E80}"/>
              </a:ext>
            </a:extLst>
          </p:cNvPr>
          <p:cNvSpPr txBox="1"/>
          <p:nvPr/>
        </p:nvSpPr>
        <p:spPr>
          <a:xfrm rot="15134357">
            <a:off x="8752420" y="569452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236C54D6-7F7F-47FD-8F25-59F956020010}"/>
              </a:ext>
            </a:extLst>
          </p:cNvPr>
          <p:cNvSpPr/>
          <p:nvPr/>
        </p:nvSpPr>
        <p:spPr>
          <a:xfrm rot="15134357">
            <a:off x="8999548" y="45770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62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7B93B7-EBBE-495E-84E4-27E23D7AF1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7B97BB-519B-4522-9383-0F7947857454}"/>
              </a:ext>
            </a:extLst>
          </p:cNvPr>
          <p:cNvSpPr/>
          <p:nvPr/>
        </p:nvSpPr>
        <p:spPr>
          <a:xfrm>
            <a:off x="0" y="-8160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олилиния: фигура 55">
            <a:extLst>
              <a:ext uri="{FF2B5EF4-FFF2-40B4-BE49-F238E27FC236}">
                <a16:creationId xmlns:a16="http://schemas.microsoft.com/office/drawing/2014/main" id="{4FB848D6-EBE1-460E-85E1-15064B722B3B}"/>
              </a:ext>
            </a:extLst>
          </p:cNvPr>
          <p:cNvSpPr/>
          <p:nvPr/>
        </p:nvSpPr>
        <p:spPr>
          <a:xfrm rot="21410754">
            <a:off x="2867728" y="1525376"/>
            <a:ext cx="1686757" cy="1331651"/>
          </a:xfrm>
          <a:custGeom>
            <a:avLst/>
            <a:gdLst>
              <a:gd name="connsiteX0" fmla="*/ 0 w 1686757"/>
              <a:gd name="connsiteY0" fmla="*/ 470517 h 1331651"/>
              <a:gd name="connsiteX1" fmla="*/ 710214 w 1686757"/>
              <a:gd name="connsiteY1" fmla="*/ 0 h 1331651"/>
              <a:gd name="connsiteX2" fmla="*/ 177553 w 1686757"/>
              <a:gd name="connsiteY2" fmla="*/ 443884 h 1331651"/>
              <a:gd name="connsiteX3" fmla="*/ 941033 w 1686757"/>
              <a:gd name="connsiteY3" fmla="*/ 115410 h 1331651"/>
              <a:gd name="connsiteX4" fmla="*/ 337351 w 1686757"/>
              <a:gd name="connsiteY4" fmla="*/ 488272 h 1331651"/>
              <a:gd name="connsiteX5" fmla="*/ 1136342 w 1686757"/>
              <a:gd name="connsiteY5" fmla="*/ 337352 h 1331651"/>
              <a:gd name="connsiteX6" fmla="*/ 310718 w 1686757"/>
              <a:gd name="connsiteY6" fmla="*/ 603682 h 1331651"/>
              <a:gd name="connsiteX7" fmla="*/ 1331650 w 1686757"/>
              <a:gd name="connsiteY7" fmla="*/ 452761 h 1331651"/>
              <a:gd name="connsiteX8" fmla="*/ 346229 w 1686757"/>
              <a:gd name="connsiteY8" fmla="*/ 719091 h 1331651"/>
              <a:gd name="connsiteX9" fmla="*/ 1296140 w 1686757"/>
              <a:gd name="connsiteY9" fmla="*/ 719091 h 1331651"/>
              <a:gd name="connsiteX10" fmla="*/ 319596 w 1686757"/>
              <a:gd name="connsiteY10" fmla="*/ 798990 h 1331651"/>
              <a:gd name="connsiteX11" fmla="*/ 1686757 w 1686757"/>
              <a:gd name="connsiteY11" fmla="*/ 1012055 h 1331651"/>
              <a:gd name="connsiteX12" fmla="*/ 435006 w 1686757"/>
              <a:gd name="connsiteY12" fmla="*/ 923278 h 1331651"/>
              <a:gd name="connsiteX13" fmla="*/ 1473693 w 1686757"/>
              <a:gd name="connsiteY13" fmla="*/ 1180730 h 1331651"/>
              <a:gd name="connsiteX14" fmla="*/ 479394 w 1686757"/>
              <a:gd name="connsiteY14" fmla="*/ 1020932 h 1331651"/>
              <a:gd name="connsiteX15" fmla="*/ 1251751 w 1686757"/>
              <a:gd name="connsiteY15" fmla="*/ 1331651 h 1331651"/>
              <a:gd name="connsiteX16" fmla="*/ 435006 w 1686757"/>
              <a:gd name="connsiteY16" fmla="*/ 1091954 h 1331651"/>
              <a:gd name="connsiteX17" fmla="*/ 0 w 1686757"/>
              <a:gd name="connsiteY17" fmla="*/ 470517 h 133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6757" h="1331651">
                <a:moveTo>
                  <a:pt x="0" y="470517"/>
                </a:moveTo>
                <a:lnTo>
                  <a:pt x="710214" y="0"/>
                </a:lnTo>
                <a:lnTo>
                  <a:pt x="177553" y="443884"/>
                </a:lnTo>
                <a:lnTo>
                  <a:pt x="941033" y="115410"/>
                </a:lnTo>
                <a:lnTo>
                  <a:pt x="337351" y="488272"/>
                </a:lnTo>
                <a:lnTo>
                  <a:pt x="1136342" y="337352"/>
                </a:lnTo>
                <a:lnTo>
                  <a:pt x="310718" y="603682"/>
                </a:lnTo>
                <a:lnTo>
                  <a:pt x="1331650" y="452761"/>
                </a:lnTo>
                <a:lnTo>
                  <a:pt x="346229" y="719091"/>
                </a:lnTo>
                <a:lnTo>
                  <a:pt x="1296140" y="719091"/>
                </a:lnTo>
                <a:lnTo>
                  <a:pt x="319596" y="798990"/>
                </a:lnTo>
                <a:lnTo>
                  <a:pt x="1686757" y="1012055"/>
                </a:lnTo>
                <a:lnTo>
                  <a:pt x="435006" y="923278"/>
                </a:lnTo>
                <a:lnTo>
                  <a:pt x="1473693" y="1180730"/>
                </a:lnTo>
                <a:lnTo>
                  <a:pt x="479394" y="1020932"/>
                </a:lnTo>
                <a:lnTo>
                  <a:pt x="1251751" y="1331651"/>
                </a:lnTo>
                <a:lnTo>
                  <a:pt x="435006" y="1091954"/>
                </a:lnTo>
                <a:lnTo>
                  <a:pt x="0" y="470517"/>
                </a:ln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Хорда 3">
            <a:extLst>
              <a:ext uri="{FF2B5EF4-FFF2-40B4-BE49-F238E27FC236}">
                <a16:creationId xmlns:a16="http://schemas.microsoft.com/office/drawing/2014/main" id="{0E664FC4-51F0-4B75-A7CD-837127D51311}"/>
              </a:ext>
            </a:extLst>
          </p:cNvPr>
          <p:cNvSpPr/>
          <p:nvPr/>
        </p:nvSpPr>
        <p:spPr>
          <a:xfrm>
            <a:off x="-3829874" y="13051"/>
            <a:ext cx="7528393" cy="6845438"/>
          </a:xfrm>
          <a:prstGeom prst="chord">
            <a:avLst>
              <a:gd name="adj1" fmla="val 16270013"/>
              <a:gd name="adj2" fmla="val 5332618"/>
            </a:avLst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8623" t="-9" r="-60365" b="-13969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Хорда 56">
            <a:extLst>
              <a:ext uri="{FF2B5EF4-FFF2-40B4-BE49-F238E27FC236}">
                <a16:creationId xmlns:a16="http://schemas.microsoft.com/office/drawing/2014/main" id="{7314E9B8-A79D-4BD5-B097-6CA6E192BE45}"/>
              </a:ext>
            </a:extLst>
          </p:cNvPr>
          <p:cNvSpPr/>
          <p:nvPr/>
        </p:nvSpPr>
        <p:spPr>
          <a:xfrm>
            <a:off x="-3814100" y="8437"/>
            <a:ext cx="7528393" cy="6845438"/>
          </a:xfrm>
          <a:prstGeom prst="chord">
            <a:avLst>
              <a:gd name="adj1" fmla="val 16270013"/>
              <a:gd name="adj2" fmla="val 5332618"/>
            </a:avLst>
          </a:prstGeom>
          <a:solidFill>
            <a:schemeClr val="tx1">
              <a:lumMod val="95000"/>
              <a:lumOff val="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E91D34-DE92-4E80-98AB-220C95654BFC}"/>
              </a:ext>
            </a:extLst>
          </p:cNvPr>
          <p:cNvSpPr txBox="1"/>
          <p:nvPr/>
        </p:nvSpPr>
        <p:spPr>
          <a:xfrm>
            <a:off x="3213919" y="461639"/>
            <a:ext cx="2725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ПЛАНИРОВАНИЕ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0A2ADA-3C27-49E6-A918-D81A9FF8F57F}"/>
              </a:ext>
            </a:extLst>
          </p:cNvPr>
          <p:cNvSpPr txBox="1"/>
          <p:nvPr/>
        </p:nvSpPr>
        <p:spPr>
          <a:xfrm>
            <a:off x="6116967" y="1601578"/>
            <a:ext cx="322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MVP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5A1805-A8FA-4F6E-9767-EB7C7560A96F}"/>
              </a:ext>
            </a:extLst>
          </p:cNvPr>
          <p:cNvSpPr txBox="1"/>
          <p:nvPr/>
        </p:nvSpPr>
        <p:spPr>
          <a:xfrm>
            <a:off x="6091635" y="1926248"/>
            <a:ext cx="5732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ok Antiqua" panose="02040602050305030304" pitchFamily="18" charset="0"/>
              </a:rPr>
              <a:t>Посчитать бизнес - модель нашего MVP (какую прибыль мы в теории можем получить, и будет ли она вообще)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96AB9C-76C3-44F7-ABA9-5FE8199DAEA7}"/>
              </a:ext>
            </a:extLst>
          </p:cNvPr>
          <p:cNvSpPr txBox="1"/>
          <p:nvPr/>
        </p:nvSpPr>
        <p:spPr>
          <a:xfrm>
            <a:off x="6096000" y="4121877"/>
            <a:ext cx="3581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РАЗРАБОТКА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34534B-B06E-461D-95B6-64D5475B589C}"/>
              </a:ext>
            </a:extLst>
          </p:cNvPr>
          <p:cNvSpPr txBox="1"/>
          <p:nvPr/>
        </p:nvSpPr>
        <p:spPr>
          <a:xfrm>
            <a:off x="6096000" y="4450724"/>
            <a:ext cx="5426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ok Antiqua" panose="02040602050305030304" pitchFamily="18" charset="0"/>
              </a:rPr>
              <a:t>Создать мобильное приложение, подготовить карту и маршруты, протестировать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289A7-ECFB-4B2B-8F0B-D2A3ABC7D9B7}"/>
              </a:ext>
            </a:extLst>
          </p:cNvPr>
          <p:cNvSpPr txBox="1"/>
          <p:nvPr/>
        </p:nvSpPr>
        <p:spPr>
          <a:xfrm>
            <a:off x="3213919" y="5284613"/>
            <a:ext cx="2725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ПЕРВЫЙ ЗАПУСК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23EE94-CB15-47CD-B582-1E9AAAB60A44}"/>
              </a:ext>
            </a:extLst>
          </p:cNvPr>
          <p:cNvSpPr txBox="1"/>
          <p:nvPr/>
        </p:nvSpPr>
        <p:spPr>
          <a:xfrm>
            <a:off x="3207599" y="5653945"/>
            <a:ext cx="6238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ok Antiqua" panose="02040602050305030304" pitchFamily="18" charset="0"/>
              </a:rPr>
              <a:t>Найти людей и подходящий дрон, получить разрешение и провести тестовую экскурсию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7055A83-9D62-4793-B9FA-CE135A15FFE8}"/>
              </a:ext>
            </a:extLst>
          </p:cNvPr>
          <p:cNvSpPr/>
          <p:nvPr/>
        </p:nvSpPr>
        <p:spPr>
          <a:xfrm rot="7531416">
            <a:off x="2723019" y="160824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B6C2C39-8014-4D14-95F7-0B803A20D57B}"/>
              </a:ext>
            </a:extLst>
          </p:cNvPr>
          <p:cNvSpPr/>
          <p:nvPr/>
        </p:nvSpPr>
        <p:spPr>
          <a:xfrm rot="10444903">
            <a:off x="2261739" y="118184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20EBB55-4B81-470A-B00E-C3433300BD85}"/>
              </a:ext>
            </a:extLst>
          </p:cNvPr>
          <p:cNvSpPr/>
          <p:nvPr/>
        </p:nvSpPr>
        <p:spPr>
          <a:xfrm rot="10444903">
            <a:off x="2451268" y="115339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9ECBD3A-3884-4D2F-87E7-5DC744FB6A9F}"/>
              </a:ext>
            </a:extLst>
          </p:cNvPr>
          <p:cNvSpPr/>
          <p:nvPr/>
        </p:nvSpPr>
        <p:spPr>
          <a:xfrm rot="6182279">
            <a:off x="2186175" y="4149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51304B0-08B4-4089-89DF-FDF539FF685A}"/>
              </a:ext>
            </a:extLst>
          </p:cNvPr>
          <p:cNvSpPr/>
          <p:nvPr/>
        </p:nvSpPr>
        <p:spPr>
          <a:xfrm rot="6182279">
            <a:off x="2279092" y="51639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2E716F2-A304-47CF-AE8D-92A1E1276BF9}"/>
              </a:ext>
            </a:extLst>
          </p:cNvPr>
          <p:cNvSpPr/>
          <p:nvPr/>
        </p:nvSpPr>
        <p:spPr>
          <a:xfrm rot="6182279">
            <a:off x="2468621" y="4879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11303402-7DBE-4F8A-AAE4-53A82C87E751}"/>
              </a:ext>
            </a:extLst>
          </p:cNvPr>
          <p:cNvSpPr/>
          <p:nvPr/>
        </p:nvSpPr>
        <p:spPr>
          <a:xfrm>
            <a:off x="1796986" y="2902423"/>
            <a:ext cx="3581383" cy="129830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0814E7-1527-442A-9687-BED0183DD225}"/>
              </a:ext>
            </a:extLst>
          </p:cNvPr>
          <p:cNvSpPr txBox="1"/>
          <p:nvPr/>
        </p:nvSpPr>
        <p:spPr>
          <a:xfrm rot="7531416">
            <a:off x="2176410" y="88918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2E947A1-4B69-44C0-9435-B3E768CBBFC3}"/>
              </a:ext>
            </a:extLst>
          </p:cNvPr>
          <p:cNvSpPr/>
          <p:nvPr/>
        </p:nvSpPr>
        <p:spPr>
          <a:xfrm rot="7531416">
            <a:off x="2907996" y="-2652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B5848C6-A1E0-43DE-ABCD-9CEFD1955214}"/>
              </a:ext>
            </a:extLst>
          </p:cNvPr>
          <p:cNvSpPr/>
          <p:nvPr/>
        </p:nvSpPr>
        <p:spPr>
          <a:xfrm rot="7531416">
            <a:off x="2440573" y="116179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A7C9080-799F-4BF2-807E-F34C3A068D8E}"/>
              </a:ext>
            </a:extLst>
          </p:cNvPr>
          <p:cNvSpPr/>
          <p:nvPr/>
        </p:nvSpPr>
        <p:spPr>
          <a:xfrm rot="17181253">
            <a:off x="2790014" y="127217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EFC29D6-6BBC-45CD-AADD-122E12B66B81}"/>
              </a:ext>
            </a:extLst>
          </p:cNvPr>
          <p:cNvSpPr/>
          <p:nvPr/>
        </p:nvSpPr>
        <p:spPr>
          <a:xfrm rot="17181253">
            <a:off x="2843550" y="137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86216BE-CF90-467A-A059-48D52CF3E279}"/>
              </a:ext>
            </a:extLst>
          </p:cNvPr>
          <p:cNvSpPr/>
          <p:nvPr/>
        </p:nvSpPr>
        <p:spPr>
          <a:xfrm rot="17181253">
            <a:off x="2654021" y="2982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154184A-358B-429A-8AE7-291529DC666A}"/>
              </a:ext>
            </a:extLst>
          </p:cNvPr>
          <p:cNvSpPr/>
          <p:nvPr/>
        </p:nvSpPr>
        <p:spPr>
          <a:xfrm rot="3835650">
            <a:off x="1123035" y="16420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FBA8929-60EF-447F-ACA9-B0BE78787FC5}"/>
              </a:ext>
            </a:extLst>
          </p:cNvPr>
          <p:cNvSpPr/>
          <p:nvPr/>
        </p:nvSpPr>
        <p:spPr>
          <a:xfrm rot="7531416">
            <a:off x="1963469" y="533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448D2E3-C9C8-4B54-B520-594C5EB56B52}"/>
              </a:ext>
            </a:extLst>
          </p:cNvPr>
          <p:cNvSpPr/>
          <p:nvPr/>
        </p:nvSpPr>
        <p:spPr>
          <a:xfrm rot="5400000">
            <a:off x="3172675" y="82443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486F142-EB9D-4832-BEE6-20C35111C466}"/>
              </a:ext>
            </a:extLst>
          </p:cNvPr>
          <p:cNvSpPr/>
          <p:nvPr/>
        </p:nvSpPr>
        <p:spPr>
          <a:xfrm rot="5400000">
            <a:off x="3606703" y="121344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E739802-6124-47D7-8F53-DC07A504E017}"/>
              </a:ext>
            </a:extLst>
          </p:cNvPr>
          <p:cNvSpPr/>
          <p:nvPr/>
        </p:nvSpPr>
        <p:spPr>
          <a:xfrm rot="5400000">
            <a:off x="3796232" y="118499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E057681-7CE1-4BEE-A2B3-3AEC13BCFE1D}"/>
              </a:ext>
            </a:extLst>
          </p:cNvPr>
          <p:cNvSpPr/>
          <p:nvPr/>
        </p:nvSpPr>
        <p:spPr>
          <a:xfrm rot="15049837">
            <a:off x="3863227" y="84892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F2A56A-7862-44D7-8AC6-4100F69359BD}"/>
              </a:ext>
            </a:extLst>
          </p:cNvPr>
          <p:cNvSpPr txBox="1"/>
          <p:nvPr/>
        </p:nvSpPr>
        <p:spPr>
          <a:xfrm rot="18928242">
            <a:off x="1611653" y="6035530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E1F806E-878A-4064-A16B-21AF007A2059}"/>
              </a:ext>
            </a:extLst>
          </p:cNvPr>
          <p:cNvSpPr/>
          <p:nvPr/>
        </p:nvSpPr>
        <p:spPr>
          <a:xfrm rot="2486513">
            <a:off x="3271603" y="117320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F0369CE-95C1-41FC-92F8-6CD18B2FD565}"/>
              </a:ext>
            </a:extLst>
          </p:cNvPr>
          <p:cNvSpPr/>
          <p:nvPr/>
        </p:nvSpPr>
        <p:spPr>
          <a:xfrm rot="2486513">
            <a:off x="3705654" y="151196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D9D8DC1-A966-4401-8B68-6009AA881DBD}"/>
              </a:ext>
            </a:extLst>
          </p:cNvPr>
          <p:cNvSpPr/>
          <p:nvPr/>
        </p:nvSpPr>
        <p:spPr>
          <a:xfrm rot="18928242">
            <a:off x="1875816" y="630814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2EB8980-F4FC-44D1-8B54-7FCA7054F54F}"/>
              </a:ext>
            </a:extLst>
          </p:cNvPr>
          <p:cNvSpPr/>
          <p:nvPr/>
        </p:nvSpPr>
        <p:spPr>
          <a:xfrm rot="2486513">
            <a:off x="2219279" y="635684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8E9454C-DAD5-4380-A9A4-B711BB246F81}"/>
              </a:ext>
            </a:extLst>
          </p:cNvPr>
          <p:cNvSpPr/>
          <p:nvPr/>
        </p:nvSpPr>
        <p:spPr>
          <a:xfrm rot="2486513">
            <a:off x="2408808" y="632839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AFF145A-E531-4DA6-8B96-77F30F47E731}"/>
              </a:ext>
            </a:extLst>
          </p:cNvPr>
          <p:cNvSpPr/>
          <p:nvPr/>
        </p:nvSpPr>
        <p:spPr>
          <a:xfrm rot="12136350">
            <a:off x="2475803" y="599232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B3461CC-1FAE-4854-90E8-43045B2CD045}"/>
              </a:ext>
            </a:extLst>
          </p:cNvPr>
          <p:cNvSpPr/>
          <p:nvPr/>
        </p:nvSpPr>
        <p:spPr>
          <a:xfrm rot="12136350">
            <a:off x="2909831" y="638133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1D2E35A8-9F7F-4527-947D-72F3270AECD5}"/>
              </a:ext>
            </a:extLst>
          </p:cNvPr>
          <p:cNvSpPr/>
          <p:nvPr/>
        </p:nvSpPr>
        <p:spPr>
          <a:xfrm rot="12136350">
            <a:off x="3099360" y="635288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9C4E9BF-C1EE-4184-9504-F166893FF318}"/>
              </a:ext>
            </a:extLst>
          </p:cNvPr>
          <p:cNvSpPr txBox="1"/>
          <p:nvPr/>
        </p:nvSpPr>
        <p:spPr>
          <a:xfrm rot="18928242">
            <a:off x="2331930" y="5308737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8FABC7E3-AA4B-407C-8529-D4C03F701AE0}"/>
              </a:ext>
            </a:extLst>
          </p:cNvPr>
          <p:cNvSpPr/>
          <p:nvPr/>
        </p:nvSpPr>
        <p:spPr>
          <a:xfrm rot="18928242">
            <a:off x="2596093" y="558134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D165D52-B90B-47A5-B167-329764B884E8}"/>
              </a:ext>
            </a:extLst>
          </p:cNvPr>
          <p:cNvSpPr/>
          <p:nvPr/>
        </p:nvSpPr>
        <p:spPr>
          <a:xfrm rot="2486513">
            <a:off x="2939556" y="563005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2" name="Полилиния: фигура 51">
            <a:extLst>
              <a:ext uri="{FF2B5EF4-FFF2-40B4-BE49-F238E27FC236}">
                <a16:creationId xmlns:a16="http://schemas.microsoft.com/office/drawing/2014/main" id="{3CAD5FD2-8801-408D-9FF7-BAFE73476023}"/>
              </a:ext>
            </a:extLst>
          </p:cNvPr>
          <p:cNvSpPr/>
          <p:nvPr/>
        </p:nvSpPr>
        <p:spPr>
          <a:xfrm>
            <a:off x="9527262" y="4615773"/>
            <a:ext cx="2721286" cy="1872891"/>
          </a:xfrm>
          <a:custGeom>
            <a:avLst/>
            <a:gdLst>
              <a:gd name="connsiteX0" fmla="*/ 2670656 w 2721286"/>
              <a:gd name="connsiteY0" fmla="*/ 408988 h 1872891"/>
              <a:gd name="connsiteX1" fmla="*/ 2404326 w 2721286"/>
              <a:gd name="connsiteY1" fmla="*/ 615 h 1872891"/>
              <a:gd name="connsiteX2" fmla="*/ 2031464 w 2721286"/>
              <a:gd name="connsiteY2" fmla="*/ 329089 h 1872891"/>
              <a:gd name="connsiteX3" fmla="*/ 2271161 w 2721286"/>
              <a:gd name="connsiteY3" fmla="*/ 817361 h 1872891"/>
              <a:gd name="connsiteX4" fmla="*/ 2040342 w 2721286"/>
              <a:gd name="connsiteY4" fmla="*/ 1190223 h 1872891"/>
              <a:gd name="connsiteX5" fmla="*/ 1631969 w 2721286"/>
              <a:gd name="connsiteY5" fmla="*/ 950526 h 1872891"/>
              <a:gd name="connsiteX6" fmla="*/ 1037165 w 2721286"/>
              <a:gd name="connsiteY6" fmla="*/ 799606 h 1872891"/>
              <a:gd name="connsiteX7" fmla="*/ 131643 w 2721286"/>
              <a:gd name="connsiteY7" fmla="*/ 1119202 h 1872891"/>
              <a:gd name="connsiteX8" fmla="*/ 122765 w 2721286"/>
              <a:gd name="connsiteY8" fmla="*/ 1358899 h 1872891"/>
              <a:gd name="connsiteX9" fmla="*/ 1241352 w 2721286"/>
              <a:gd name="connsiteY9" fmla="*/ 1412165 h 1872891"/>
              <a:gd name="connsiteX10" fmla="*/ 673181 w 2721286"/>
              <a:gd name="connsiteY10" fmla="*/ 1864926 h 1872891"/>
              <a:gd name="connsiteX11" fmla="*/ 1756256 w 2721286"/>
              <a:gd name="connsiteY11" fmla="*/ 1705128 h 1872891"/>
              <a:gd name="connsiteX12" fmla="*/ 2164629 w 2721286"/>
              <a:gd name="connsiteY12" fmla="*/ 1758394 h 1872891"/>
              <a:gd name="connsiteX13" fmla="*/ 2670656 w 2721286"/>
              <a:gd name="connsiteY13" fmla="*/ 1261244 h 1872891"/>
              <a:gd name="connsiteX14" fmla="*/ 2670656 w 2721286"/>
              <a:gd name="connsiteY14" fmla="*/ 408988 h 187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21286" h="1872891">
                <a:moveTo>
                  <a:pt x="2670656" y="408988"/>
                </a:moveTo>
                <a:cubicBezTo>
                  <a:pt x="2626268" y="198883"/>
                  <a:pt x="2510858" y="13931"/>
                  <a:pt x="2404326" y="615"/>
                </a:cubicBezTo>
                <a:cubicBezTo>
                  <a:pt x="2297794" y="-12702"/>
                  <a:pt x="2053658" y="192965"/>
                  <a:pt x="2031464" y="329089"/>
                </a:cubicBezTo>
                <a:cubicBezTo>
                  <a:pt x="2009270" y="465213"/>
                  <a:pt x="2269681" y="673839"/>
                  <a:pt x="2271161" y="817361"/>
                </a:cubicBezTo>
                <a:cubicBezTo>
                  <a:pt x="2272641" y="960883"/>
                  <a:pt x="2146874" y="1168029"/>
                  <a:pt x="2040342" y="1190223"/>
                </a:cubicBezTo>
                <a:cubicBezTo>
                  <a:pt x="1933810" y="1212417"/>
                  <a:pt x="1799165" y="1015629"/>
                  <a:pt x="1631969" y="950526"/>
                </a:cubicBezTo>
                <a:cubicBezTo>
                  <a:pt x="1464773" y="885423"/>
                  <a:pt x="1287219" y="771493"/>
                  <a:pt x="1037165" y="799606"/>
                </a:cubicBezTo>
                <a:cubicBezTo>
                  <a:pt x="787111" y="827719"/>
                  <a:pt x="284043" y="1025986"/>
                  <a:pt x="131643" y="1119202"/>
                </a:cubicBezTo>
                <a:cubicBezTo>
                  <a:pt x="-20757" y="1212418"/>
                  <a:pt x="-62186" y="1310072"/>
                  <a:pt x="122765" y="1358899"/>
                </a:cubicBezTo>
                <a:cubicBezTo>
                  <a:pt x="307716" y="1407726"/>
                  <a:pt x="1149616" y="1327827"/>
                  <a:pt x="1241352" y="1412165"/>
                </a:cubicBezTo>
                <a:cubicBezTo>
                  <a:pt x="1333088" y="1496503"/>
                  <a:pt x="587364" y="1816099"/>
                  <a:pt x="673181" y="1864926"/>
                </a:cubicBezTo>
                <a:cubicBezTo>
                  <a:pt x="758998" y="1913753"/>
                  <a:pt x="1507681" y="1722883"/>
                  <a:pt x="1756256" y="1705128"/>
                </a:cubicBezTo>
                <a:cubicBezTo>
                  <a:pt x="2004831" y="1687373"/>
                  <a:pt x="2012229" y="1832375"/>
                  <a:pt x="2164629" y="1758394"/>
                </a:cubicBezTo>
                <a:cubicBezTo>
                  <a:pt x="2317029" y="1684413"/>
                  <a:pt x="2583359" y="1480226"/>
                  <a:pt x="2670656" y="1261244"/>
                </a:cubicBezTo>
                <a:cubicBezTo>
                  <a:pt x="2757953" y="1042262"/>
                  <a:pt x="2715044" y="619093"/>
                  <a:pt x="2670656" y="408988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6E38A-0B56-4459-B9B2-74B8C67993BE}"/>
              </a:ext>
            </a:extLst>
          </p:cNvPr>
          <p:cNvSpPr txBox="1"/>
          <p:nvPr/>
        </p:nvSpPr>
        <p:spPr>
          <a:xfrm>
            <a:off x="3207599" y="766404"/>
            <a:ext cx="6768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ok Antiqua" panose="02040602050305030304" pitchFamily="18" charset="0"/>
              </a:rPr>
              <a:t>Провести анализ рынка, посмотреть конкурентов, выявить их сильные и слабые стороны. Выяснить, нужен ли наш проект людям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A8B3ED26-710B-4459-A763-F8CD2C6BAC2D}"/>
              </a:ext>
            </a:extLst>
          </p:cNvPr>
          <p:cNvSpPr/>
          <p:nvPr/>
        </p:nvSpPr>
        <p:spPr>
          <a:xfrm>
            <a:off x="5378369" y="2902423"/>
            <a:ext cx="2832370" cy="6751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D1EB76-FE4C-4DBA-836A-453FF752EE21}"/>
              </a:ext>
            </a:extLst>
          </p:cNvPr>
          <p:cNvSpPr txBox="1"/>
          <p:nvPr/>
        </p:nvSpPr>
        <p:spPr>
          <a:xfrm>
            <a:off x="1796986" y="2847941"/>
            <a:ext cx="71964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ook Antiqua" panose="02040602050305030304" pitchFamily="18" charset="0"/>
              </a:rPr>
              <a:t>ЭТАПЫ РАЗАРБОТКИ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337364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7C4EAD34-F6FE-4845-B316-CC4D2F55034F}"/>
              </a:ext>
            </a:extLst>
          </p:cNvPr>
          <p:cNvSpPr/>
          <p:nvPr/>
        </p:nvSpPr>
        <p:spPr>
          <a:xfrm rot="5400000">
            <a:off x="7207557" y="1421125"/>
            <a:ext cx="4458812" cy="2417684"/>
          </a:xfrm>
          <a:prstGeom prst="flowChartTerminator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10" t="-17652" r="-18655" b="-16008"/>
            </a:stretch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E8DF462D-CB80-4A3C-908A-88E3B9A006D3}"/>
              </a:ext>
            </a:extLst>
          </p:cNvPr>
          <p:cNvSpPr/>
          <p:nvPr/>
        </p:nvSpPr>
        <p:spPr>
          <a:xfrm rot="5400000">
            <a:off x="4604167" y="2138165"/>
            <a:ext cx="4458812" cy="2417684"/>
          </a:xfrm>
          <a:prstGeom prst="flowChartTerminator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650"/>
            </a:stretch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32BA00B6-30A3-41FC-9365-5FCDB5E5A2E3}"/>
              </a:ext>
            </a:extLst>
          </p:cNvPr>
          <p:cNvSpPr/>
          <p:nvPr/>
        </p:nvSpPr>
        <p:spPr>
          <a:xfrm>
            <a:off x="4207915" y="619295"/>
            <a:ext cx="2247677" cy="2252104"/>
          </a:xfrm>
          <a:custGeom>
            <a:avLst/>
            <a:gdLst>
              <a:gd name="connsiteX0" fmla="*/ 17856 w 2247677"/>
              <a:gd name="connsiteY0" fmla="*/ 517047 h 2252104"/>
              <a:gd name="connsiteX1" fmla="*/ 115510 w 2247677"/>
              <a:gd name="connsiteY1" fmla="*/ 1537979 h 2252104"/>
              <a:gd name="connsiteX2" fmla="*/ 923378 w 2247677"/>
              <a:gd name="connsiteY2" fmla="*/ 2177171 h 2252104"/>
              <a:gd name="connsiteX3" fmla="*/ 1970943 w 2247677"/>
              <a:gd name="connsiteY3" fmla="*/ 2194926 h 2252104"/>
              <a:gd name="connsiteX4" fmla="*/ 2246151 w 2247677"/>
              <a:gd name="connsiteY4" fmla="*/ 1777676 h 2252104"/>
              <a:gd name="connsiteX5" fmla="*/ 2077475 w 2247677"/>
              <a:gd name="connsiteY5" fmla="*/ 1609000 h 2252104"/>
              <a:gd name="connsiteX6" fmla="*/ 1979821 w 2247677"/>
              <a:gd name="connsiteY6" fmla="*/ 1937474 h 2252104"/>
              <a:gd name="connsiteX7" fmla="*/ 1313996 w 2247677"/>
              <a:gd name="connsiteY7" fmla="*/ 1822064 h 2252104"/>
              <a:gd name="connsiteX8" fmla="*/ 1864411 w 2247677"/>
              <a:gd name="connsiteY8" fmla="*/ 1493590 h 2252104"/>
              <a:gd name="connsiteX9" fmla="*/ 1349506 w 2247677"/>
              <a:gd name="connsiteY9" fmla="*/ 1253893 h 2252104"/>
              <a:gd name="connsiteX10" fmla="*/ 1349506 w 2247677"/>
              <a:gd name="connsiteY10" fmla="*/ 1466957 h 2252104"/>
              <a:gd name="connsiteX11" fmla="*/ 1083176 w 2247677"/>
              <a:gd name="connsiteY11" fmla="*/ 1946352 h 2252104"/>
              <a:gd name="connsiteX12" fmla="*/ 639293 w 2247677"/>
              <a:gd name="connsiteY12" fmla="*/ 1644511 h 2252104"/>
              <a:gd name="connsiteX13" fmla="*/ 381840 w 2247677"/>
              <a:gd name="connsiteY13" fmla="*/ 1307159 h 2252104"/>
              <a:gd name="connsiteX14" fmla="*/ 736947 w 2247677"/>
              <a:gd name="connsiteY14" fmla="*/ 1218383 h 2252104"/>
              <a:gd name="connsiteX15" fmla="*/ 878990 w 2247677"/>
              <a:gd name="connsiteY15" fmla="*/ 827765 h 2252104"/>
              <a:gd name="connsiteX16" fmla="*/ 461739 w 2247677"/>
              <a:gd name="connsiteY16" fmla="*/ 161940 h 2252104"/>
              <a:gd name="connsiteX17" fmla="*/ 8978 w 2247677"/>
              <a:gd name="connsiteY17" fmla="*/ 11020 h 2252104"/>
              <a:gd name="connsiteX18" fmla="*/ 390718 w 2247677"/>
              <a:gd name="connsiteY18" fmla="*/ 375004 h 2252104"/>
              <a:gd name="connsiteX19" fmla="*/ 35611 w 2247677"/>
              <a:gd name="connsiteY19" fmla="*/ 321738 h 2252104"/>
              <a:gd name="connsiteX20" fmla="*/ 17856 w 2247677"/>
              <a:gd name="connsiteY20" fmla="*/ 517047 h 225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47677" h="2252104">
                <a:moveTo>
                  <a:pt x="17856" y="517047"/>
                </a:moveTo>
                <a:cubicBezTo>
                  <a:pt x="31173" y="719754"/>
                  <a:pt x="-35410" y="1261292"/>
                  <a:pt x="115510" y="1537979"/>
                </a:cubicBezTo>
                <a:cubicBezTo>
                  <a:pt x="266430" y="1814666"/>
                  <a:pt x="614139" y="2067680"/>
                  <a:pt x="923378" y="2177171"/>
                </a:cubicBezTo>
                <a:cubicBezTo>
                  <a:pt x="1232617" y="2286662"/>
                  <a:pt x="1750481" y="2261508"/>
                  <a:pt x="1970943" y="2194926"/>
                </a:cubicBezTo>
                <a:cubicBezTo>
                  <a:pt x="2191405" y="2128344"/>
                  <a:pt x="2228396" y="1875330"/>
                  <a:pt x="2246151" y="1777676"/>
                </a:cubicBezTo>
                <a:cubicBezTo>
                  <a:pt x="2263906" y="1680022"/>
                  <a:pt x="2121863" y="1582367"/>
                  <a:pt x="2077475" y="1609000"/>
                </a:cubicBezTo>
                <a:cubicBezTo>
                  <a:pt x="2033087" y="1635633"/>
                  <a:pt x="2107067" y="1901963"/>
                  <a:pt x="1979821" y="1937474"/>
                </a:cubicBezTo>
                <a:cubicBezTo>
                  <a:pt x="1852575" y="1972985"/>
                  <a:pt x="1333231" y="1896045"/>
                  <a:pt x="1313996" y="1822064"/>
                </a:cubicBezTo>
                <a:cubicBezTo>
                  <a:pt x="1294761" y="1748083"/>
                  <a:pt x="1858493" y="1588285"/>
                  <a:pt x="1864411" y="1493590"/>
                </a:cubicBezTo>
                <a:cubicBezTo>
                  <a:pt x="1870329" y="1398895"/>
                  <a:pt x="1435324" y="1258332"/>
                  <a:pt x="1349506" y="1253893"/>
                </a:cubicBezTo>
                <a:cubicBezTo>
                  <a:pt x="1263688" y="1249454"/>
                  <a:pt x="1393894" y="1351547"/>
                  <a:pt x="1349506" y="1466957"/>
                </a:cubicBezTo>
                <a:cubicBezTo>
                  <a:pt x="1305118" y="1582367"/>
                  <a:pt x="1201545" y="1916760"/>
                  <a:pt x="1083176" y="1946352"/>
                </a:cubicBezTo>
                <a:cubicBezTo>
                  <a:pt x="964807" y="1975944"/>
                  <a:pt x="756182" y="1751043"/>
                  <a:pt x="639293" y="1644511"/>
                </a:cubicBezTo>
                <a:cubicBezTo>
                  <a:pt x="522404" y="1537979"/>
                  <a:pt x="365564" y="1378180"/>
                  <a:pt x="381840" y="1307159"/>
                </a:cubicBezTo>
                <a:cubicBezTo>
                  <a:pt x="398116" y="1236138"/>
                  <a:pt x="654089" y="1298282"/>
                  <a:pt x="736947" y="1218383"/>
                </a:cubicBezTo>
                <a:cubicBezTo>
                  <a:pt x="819805" y="1138484"/>
                  <a:pt x="924858" y="1003839"/>
                  <a:pt x="878990" y="827765"/>
                </a:cubicBezTo>
                <a:cubicBezTo>
                  <a:pt x="833122" y="651691"/>
                  <a:pt x="606741" y="298064"/>
                  <a:pt x="461739" y="161940"/>
                </a:cubicBezTo>
                <a:cubicBezTo>
                  <a:pt x="316737" y="25816"/>
                  <a:pt x="20815" y="-24491"/>
                  <a:pt x="8978" y="11020"/>
                </a:cubicBezTo>
                <a:cubicBezTo>
                  <a:pt x="-2859" y="46531"/>
                  <a:pt x="386279" y="323218"/>
                  <a:pt x="390718" y="375004"/>
                </a:cubicBezTo>
                <a:cubicBezTo>
                  <a:pt x="395157" y="426790"/>
                  <a:pt x="93316" y="299544"/>
                  <a:pt x="35611" y="321738"/>
                </a:cubicBezTo>
                <a:cubicBezTo>
                  <a:pt x="-22094" y="343932"/>
                  <a:pt x="4539" y="314340"/>
                  <a:pt x="17856" y="517047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6BD39C55-08B1-42B9-9C5A-B3C248D5C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6959">
            <a:off x="2764883" y="3244966"/>
            <a:ext cx="3688475" cy="3688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1E774E-AF51-4517-B187-4DDDBB6D2DD3}"/>
              </a:ext>
            </a:extLst>
          </p:cNvPr>
          <p:cNvSpPr txBox="1"/>
          <p:nvPr/>
        </p:nvSpPr>
        <p:spPr>
          <a:xfrm>
            <a:off x="5625484" y="5576413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30.000</a:t>
            </a:r>
            <a:r>
              <a:rPr lang="ru-RU" dirty="0"/>
              <a:t>₽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07C0-BB39-4897-9154-F42FFD47B00B}"/>
              </a:ext>
            </a:extLst>
          </p:cNvPr>
          <p:cNvSpPr txBox="1"/>
          <p:nvPr/>
        </p:nvSpPr>
        <p:spPr>
          <a:xfrm>
            <a:off x="5625484" y="5838101"/>
            <a:ext cx="2673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Первоначальный бюджет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D81417-8D22-4B08-89CB-4BA0987BDE35}"/>
              </a:ext>
            </a:extLst>
          </p:cNvPr>
          <p:cNvSpPr txBox="1"/>
          <p:nvPr/>
        </p:nvSpPr>
        <p:spPr>
          <a:xfrm>
            <a:off x="8228121" y="4927578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1.000.000</a:t>
            </a:r>
            <a:r>
              <a:rPr lang="ru-RU" dirty="0"/>
              <a:t>₽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75FFB-65C3-48A3-9059-1A96F78422F0}"/>
              </a:ext>
            </a:extLst>
          </p:cNvPr>
          <p:cNvSpPr txBox="1"/>
          <p:nvPr/>
        </p:nvSpPr>
        <p:spPr>
          <a:xfrm>
            <a:off x="8228121" y="5203396"/>
            <a:ext cx="2673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Соразмерно вложениям инвестора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6D5A251-18BF-487F-8812-FF64CD9B6195}"/>
              </a:ext>
            </a:extLst>
          </p:cNvPr>
          <p:cNvSpPr/>
          <p:nvPr/>
        </p:nvSpPr>
        <p:spPr>
          <a:xfrm rot="5400000">
            <a:off x="1789468" y="659612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E43825A-0A17-4B6A-B2D8-75B4CCEDAC65}"/>
              </a:ext>
            </a:extLst>
          </p:cNvPr>
          <p:cNvSpPr/>
          <p:nvPr/>
        </p:nvSpPr>
        <p:spPr>
          <a:xfrm rot="7531416">
            <a:off x="1568495" y="655702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910BC4F-64D0-418D-8540-D23D4B22B82A}"/>
              </a:ext>
            </a:extLst>
          </p:cNvPr>
          <p:cNvSpPr/>
          <p:nvPr/>
        </p:nvSpPr>
        <p:spPr>
          <a:xfrm rot="17181253">
            <a:off x="217845" y="478798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02798F1-8B35-4178-98AB-4AAB602D8BEB}"/>
              </a:ext>
            </a:extLst>
          </p:cNvPr>
          <p:cNvSpPr/>
          <p:nvPr/>
        </p:nvSpPr>
        <p:spPr>
          <a:xfrm>
            <a:off x="363499" y="430042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B03E10-2321-470A-99C9-E4315EACE17B}"/>
              </a:ext>
            </a:extLst>
          </p:cNvPr>
          <p:cNvSpPr/>
          <p:nvPr/>
        </p:nvSpPr>
        <p:spPr>
          <a:xfrm>
            <a:off x="553028" y="427197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B2D451D-17AF-48CE-9292-4858550BED7B}"/>
              </a:ext>
            </a:extLst>
          </p:cNvPr>
          <p:cNvSpPr/>
          <p:nvPr/>
        </p:nvSpPr>
        <p:spPr>
          <a:xfrm>
            <a:off x="211917" y="4357868"/>
            <a:ext cx="44435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80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9EFD845-B7E3-4746-BB03-1CC6DF8B1EFC}"/>
              </a:ext>
            </a:extLst>
          </p:cNvPr>
          <p:cNvSpPr/>
          <p:nvPr/>
        </p:nvSpPr>
        <p:spPr>
          <a:xfrm>
            <a:off x="645945" y="474687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E723549-439A-48A9-90A8-719E7B276D5D}"/>
              </a:ext>
            </a:extLst>
          </p:cNvPr>
          <p:cNvSpPr/>
          <p:nvPr/>
        </p:nvSpPr>
        <p:spPr>
          <a:xfrm>
            <a:off x="835474" y="471842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C5D2271-36AE-4B3E-B12F-2FFCAD99171C}"/>
              </a:ext>
            </a:extLst>
          </p:cNvPr>
          <p:cNvSpPr/>
          <p:nvPr/>
        </p:nvSpPr>
        <p:spPr>
          <a:xfrm rot="9649837">
            <a:off x="902469" y="438235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8B87010-B865-4618-8C7A-D52E36C53474}"/>
              </a:ext>
            </a:extLst>
          </p:cNvPr>
          <p:cNvSpPr/>
          <p:nvPr/>
        </p:nvSpPr>
        <p:spPr>
          <a:xfrm rot="9649837">
            <a:off x="1336497" y="477136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09CF573-A399-4BCA-A61A-9EDA7E2F2E68}"/>
              </a:ext>
            </a:extLst>
          </p:cNvPr>
          <p:cNvSpPr/>
          <p:nvPr/>
        </p:nvSpPr>
        <p:spPr>
          <a:xfrm rot="9649837">
            <a:off x="1526026" y="474291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BC5B9E2-1EFD-4D49-AC81-E050F62E984D}"/>
              </a:ext>
            </a:extLst>
          </p:cNvPr>
          <p:cNvSpPr/>
          <p:nvPr/>
        </p:nvSpPr>
        <p:spPr>
          <a:xfrm rot="5400000">
            <a:off x="346388" y="54851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26D92C0-9AB7-4A37-A742-274159096F34}"/>
              </a:ext>
            </a:extLst>
          </p:cNvPr>
          <p:cNvSpPr/>
          <p:nvPr/>
        </p:nvSpPr>
        <p:spPr>
          <a:xfrm rot="5400000">
            <a:off x="535917" y="545666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3A6143-0ADF-424F-A914-67FCD3F9AADC}"/>
              </a:ext>
            </a:extLst>
          </p:cNvPr>
          <p:cNvSpPr/>
          <p:nvPr/>
        </p:nvSpPr>
        <p:spPr>
          <a:xfrm rot="15049837">
            <a:off x="602912" y="512059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532309E-FD14-4AD2-9957-8655C2AC69F3}"/>
              </a:ext>
            </a:extLst>
          </p:cNvPr>
          <p:cNvSpPr/>
          <p:nvPr/>
        </p:nvSpPr>
        <p:spPr>
          <a:xfrm rot="2486513">
            <a:off x="11288" y="544487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FDEC767-A464-4456-98FB-4C02A2624C94}"/>
              </a:ext>
            </a:extLst>
          </p:cNvPr>
          <p:cNvSpPr/>
          <p:nvPr/>
        </p:nvSpPr>
        <p:spPr>
          <a:xfrm rot="2486513">
            <a:off x="445316" y="583388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3716A16-90B9-4C65-B692-34CCC578BBC3}"/>
              </a:ext>
            </a:extLst>
          </p:cNvPr>
          <p:cNvSpPr/>
          <p:nvPr/>
        </p:nvSpPr>
        <p:spPr>
          <a:xfrm rot="5400000">
            <a:off x="1055395" y="698343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31DB6C3-DEDD-4786-B964-65D9019B9B26}"/>
              </a:ext>
            </a:extLst>
          </p:cNvPr>
          <p:cNvSpPr/>
          <p:nvPr/>
        </p:nvSpPr>
        <p:spPr>
          <a:xfrm rot="5400000">
            <a:off x="1244924" y="695497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1BC653F-F659-42AF-8855-AAB7BDAB7368}"/>
              </a:ext>
            </a:extLst>
          </p:cNvPr>
          <p:cNvSpPr/>
          <p:nvPr/>
        </p:nvSpPr>
        <p:spPr>
          <a:xfrm rot="17181253">
            <a:off x="1887326" y="704645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78F3629-23BC-4D7A-92C5-DDBC0FAB1947}"/>
              </a:ext>
            </a:extLst>
          </p:cNvPr>
          <p:cNvSpPr/>
          <p:nvPr/>
        </p:nvSpPr>
        <p:spPr>
          <a:xfrm rot="7531416">
            <a:off x="1196774" y="702196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475159D-D740-41EB-AE30-A65AE47BB260}"/>
              </a:ext>
            </a:extLst>
          </p:cNvPr>
          <p:cNvSpPr/>
          <p:nvPr/>
        </p:nvSpPr>
        <p:spPr>
          <a:xfrm rot="10444903">
            <a:off x="735494" y="659557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0FE2176-C60A-436F-B0A1-3F6C401946E4}"/>
              </a:ext>
            </a:extLst>
          </p:cNvPr>
          <p:cNvSpPr/>
          <p:nvPr/>
        </p:nvSpPr>
        <p:spPr>
          <a:xfrm rot="10444903">
            <a:off x="925023" y="656712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8726CD1-AAA3-4FCB-A4AF-530C4166004E}"/>
              </a:ext>
            </a:extLst>
          </p:cNvPr>
          <p:cNvSpPr/>
          <p:nvPr/>
        </p:nvSpPr>
        <p:spPr>
          <a:xfrm rot="7531416">
            <a:off x="914328" y="657551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62A8688-0086-4824-ACA9-E363A6270E1D}"/>
              </a:ext>
            </a:extLst>
          </p:cNvPr>
          <p:cNvSpPr/>
          <p:nvPr/>
        </p:nvSpPr>
        <p:spPr>
          <a:xfrm rot="17181253">
            <a:off x="1263769" y="668589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5EF3F54-99D4-485C-AE0E-38ABB7D88730}"/>
              </a:ext>
            </a:extLst>
          </p:cNvPr>
          <p:cNvSpPr/>
          <p:nvPr/>
        </p:nvSpPr>
        <p:spPr>
          <a:xfrm rot="7531416">
            <a:off x="1169072" y="616569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1D6C241-2B19-4E6F-A4B4-31E8A3BF21FC}"/>
              </a:ext>
            </a:extLst>
          </p:cNvPr>
          <p:cNvSpPr/>
          <p:nvPr/>
        </p:nvSpPr>
        <p:spPr>
          <a:xfrm rot="10444903">
            <a:off x="707792" y="573929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9DCE561-E851-4808-9037-BFE333678A77}"/>
              </a:ext>
            </a:extLst>
          </p:cNvPr>
          <p:cNvSpPr/>
          <p:nvPr/>
        </p:nvSpPr>
        <p:spPr>
          <a:xfrm rot="10444903">
            <a:off x="897321" y="571084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9C7E349-515F-4F61-A113-3BED4916C701}"/>
              </a:ext>
            </a:extLst>
          </p:cNvPr>
          <p:cNvSpPr/>
          <p:nvPr/>
        </p:nvSpPr>
        <p:spPr>
          <a:xfrm rot="7531416">
            <a:off x="886626" y="571924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6607E0F-E0F8-493C-BA32-D1605B910223}"/>
              </a:ext>
            </a:extLst>
          </p:cNvPr>
          <p:cNvSpPr/>
          <p:nvPr/>
        </p:nvSpPr>
        <p:spPr>
          <a:xfrm rot="7531416">
            <a:off x="979543" y="619414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05BC8193-2B8F-4B77-8BD6-849BA64C3A05}"/>
              </a:ext>
            </a:extLst>
          </p:cNvPr>
          <p:cNvSpPr/>
          <p:nvPr/>
        </p:nvSpPr>
        <p:spPr>
          <a:xfrm rot="17181253">
            <a:off x="1236067" y="582961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AEDCF4-BA1F-41AB-8A70-A4D4BF4403DD}"/>
              </a:ext>
            </a:extLst>
          </p:cNvPr>
          <p:cNvSpPr txBox="1"/>
          <p:nvPr/>
        </p:nvSpPr>
        <p:spPr>
          <a:xfrm>
            <a:off x="1345110" y="7072506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DCBBAD7B-BF52-4326-96DA-3059D90A4DC8}"/>
              </a:ext>
            </a:extLst>
          </p:cNvPr>
          <p:cNvSpPr/>
          <p:nvPr/>
        </p:nvSpPr>
        <p:spPr>
          <a:xfrm>
            <a:off x="2032980" y="655889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4990E9B-486F-4A6E-A01C-8E00C066D06E}"/>
              </a:ext>
            </a:extLst>
          </p:cNvPr>
          <p:cNvSpPr/>
          <p:nvPr/>
        </p:nvSpPr>
        <p:spPr>
          <a:xfrm>
            <a:off x="401934" y="715478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61C7A3F-F0DF-4447-A7BC-56D74FEBE581}"/>
              </a:ext>
            </a:extLst>
          </p:cNvPr>
          <p:cNvSpPr/>
          <p:nvPr/>
        </p:nvSpPr>
        <p:spPr>
          <a:xfrm rot="7531416">
            <a:off x="479841" y="403344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96DD4668-A372-407A-8E71-B243F980C7F3}"/>
              </a:ext>
            </a:extLst>
          </p:cNvPr>
          <p:cNvSpPr/>
          <p:nvPr/>
        </p:nvSpPr>
        <p:spPr>
          <a:xfrm rot="10444903">
            <a:off x="18561" y="360705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A45F648-67DB-41E6-9F7F-D21CF99FB2AA}"/>
              </a:ext>
            </a:extLst>
          </p:cNvPr>
          <p:cNvSpPr/>
          <p:nvPr/>
        </p:nvSpPr>
        <p:spPr>
          <a:xfrm rot="10444903">
            <a:off x="208090" y="357860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6FA08A5-60A2-4205-88D9-1F1F0A257400}"/>
              </a:ext>
            </a:extLst>
          </p:cNvPr>
          <p:cNvSpPr/>
          <p:nvPr/>
        </p:nvSpPr>
        <p:spPr>
          <a:xfrm rot="6182279">
            <a:off x="35914" y="294160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8F407F9D-BEC4-481B-BAB0-B4DB63E38415}"/>
              </a:ext>
            </a:extLst>
          </p:cNvPr>
          <p:cNvSpPr/>
          <p:nvPr/>
        </p:nvSpPr>
        <p:spPr>
          <a:xfrm rot="6182279">
            <a:off x="225443" y="291315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666C39-D00F-4096-9984-C7AC1246DF5C}"/>
              </a:ext>
            </a:extLst>
          </p:cNvPr>
          <p:cNvSpPr txBox="1"/>
          <p:nvPr/>
        </p:nvSpPr>
        <p:spPr>
          <a:xfrm rot="7531416">
            <a:off x="-66768" y="3314387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ED0EF42-0590-44C4-8B97-3EE628861BBF}"/>
              </a:ext>
            </a:extLst>
          </p:cNvPr>
          <p:cNvSpPr/>
          <p:nvPr/>
        </p:nvSpPr>
        <p:spPr>
          <a:xfrm rot="7531416">
            <a:off x="197395" y="358699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0BBC37B9-3291-433B-8643-48EF0346DC86}"/>
              </a:ext>
            </a:extLst>
          </p:cNvPr>
          <p:cNvSpPr/>
          <p:nvPr/>
        </p:nvSpPr>
        <p:spPr>
          <a:xfrm rot="17181253">
            <a:off x="546836" y="369737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6476278-04CB-45AC-9BC6-513C1389301C}"/>
              </a:ext>
            </a:extLst>
          </p:cNvPr>
          <p:cNvSpPr/>
          <p:nvPr/>
        </p:nvSpPr>
        <p:spPr>
          <a:xfrm rot="17181253">
            <a:off x="410843" y="245502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9E0D0118-3FC1-4E13-A135-802595ABF47E}"/>
              </a:ext>
            </a:extLst>
          </p:cNvPr>
          <p:cNvSpPr/>
          <p:nvPr/>
        </p:nvSpPr>
        <p:spPr>
          <a:xfrm>
            <a:off x="3554747" y="5401353"/>
            <a:ext cx="5801689" cy="1362358"/>
          </a:xfrm>
          <a:custGeom>
            <a:avLst/>
            <a:gdLst>
              <a:gd name="connsiteX0" fmla="*/ 270851 w 5801689"/>
              <a:gd name="connsiteY0" fmla="*/ 802017 h 1362358"/>
              <a:gd name="connsiteX1" fmla="*/ 306362 w 5801689"/>
              <a:gd name="connsiteY1" fmla="*/ 402522 h 1362358"/>
              <a:gd name="connsiteX2" fmla="*/ 1078719 w 5801689"/>
              <a:gd name="connsiteY2" fmla="*/ 393644 h 1362358"/>
              <a:gd name="connsiteX3" fmla="*/ 1060964 w 5801689"/>
              <a:gd name="connsiteY3" fmla="*/ 881916 h 1362358"/>
              <a:gd name="connsiteX4" fmla="*/ 1558113 w 5801689"/>
              <a:gd name="connsiteY4" fmla="*/ 1059470 h 1362358"/>
              <a:gd name="connsiteX5" fmla="*/ 2001997 w 5801689"/>
              <a:gd name="connsiteY5" fmla="*/ 722118 h 1362358"/>
              <a:gd name="connsiteX6" fmla="*/ 2925274 w 5801689"/>
              <a:gd name="connsiteY6" fmla="*/ 890794 h 1362358"/>
              <a:gd name="connsiteX7" fmla="*/ 3271504 w 5801689"/>
              <a:gd name="connsiteY7" fmla="*/ 571198 h 1362358"/>
              <a:gd name="connsiteX8" fmla="*/ 3866307 w 5801689"/>
              <a:gd name="connsiteY8" fmla="*/ 29660 h 1362358"/>
              <a:gd name="connsiteX9" fmla="*/ 4336824 w 5801689"/>
              <a:gd name="connsiteY9" fmla="*/ 118437 h 1362358"/>
              <a:gd name="connsiteX10" fmla="*/ 3892940 w 5801689"/>
              <a:gd name="connsiteY10" fmla="*/ 517932 h 1362358"/>
              <a:gd name="connsiteX11" fmla="*/ 4256925 w 5801689"/>
              <a:gd name="connsiteY11" fmla="*/ 997326 h 1362358"/>
              <a:gd name="connsiteX12" fmla="*/ 5242346 w 5801689"/>
              <a:gd name="connsiteY12" fmla="*/ 917427 h 1362358"/>
              <a:gd name="connsiteX13" fmla="*/ 5792762 w 5801689"/>
              <a:gd name="connsiteY13" fmla="*/ 509054 h 1362358"/>
              <a:gd name="connsiteX14" fmla="*/ 5544187 w 5801689"/>
              <a:gd name="connsiteY14" fmla="*/ 1103858 h 1362358"/>
              <a:gd name="connsiteX15" fmla="*/ 5038160 w 5801689"/>
              <a:gd name="connsiteY15" fmla="*/ 1316922 h 1362358"/>
              <a:gd name="connsiteX16" fmla="*/ 3351403 w 5801689"/>
              <a:gd name="connsiteY16" fmla="*/ 1334677 h 1362358"/>
              <a:gd name="connsiteX17" fmla="*/ 3058439 w 5801689"/>
              <a:gd name="connsiteY17" fmla="*/ 1130491 h 1362358"/>
              <a:gd name="connsiteX18" fmla="*/ 1957608 w 5801689"/>
              <a:gd name="connsiteY18" fmla="*/ 1361310 h 1362358"/>
              <a:gd name="connsiteX19" fmla="*/ 1043208 w 5801689"/>
              <a:gd name="connsiteY19" fmla="*/ 1219268 h 1362358"/>
              <a:gd name="connsiteX20" fmla="*/ 31154 w 5801689"/>
              <a:gd name="connsiteY20" fmla="*/ 1299167 h 1362358"/>
              <a:gd name="connsiteX21" fmla="*/ 270851 w 5801689"/>
              <a:gd name="connsiteY21" fmla="*/ 802017 h 13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01689" h="1362358">
                <a:moveTo>
                  <a:pt x="270851" y="802017"/>
                </a:moveTo>
                <a:cubicBezTo>
                  <a:pt x="316719" y="652576"/>
                  <a:pt x="171717" y="470584"/>
                  <a:pt x="306362" y="402522"/>
                </a:cubicBezTo>
                <a:cubicBezTo>
                  <a:pt x="441007" y="334460"/>
                  <a:pt x="952952" y="313745"/>
                  <a:pt x="1078719" y="393644"/>
                </a:cubicBezTo>
                <a:cubicBezTo>
                  <a:pt x="1204486" y="473543"/>
                  <a:pt x="981065" y="770945"/>
                  <a:pt x="1060964" y="881916"/>
                </a:cubicBezTo>
                <a:cubicBezTo>
                  <a:pt x="1140863" y="992887"/>
                  <a:pt x="1401274" y="1086103"/>
                  <a:pt x="1558113" y="1059470"/>
                </a:cubicBezTo>
                <a:cubicBezTo>
                  <a:pt x="1714952" y="1032837"/>
                  <a:pt x="1774137" y="750231"/>
                  <a:pt x="2001997" y="722118"/>
                </a:cubicBezTo>
                <a:cubicBezTo>
                  <a:pt x="2229857" y="694005"/>
                  <a:pt x="2713689" y="915947"/>
                  <a:pt x="2925274" y="890794"/>
                </a:cubicBezTo>
                <a:cubicBezTo>
                  <a:pt x="3136859" y="865641"/>
                  <a:pt x="3271504" y="571198"/>
                  <a:pt x="3271504" y="571198"/>
                </a:cubicBezTo>
                <a:cubicBezTo>
                  <a:pt x="3428343" y="427676"/>
                  <a:pt x="3688754" y="105120"/>
                  <a:pt x="3866307" y="29660"/>
                </a:cubicBezTo>
                <a:cubicBezTo>
                  <a:pt x="4043860" y="-45800"/>
                  <a:pt x="4332385" y="37058"/>
                  <a:pt x="4336824" y="118437"/>
                </a:cubicBezTo>
                <a:cubicBezTo>
                  <a:pt x="4341263" y="199816"/>
                  <a:pt x="3906257" y="371450"/>
                  <a:pt x="3892940" y="517932"/>
                </a:cubicBezTo>
                <a:cubicBezTo>
                  <a:pt x="3879623" y="664414"/>
                  <a:pt x="4032024" y="930744"/>
                  <a:pt x="4256925" y="997326"/>
                </a:cubicBezTo>
                <a:cubicBezTo>
                  <a:pt x="4481826" y="1063909"/>
                  <a:pt x="4986373" y="998806"/>
                  <a:pt x="5242346" y="917427"/>
                </a:cubicBezTo>
                <a:cubicBezTo>
                  <a:pt x="5498319" y="836048"/>
                  <a:pt x="5742455" y="477982"/>
                  <a:pt x="5792762" y="509054"/>
                </a:cubicBezTo>
                <a:cubicBezTo>
                  <a:pt x="5843069" y="540126"/>
                  <a:pt x="5669954" y="969213"/>
                  <a:pt x="5544187" y="1103858"/>
                </a:cubicBezTo>
                <a:cubicBezTo>
                  <a:pt x="5418420" y="1238503"/>
                  <a:pt x="5403624" y="1278452"/>
                  <a:pt x="5038160" y="1316922"/>
                </a:cubicBezTo>
                <a:cubicBezTo>
                  <a:pt x="4672696" y="1355392"/>
                  <a:pt x="3681356" y="1365749"/>
                  <a:pt x="3351403" y="1334677"/>
                </a:cubicBezTo>
                <a:cubicBezTo>
                  <a:pt x="3021450" y="1303605"/>
                  <a:pt x="3290738" y="1126052"/>
                  <a:pt x="3058439" y="1130491"/>
                </a:cubicBezTo>
                <a:cubicBezTo>
                  <a:pt x="2826140" y="1134930"/>
                  <a:pt x="2293480" y="1346514"/>
                  <a:pt x="1957608" y="1361310"/>
                </a:cubicBezTo>
                <a:cubicBezTo>
                  <a:pt x="1621736" y="1376106"/>
                  <a:pt x="1364284" y="1229625"/>
                  <a:pt x="1043208" y="1219268"/>
                </a:cubicBezTo>
                <a:cubicBezTo>
                  <a:pt x="722132" y="1208911"/>
                  <a:pt x="162839" y="1361311"/>
                  <a:pt x="31154" y="1299167"/>
                </a:cubicBezTo>
                <a:cubicBezTo>
                  <a:pt x="-100531" y="1237023"/>
                  <a:pt x="224983" y="951458"/>
                  <a:pt x="270851" y="802017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3862DF-C6E8-4073-8851-CF905027A6B7}"/>
              </a:ext>
            </a:extLst>
          </p:cNvPr>
          <p:cNvSpPr txBox="1"/>
          <p:nvPr/>
        </p:nvSpPr>
        <p:spPr>
          <a:xfrm>
            <a:off x="922945" y="2406883"/>
            <a:ext cx="426522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Book Antiqua" panose="02040602050305030304" pitchFamily="18" charset="0"/>
              </a:rPr>
              <a:t>ЭКОНОМИКА В БУДУЩЕМ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83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3AC423A-7CDB-49F5-8880-E16947C9858C}"/>
              </a:ext>
            </a:extLst>
          </p:cNvPr>
          <p:cNvSpPr/>
          <p:nvPr/>
        </p:nvSpPr>
        <p:spPr>
          <a:xfrm rot="16200000">
            <a:off x="8228098" y="2901541"/>
            <a:ext cx="6858002" cy="1054916"/>
          </a:xfrm>
          <a:prstGeom prst="rect">
            <a:avLst/>
          </a:prstGeom>
          <a:solidFill>
            <a:srgbClr val="131313"/>
          </a:solidFill>
          <a:ln>
            <a:solidFill>
              <a:srgbClr val="131313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задержка 12">
            <a:extLst>
              <a:ext uri="{FF2B5EF4-FFF2-40B4-BE49-F238E27FC236}">
                <a16:creationId xmlns:a16="http://schemas.microsoft.com/office/drawing/2014/main" id="{83040E39-2473-451A-96CE-1CAC6780A29B}"/>
              </a:ext>
            </a:extLst>
          </p:cNvPr>
          <p:cNvSpPr/>
          <p:nvPr/>
        </p:nvSpPr>
        <p:spPr>
          <a:xfrm rot="16200000">
            <a:off x="7649389" y="1755763"/>
            <a:ext cx="4652314" cy="3910619"/>
          </a:xfrm>
          <a:prstGeom prst="flowChartDelay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802" r="-17802"/>
            </a:stretch>
          </a:blip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Блок-схема: задержка 15">
            <a:extLst>
              <a:ext uri="{FF2B5EF4-FFF2-40B4-BE49-F238E27FC236}">
                <a16:creationId xmlns:a16="http://schemas.microsoft.com/office/drawing/2014/main" id="{F22045C7-393C-47E3-9156-CC7705A8C659}"/>
              </a:ext>
            </a:extLst>
          </p:cNvPr>
          <p:cNvSpPr/>
          <p:nvPr/>
        </p:nvSpPr>
        <p:spPr>
          <a:xfrm rot="16200000">
            <a:off x="7649386" y="1755762"/>
            <a:ext cx="4652314" cy="3910619"/>
          </a:xfrm>
          <a:prstGeom prst="flowChartDelay">
            <a:avLst/>
          </a:prstGeom>
          <a:solidFill>
            <a:srgbClr val="131313">
              <a:alpha val="54000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олилиния: фигура 52">
            <a:extLst>
              <a:ext uri="{FF2B5EF4-FFF2-40B4-BE49-F238E27FC236}">
                <a16:creationId xmlns:a16="http://schemas.microsoft.com/office/drawing/2014/main" id="{9E269DDD-D9FF-4CA5-85AC-AAF5881C992C}"/>
              </a:ext>
            </a:extLst>
          </p:cNvPr>
          <p:cNvSpPr/>
          <p:nvPr/>
        </p:nvSpPr>
        <p:spPr>
          <a:xfrm>
            <a:off x="1065255" y="-30776"/>
            <a:ext cx="8145197" cy="2626088"/>
          </a:xfrm>
          <a:custGeom>
            <a:avLst/>
            <a:gdLst>
              <a:gd name="connsiteX0" fmla="*/ 8114256 w 8145197"/>
              <a:gd name="connsiteY0" fmla="*/ 1753044 h 2626088"/>
              <a:gd name="connsiteX1" fmla="*/ 7963335 w 8145197"/>
              <a:gd name="connsiteY1" fmla="*/ 1397937 h 2626088"/>
              <a:gd name="connsiteX2" fmla="*/ 7306388 w 8145197"/>
              <a:gd name="connsiteY2" fmla="*/ 1655390 h 2626088"/>
              <a:gd name="connsiteX3" fmla="*/ 6418621 w 8145197"/>
              <a:gd name="connsiteY3" fmla="*/ 1149362 h 2626088"/>
              <a:gd name="connsiteX4" fmla="*/ 6036881 w 8145197"/>
              <a:gd name="connsiteY4" fmla="*/ 527926 h 2626088"/>
              <a:gd name="connsiteX5" fmla="*/ 4865028 w 8145197"/>
              <a:gd name="connsiteY5" fmla="*/ 643335 h 2626088"/>
              <a:gd name="connsiteX6" fmla="*/ 4225836 w 8145197"/>
              <a:gd name="connsiteY6" fmla="*/ 84042 h 2626088"/>
              <a:gd name="connsiteX7" fmla="*/ 3249293 w 8145197"/>
              <a:gd name="connsiteY7" fmla="*/ 48531 h 2626088"/>
              <a:gd name="connsiteX8" fmla="*/ 2663366 w 8145197"/>
              <a:gd name="connsiteY8" fmla="*/ 332617 h 2626088"/>
              <a:gd name="connsiteX9" fmla="*/ 1340594 w 8145197"/>
              <a:gd name="connsiteY9" fmla="*/ 57409 h 2626088"/>
              <a:gd name="connsiteX10" fmla="*/ 612625 w 8145197"/>
              <a:gd name="connsiteY10" fmla="*/ 75164 h 2626088"/>
              <a:gd name="connsiteX11" fmla="*/ 65 w 8145197"/>
              <a:gd name="connsiteY11" fmla="*/ 838644 h 2626088"/>
              <a:gd name="connsiteX12" fmla="*/ 648135 w 8145197"/>
              <a:gd name="connsiteY12" fmla="*/ 803133 h 2626088"/>
              <a:gd name="connsiteX13" fmla="*/ 1012120 w 8145197"/>
              <a:gd name="connsiteY13" fmla="*/ 403638 h 2626088"/>
              <a:gd name="connsiteX14" fmla="*/ 1606924 w 8145197"/>
              <a:gd name="connsiteY14" fmla="*/ 590069 h 2626088"/>
              <a:gd name="connsiteX15" fmla="*/ 2361526 w 8145197"/>
              <a:gd name="connsiteY15" fmla="*/ 1247017 h 2626088"/>
              <a:gd name="connsiteX16" fmla="*/ 3009595 w 8145197"/>
              <a:gd name="connsiteY16" fmla="*/ 527926 h 2626088"/>
              <a:gd name="connsiteX17" fmla="*/ 3524500 w 8145197"/>
              <a:gd name="connsiteY17" fmla="*/ 581192 h 2626088"/>
              <a:gd name="connsiteX18" fmla="*/ 3755320 w 8145197"/>
              <a:gd name="connsiteY18" fmla="*/ 261595 h 2626088"/>
              <a:gd name="connsiteX19" fmla="*/ 3995017 w 8145197"/>
              <a:gd name="connsiteY19" fmla="*/ 270473 h 2626088"/>
              <a:gd name="connsiteX20" fmla="*/ 4270225 w 8145197"/>
              <a:gd name="connsiteY20" fmla="*/ 403638 h 2626088"/>
              <a:gd name="connsiteX21" fmla="*/ 4252469 w 8145197"/>
              <a:gd name="connsiteY21" fmla="*/ 812011 h 2626088"/>
              <a:gd name="connsiteX22" fmla="*/ 4838395 w 8145197"/>
              <a:gd name="connsiteY22" fmla="*/ 732112 h 2626088"/>
              <a:gd name="connsiteX23" fmla="*/ 5557487 w 8145197"/>
              <a:gd name="connsiteY23" fmla="*/ 678846 h 2626088"/>
              <a:gd name="connsiteX24" fmla="*/ 5229013 w 8145197"/>
              <a:gd name="connsiteY24" fmla="*/ 1433448 h 2626088"/>
              <a:gd name="connsiteX25" fmla="*/ 5690652 w 8145197"/>
              <a:gd name="connsiteY25" fmla="*/ 2117028 h 2626088"/>
              <a:gd name="connsiteX26" fmla="*/ 5442077 w 8145197"/>
              <a:gd name="connsiteY26" fmla="*/ 2605300 h 2626088"/>
              <a:gd name="connsiteX27" fmla="*/ 5894838 w 8145197"/>
              <a:gd name="connsiteY27" fmla="*/ 2241316 h 2626088"/>
              <a:gd name="connsiteX28" fmla="*/ 6489642 w 8145197"/>
              <a:gd name="connsiteY28" fmla="*/ 1912842 h 2626088"/>
              <a:gd name="connsiteX29" fmla="*/ 6649440 w 8145197"/>
              <a:gd name="connsiteY29" fmla="*/ 2596423 h 2626088"/>
              <a:gd name="connsiteX30" fmla="*/ 7457308 w 8145197"/>
              <a:gd name="connsiteY30" fmla="*/ 2427747 h 2626088"/>
              <a:gd name="connsiteX31" fmla="*/ 8114256 w 8145197"/>
              <a:gd name="connsiteY31" fmla="*/ 1753044 h 262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145197" h="2626088">
                <a:moveTo>
                  <a:pt x="8114256" y="1753044"/>
                </a:moveTo>
                <a:cubicBezTo>
                  <a:pt x="8198594" y="1581409"/>
                  <a:pt x="8097980" y="1414213"/>
                  <a:pt x="7963335" y="1397937"/>
                </a:cubicBezTo>
                <a:cubicBezTo>
                  <a:pt x="7828690" y="1381661"/>
                  <a:pt x="7563840" y="1696819"/>
                  <a:pt x="7306388" y="1655390"/>
                </a:cubicBezTo>
                <a:cubicBezTo>
                  <a:pt x="7048936" y="1613961"/>
                  <a:pt x="6630205" y="1337273"/>
                  <a:pt x="6418621" y="1149362"/>
                </a:cubicBezTo>
                <a:cubicBezTo>
                  <a:pt x="6207036" y="961451"/>
                  <a:pt x="6295813" y="612264"/>
                  <a:pt x="6036881" y="527926"/>
                </a:cubicBezTo>
                <a:cubicBezTo>
                  <a:pt x="5777949" y="443588"/>
                  <a:pt x="5166869" y="717316"/>
                  <a:pt x="4865028" y="643335"/>
                </a:cubicBezTo>
                <a:cubicBezTo>
                  <a:pt x="4563187" y="569354"/>
                  <a:pt x="4495125" y="183176"/>
                  <a:pt x="4225836" y="84042"/>
                </a:cubicBezTo>
                <a:cubicBezTo>
                  <a:pt x="3956547" y="-15092"/>
                  <a:pt x="3509705" y="7102"/>
                  <a:pt x="3249293" y="48531"/>
                </a:cubicBezTo>
                <a:cubicBezTo>
                  <a:pt x="2988881" y="89960"/>
                  <a:pt x="2981482" y="331137"/>
                  <a:pt x="2663366" y="332617"/>
                </a:cubicBezTo>
                <a:cubicBezTo>
                  <a:pt x="2345250" y="334097"/>
                  <a:pt x="1682384" y="100318"/>
                  <a:pt x="1340594" y="57409"/>
                </a:cubicBezTo>
                <a:cubicBezTo>
                  <a:pt x="998804" y="14500"/>
                  <a:pt x="836046" y="-55042"/>
                  <a:pt x="612625" y="75164"/>
                </a:cubicBezTo>
                <a:cubicBezTo>
                  <a:pt x="389203" y="205370"/>
                  <a:pt x="-5853" y="717316"/>
                  <a:pt x="65" y="838644"/>
                </a:cubicBezTo>
                <a:cubicBezTo>
                  <a:pt x="5983" y="959972"/>
                  <a:pt x="479459" y="875634"/>
                  <a:pt x="648135" y="803133"/>
                </a:cubicBezTo>
                <a:cubicBezTo>
                  <a:pt x="816811" y="730632"/>
                  <a:pt x="852322" y="439149"/>
                  <a:pt x="1012120" y="403638"/>
                </a:cubicBezTo>
                <a:cubicBezTo>
                  <a:pt x="1171918" y="368127"/>
                  <a:pt x="1382023" y="449506"/>
                  <a:pt x="1606924" y="590069"/>
                </a:cubicBezTo>
                <a:cubicBezTo>
                  <a:pt x="1831825" y="730632"/>
                  <a:pt x="2127748" y="1257374"/>
                  <a:pt x="2361526" y="1247017"/>
                </a:cubicBezTo>
                <a:cubicBezTo>
                  <a:pt x="2595304" y="1236660"/>
                  <a:pt x="2815766" y="638897"/>
                  <a:pt x="3009595" y="527926"/>
                </a:cubicBezTo>
                <a:cubicBezTo>
                  <a:pt x="3203424" y="416955"/>
                  <a:pt x="3400213" y="625580"/>
                  <a:pt x="3524500" y="581192"/>
                </a:cubicBezTo>
                <a:cubicBezTo>
                  <a:pt x="3648787" y="536804"/>
                  <a:pt x="3676900" y="313382"/>
                  <a:pt x="3755320" y="261595"/>
                </a:cubicBezTo>
                <a:cubicBezTo>
                  <a:pt x="3833740" y="209808"/>
                  <a:pt x="3909199" y="246799"/>
                  <a:pt x="3995017" y="270473"/>
                </a:cubicBezTo>
                <a:cubicBezTo>
                  <a:pt x="4080834" y="294147"/>
                  <a:pt x="4227316" y="313382"/>
                  <a:pt x="4270225" y="403638"/>
                </a:cubicBezTo>
                <a:cubicBezTo>
                  <a:pt x="4313134" y="493894"/>
                  <a:pt x="4157774" y="757265"/>
                  <a:pt x="4252469" y="812011"/>
                </a:cubicBezTo>
                <a:cubicBezTo>
                  <a:pt x="4347164" y="866757"/>
                  <a:pt x="4620892" y="754306"/>
                  <a:pt x="4838395" y="732112"/>
                </a:cubicBezTo>
                <a:cubicBezTo>
                  <a:pt x="5055898" y="709918"/>
                  <a:pt x="5492384" y="561957"/>
                  <a:pt x="5557487" y="678846"/>
                </a:cubicBezTo>
                <a:cubicBezTo>
                  <a:pt x="5622590" y="795735"/>
                  <a:pt x="5206819" y="1193751"/>
                  <a:pt x="5229013" y="1433448"/>
                </a:cubicBezTo>
                <a:cubicBezTo>
                  <a:pt x="5251207" y="1673145"/>
                  <a:pt x="5655141" y="1921719"/>
                  <a:pt x="5690652" y="2117028"/>
                </a:cubicBezTo>
                <a:cubicBezTo>
                  <a:pt x="5726163" y="2312337"/>
                  <a:pt x="5408046" y="2584585"/>
                  <a:pt x="5442077" y="2605300"/>
                </a:cubicBezTo>
                <a:cubicBezTo>
                  <a:pt x="5476108" y="2626015"/>
                  <a:pt x="5720244" y="2356726"/>
                  <a:pt x="5894838" y="2241316"/>
                </a:cubicBezTo>
                <a:cubicBezTo>
                  <a:pt x="6069432" y="2125906"/>
                  <a:pt x="6363875" y="1853658"/>
                  <a:pt x="6489642" y="1912842"/>
                </a:cubicBezTo>
                <a:cubicBezTo>
                  <a:pt x="6615409" y="1972026"/>
                  <a:pt x="6488162" y="2510606"/>
                  <a:pt x="6649440" y="2596423"/>
                </a:cubicBezTo>
                <a:cubicBezTo>
                  <a:pt x="6810718" y="2682240"/>
                  <a:pt x="7210213" y="2568310"/>
                  <a:pt x="7457308" y="2427747"/>
                </a:cubicBezTo>
                <a:cubicBezTo>
                  <a:pt x="7704403" y="2287184"/>
                  <a:pt x="8029918" y="1924679"/>
                  <a:pt x="8114256" y="1753044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0AC0D-B63F-433E-97CD-43329003F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37" y="1039828"/>
            <a:ext cx="7400278" cy="1325563"/>
          </a:xfrm>
        </p:spPr>
        <p:txBody>
          <a:bodyPr/>
          <a:lstStyle/>
          <a:p>
            <a:r>
              <a:rPr lang="ru-RU" dirty="0">
                <a:latin typeface="Book Antiqua" panose="02040602050305030304" pitchFamily="18" charset="0"/>
              </a:rPr>
              <a:t>СТРАТЕГИЯ РАЗВИТИЯ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813E6-62DE-4479-B480-9D21B669CAD3}"/>
              </a:ext>
            </a:extLst>
          </p:cNvPr>
          <p:cNvSpPr txBox="1"/>
          <p:nvPr/>
        </p:nvSpPr>
        <p:spPr>
          <a:xfrm>
            <a:off x="753491" y="3737689"/>
            <a:ext cx="284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</a:rPr>
              <a:t>КОНЕЦ 2024 - 2025 Г.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9B1BF-1E63-43D9-903E-CA2976F7A4E7}"/>
              </a:ext>
            </a:extLst>
          </p:cNvPr>
          <p:cNvSpPr txBox="1"/>
          <p:nvPr/>
        </p:nvSpPr>
        <p:spPr>
          <a:xfrm>
            <a:off x="753491" y="4245891"/>
            <a:ext cx="356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Занимаемся разработкой основной системы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FC0D5F-CC34-4E2A-A5E8-919BC4CBD388}"/>
              </a:ext>
            </a:extLst>
          </p:cNvPr>
          <p:cNvSpPr txBox="1"/>
          <p:nvPr/>
        </p:nvSpPr>
        <p:spPr>
          <a:xfrm>
            <a:off x="4884199" y="3740054"/>
            <a:ext cx="2663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</a:rPr>
              <a:t>2025 – 2026 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08870A-9154-4EB0-A96A-F571C306103C}"/>
              </a:ext>
            </a:extLst>
          </p:cNvPr>
          <p:cNvSpPr txBox="1"/>
          <p:nvPr/>
        </p:nvSpPr>
        <p:spPr>
          <a:xfrm>
            <a:off x="4884199" y="4204899"/>
            <a:ext cx="3568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Первые контракты с компаниями, проводим экскурсии, все дела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5A850-FDB8-4903-B441-38F0B045E936}"/>
              </a:ext>
            </a:extLst>
          </p:cNvPr>
          <p:cNvSpPr txBox="1"/>
          <p:nvPr/>
        </p:nvSpPr>
        <p:spPr>
          <a:xfrm>
            <a:off x="8466337" y="3737689"/>
            <a:ext cx="2663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 Antiqua" panose="02040602050305030304" pitchFamily="18" charset="0"/>
              </a:rPr>
              <a:t>2026 – 2027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254F0-B614-4BA5-AFEC-DFEF4102F42B}"/>
              </a:ext>
            </a:extLst>
          </p:cNvPr>
          <p:cNvSpPr txBox="1"/>
          <p:nvPr/>
        </p:nvSpPr>
        <p:spPr>
          <a:xfrm>
            <a:off x="8426389" y="4181156"/>
            <a:ext cx="3568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Закупаем дроны, выходим на более широкий рынок по России</a:t>
            </a:r>
          </a:p>
        </p:txBody>
      </p:sp>
      <p:sp>
        <p:nvSpPr>
          <p:cNvPr id="10" name="Дуга 9">
            <a:extLst>
              <a:ext uri="{FF2B5EF4-FFF2-40B4-BE49-F238E27FC236}">
                <a16:creationId xmlns:a16="http://schemas.microsoft.com/office/drawing/2014/main" id="{15CFA4F0-E210-4713-9452-45631AAC7778}"/>
              </a:ext>
            </a:extLst>
          </p:cNvPr>
          <p:cNvSpPr/>
          <p:nvPr/>
        </p:nvSpPr>
        <p:spPr>
          <a:xfrm>
            <a:off x="353624" y="2612109"/>
            <a:ext cx="3910616" cy="3528326"/>
          </a:xfrm>
          <a:prstGeom prst="arc">
            <a:avLst>
              <a:gd name="adj1" fmla="val 2151444"/>
              <a:gd name="adj2" fmla="val 15683308"/>
            </a:avLst>
          </a:prstGeom>
          <a:ln w="19050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536F99AF-0539-4A50-A06E-EFB54DD5749D}"/>
              </a:ext>
            </a:extLst>
          </p:cNvPr>
          <p:cNvSpPr/>
          <p:nvPr/>
        </p:nvSpPr>
        <p:spPr>
          <a:xfrm>
            <a:off x="4264240" y="2612109"/>
            <a:ext cx="3910616" cy="3528326"/>
          </a:xfrm>
          <a:prstGeom prst="arc">
            <a:avLst>
              <a:gd name="adj1" fmla="val 2151444"/>
              <a:gd name="adj2" fmla="val 15683308"/>
            </a:avLst>
          </a:prstGeom>
          <a:ln w="28575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>
            <a:extLst>
              <a:ext uri="{FF2B5EF4-FFF2-40B4-BE49-F238E27FC236}">
                <a16:creationId xmlns:a16="http://schemas.microsoft.com/office/drawing/2014/main" id="{E33A80A6-840C-4C65-ABA9-AF911AC81CB8}"/>
              </a:ext>
            </a:extLst>
          </p:cNvPr>
          <p:cNvSpPr/>
          <p:nvPr/>
        </p:nvSpPr>
        <p:spPr>
          <a:xfrm>
            <a:off x="7865615" y="2612109"/>
            <a:ext cx="3910616" cy="3528326"/>
          </a:xfrm>
          <a:prstGeom prst="arc">
            <a:avLst>
              <a:gd name="adj1" fmla="val 2151444"/>
              <a:gd name="adj2" fmla="val 15683308"/>
            </a:avLst>
          </a:prstGeom>
          <a:ln w="28575">
            <a:solidFill>
              <a:srgbClr val="8FAA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1DB1AF-8BFC-4552-9828-55DA90DCC82A}"/>
              </a:ext>
            </a:extLst>
          </p:cNvPr>
          <p:cNvSpPr txBox="1"/>
          <p:nvPr/>
        </p:nvSpPr>
        <p:spPr>
          <a:xfrm rot="18928242">
            <a:off x="10190725" y="919736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F71CC80-5B2B-42E4-9669-B62D8B4F9BBC}"/>
              </a:ext>
            </a:extLst>
          </p:cNvPr>
          <p:cNvSpPr/>
          <p:nvPr/>
        </p:nvSpPr>
        <p:spPr>
          <a:xfrm rot="18928242">
            <a:off x="10454888" y="119234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242500-43BB-4134-BAE7-3FEB94D049B2}"/>
              </a:ext>
            </a:extLst>
          </p:cNvPr>
          <p:cNvSpPr/>
          <p:nvPr/>
        </p:nvSpPr>
        <p:spPr>
          <a:xfrm rot="2486513">
            <a:off x="10798351" y="124105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2E239A-9008-48D9-A5F5-0D3750712C45}"/>
              </a:ext>
            </a:extLst>
          </p:cNvPr>
          <p:cNvSpPr/>
          <p:nvPr/>
        </p:nvSpPr>
        <p:spPr>
          <a:xfrm rot="2486513">
            <a:off x="10987880" y="121260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49BF43A-DC23-4ED7-A749-80524BE127E7}"/>
              </a:ext>
            </a:extLst>
          </p:cNvPr>
          <p:cNvSpPr/>
          <p:nvPr/>
        </p:nvSpPr>
        <p:spPr>
          <a:xfrm rot="12136350">
            <a:off x="11054875" y="87652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A768476-4974-4F50-91AB-40E0AFA81BE3}"/>
              </a:ext>
            </a:extLst>
          </p:cNvPr>
          <p:cNvSpPr/>
          <p:nvPr/>
        </p:nvSpPr>
        <p:spPr>
          <a:xfrm rot="12136350">
            <a:off x="11488903" y="126553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25500C2-5176-4C6A-A90F-BA6B211E3863}"/>
              </a:ext>
            </a:extLst>
          </p:cNvPr>
          <p:cNvSpPr/>
          <p:nvPr/>
        </p:nvSpPr>
        <p:spPr>
          <a:xfrm rot="12136350">
            <a:off x="11678432" y="123708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D8D505-0841-44B5-A423-EFDFF6EF4FFB}"/>
              </a:ext>
            </a:extLst>
          </p:cNvPr>
          <p:cNvSpPr txBox="1"/>
          <p:nvPr/>
        </p:nvSpPr>
        <p:spPr>
          <a:xfrm rot="18928242">
            <a:off x="10911002" y="19294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B7BAA57-00D8-4C6C-B981-233B12AC83B5}"/>
              </a:ext>
            </a:extLst>
          </p:cNvPr>
          <p:cNvSpPr/>
          <p:nvPr/>
        </p:nvSpPr>
        <p:spPr>
          <a:xfrm rot="18928242">
            <a:off x="11175165" y="46555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B70E95B-FA7B-46F1-BB6A-662BD603F42E}"/>
              </a:ext>
            </a:extLst>
          </p:cNvPr>
          <p:cNvSpPr/>
          <p:nvPr/>
        </p:nvSpPr>
        <p:spPr>
          <a:xfrm rot="2486513">
            <a:off x="11518628" y="5142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9940853-0BA1-47A7-ACA7-B15202EABF12}"/>
              </a:ext>
            </a:extLst>
          </p:cNvPr>
          <p:cNvSpPr/>
          <p:nvPr/>
        </p:nvSpPr>
        <p:spPr>
          <a:xfrm rot="2486513">
            <a:off x="10684592" y="71639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4DE0CCE-0A93-4F1F-89E7-25CD68D5B9FB}"/>
              </a:ext>
            </a:extLst>
          </p:cNvPr>
          <p:cNvSpPr/>
          <p:nvPr/>
        </p:nvSpPr>
        <p:spPr>
          <a:xfrm rot="2486513">
            <a:off x="10682465" y="154584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4EFACD1-BE0C-4F3C-B96F-C7ACC11373E7}"/>
              </a:ext>
            </a:extLst>
          </p:cNvPr>
          <p:cNvSpPr/>
          <p:nvPr/>
        </p:nvSpPr>
        <p:spPr>
          <a:xfrm rot="6749137">
            <a:off x="10955055" y="101877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111824D-F2BD-4A46-939D-1925EE2AC8BA}"/>
              </a:ext>
            </a:extLst>
          </p:cNvPr>
          <p:cNvSpPr/>
          <p:nvPr/>
        </p:nvSpPr>
        <p:spPr>
          <a:xfrm rot="3835650">
            <a:off x="10619955" y="97853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1A845D0-6802-4890-8351-24E72F4E13D7}"/>
              </a:ext>
            </a:extLst>
          </p:cNvPr>
          <p:cNvSpPr/>
          <p:nvPr/>
        </p:nvSpPr>
        <p:spPr>
          <a:xfrm rot="3835650">
            <a:off x="11053983" y="136754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EF5613C-E7A3-4361-9E23-67DF5CE07B3A}"/>
              </a:ext>
            </a:extLst>
          </p:cNvPr>
          <p:cNvSpPr/>
          <p:nvPr/>
        </p:nvSpPr>
        <p:spPr>
          <a:xfrm rot="6182279">
            <a:off x="11019525" y="220720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66217EA-E82D-4E8D-A1A6-22F228845BCB}"/>
              </a:ext>
            </a:extLst>
          </p:cNvPr>
          <p:cNvSpPr/>
          <p:nvPr/>
        </p:nvSpPr>
        <p:spPr>
          <a:xfrm rot="10444903">
            <a:off x="11208390" y="140141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FB4F2DD-24BD-4283-8D20-C58F1BD16BCF}"/>
              </a:ext>
            </a:extLst>
          </p:cNvPr>
          <p:cNvSpPr/>
          <p:nvPr/>
        </p:nvSpPr>
        <p:spPr>
          <a:xfrm rot="10444903">
            <a:off x="11642418" y="179042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1E703C6-10A8-4EA3-B5F7-1AF6F8A7100E}"/>
              </a:ext>
            </a:extLst>
          </p:cNvPr>
          <p:cNvSpPr/>
          <p:nvPr/>
        </p:nvSpPr>
        <p:spPr>
          <a:xfrm rot="7531416">
            <a:off x="11307318" y="175017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D52DE10-DA1A-4814-8A87-A813D1BB5488}"/>
              </a:ext>
            </a:extLst>
          </p:cNvPr>
          <p:cNvSpPr/>
          <p:nvPr/>
        </p:nvSpPr>
        <p:spPr>
          <a:xfrm rot="17181253">
            <a:off x="11106770" y="238377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BB79BDC-5156-4FDE-A4F4-8394D6DEFEAD}"/>
              </a:ext>
            </a:extLst>
          </p:cNvPr>
          <p:cNvSpPr/>
          <p:nvPr/>
        </p:nvSpPr>
        <p:spPr>
          <a:xfrm rot="7531416">
            <a:off x="9777464" y="170295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863F271-F980-43D9-BF01-B20676686019}"/>
              </a:ext>
            </a:extLst>
          </p:cNvPr>
          <p:cNvSpPr/>
          <p:nvPr/>
        </p:nvSpPr>
        <p:spPr>
          <a:xfrm rot="10444903">
            <a:off x="10142337" y="24756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771D766-5CCA-45BA-B875-B57AD4B691B2}"/>
              </a:ext>
            </a:extLst>
          </p:cNvPr>
          <p:cNvSpPr/>
          <p:nvPr/>
        </p:nvSpPr>
        <p:spPr>
          <a:xfrm rot="10444903">
            <a:off x="10331866" y="24471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C4AD214-C51B-4D87-A0D4-C7B7FF463E50}"/>
              </a:ext>
            </a:extLst>
          </p:cNvPr>
          <p:cNvSpPr/>
          <p:nvPr/>
        </p:nvSpPr>
        <p:spPr>
          <a:xfrm rot="7531416">
            <a:off x="9696077" y="2454618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1A317333-70D9-4ACA-AAF8-2D7B9218464E}"/>
              </a:ext>
            </a:extLst>
          </p:cNvPr>
          <p:cNvSpPr/>
          <p:nvPr/>
        </p:nvSpPr>
        <p:spPr>
          <a:xfrm rot="6182279">
            <a:off x="9792418" y="75229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DF974A8D-3A29-4FA8-AB25-3AA0FFC0882E}"/>
              </a:ext>
            </a:extLst>
          </p:cNvPr>
          <p:cNvSpPr/>
          <p:nvPr/>
        </p:nvSpPr>
        <p:spPr>
          <a:xfrm rot="6182279">
            <a:off x="10512120" y="109099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15C8D85-720C-47CF-BB1F-22B0D2AC7EB5}"/>
              </a:ext>
            </a:extLst>
          </p:cNvPr>
          <p:cNvSpPr/>
          <p:nvPr/>
        </p:nvSpPr>
        <p:spPr>
          <a:xfrm rot="6182279">
            <a:off x="10701649" y="106254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A1C853CD-45EB-4240-A4A5-CD56112A3AE0}"/>
              </a:ext>
            </a:extLst>
          </p:cNvPr>
          <p:cNvSpPr/>
          <p:nvPr/>
        </p:nvSpPr>
        <p:spPr>
          <a:xfrm rot="10444903">
            <a:off x="10415311" y="33550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1E175FA-ED93-469B-B5AC-31FB15C518CC}"/>
              </a:ext>
            </a:extLst>
          </p:cNvPr>
          <p:cNvSpPr txBox="1"/>
          <p:nvPr/>
        </p:nvSpPr>
        <p:spPr>
          <a:xfrm rot="7531416">
            <a:off x="10057008" y="2182950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3936926C-A367-44DA-A4B1-E94376EAC2A7}"/>
              </a:ext>
            </a:extLst>
          </p:cNvPr>
          <p:cNvSpPr/>
          <p:nvPr/>
        </p:nvSpPr>
        <p:spPr>
          <a:xfrm rot="7531416">
            <a:off x="10080211" y="29526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A628C505-26CF-4B03-8873-88C896F3C758}"/>
              </a:ext>
            </a:extLst>
          </p:cNvPr>
          <p:cNvSpPr/>
          <p:nvPr/>
        </p:nvSpPr>
        <p:spPr>
          <a:xfrm rot="7531416">
            <a:off x="10864476" y="169569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E17FAD5-6737-44DC-8464-1D72C07E1254}"/>
              </a:ext>
            </a:extLst>
          </p:cNvPr>
          <p:cNvSpPr/>
          <p:nvPr/>
        </p:nvSpPr>
        <p:spPr>
          <a:xfrm rot="7531416">
            <a:off x="10321171" y="245556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3F1EFC1-1017-4026-9816-F3E4A85B43F8}"/>
              </a:ext>
            </a:extLst>
          </p:cNvPr>
          <p:cNvSpPr/>
          <p:nvPr/>
        </p:nvSpPr>
        <p:spPr>
          <a:xfrm rot="17181253">
            <a:off x="9844459" y="136687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D36BD7-2615-4A30-A6D7-34B359319630}"/>
              </a:ext>
            </a:extLst>
          </p:cNvPr>
          <p:cNvSpPr txBox="1"/>
          <p:nvPr/>
        </p:nvSpPr>
        <p:spPr>
          <a:xfrm>
            <a:off x="-106326" y="2266219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E63C2EB-FA69-4EF0-9674-988436058A4C}"/>
              </a:ext>
            </a:extLst>
          </p:cNvPr>
          <p:cNvSpPr/>
          <p:nvPr/>
        </p:nvSpPr>
        <p:spPr>
          <a:xfrm>
            <a:off x="165114" y="235928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A95E706D-FE68-4DE2-8184-259E46EB8AC6}"/>
              </a:ext>
            </a:extLst>
          </p:cNvPr>
          <p:cNvSpPr/>
          <p:nvPr/>
        </p:nvSpPr>
        <p:spPr>
          <a:xfrm>
            <a:off x="599142" y="274829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F65A42A-ED9D-492B-93D4-86F0832041D2}"/>
              </a:ext>
            </a:extLst>
          </p:cNvPr>
          <p:cNvSpPr/>
          <p:nvPr/>
        </p:nvSpPr>
        <p:spPr>
          <a:xfrm>
            <a:off x="157837" y="253883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9BBC4EE4-F1D6-4E0F-A35C-8991DCC8B3D8}"/>
              </a:ext>
            </a:extLst>
          </p:cNvPr>
          <p:cNvSpPr/>
          <p:nvPr/>
        </p:nvSpPr>
        <p:spPr>
          <a:xfrm>
            <a:off x="447560" y="2805733"/>
            <a:ext cx="44435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8000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CBCBF15-27C7-44BA-9263-1800207770E5}"/>
              </a:ext>
            </a:extLst>
          </p:cNvPr>
          <p:cNvSpPr/>
          <p:nvPr/>
        </p:nvSpPr>
        <p:spPr>
          <a:xfrm>
            <a:off x="250754" y="301373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6F633A01-F9D5-478D-94BE-35B46195C2BF}"/>
              </a:ext>
            </a:extLst>
          </p:cNvPr>
          <p:cNvSpPr/>
          <p:nvPr/>
        </p:nvSpPr>
        <p:spPr>
          <a:xfrm>
            <a:off x="440283" y="298528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5803DC4-496A-498D-AD59-0C609AB6A49D}"/>
              </a:ext>
            </a:extLst>
          </p:cNvPr>
          <p:cNvSpPr/>
          <p:nvPr/>
        </p:nvSpPr>
        <p:spPr>
          <a:xfrm rot="9649837">
            <a:off x="507278" y="264920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27DB74BE-6CF6-4192-9D95-3DF160551944}"/>
              </a:ext>
            </a:extLst>
          </p:cNvPr>
          <p:cNvSpPr/>
          <p:nvPr/>
        </p:nvSpPr>
        <p:spPr>
          <a:xfrm rot="9649837">
            <a:off x="941306" y="303821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43C7D68-6943-4D5B-BAD5-37BDF2FFCB46}"/>
              </a:ext>
            </a:extLst>
          </p:cNvPr>
          <p:cNvSpPr/>
          <p:nvPr/>
        </p:nvSpPr>
        <p:spPr>
          <a:xfrm rot="9649837">
            <a:off x="1130835" y="30097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8DC33BAA-D275-438D-A3D4-293697AA72BD}"/>
              </a:ext>
            </a:extLst>
          </p:cNvPr>
          <p:cNvSpPr/>
          <p:nvPr/>
        </p:nvSpPr>
        <p:spPr>
          <a:xfrm rot="5400000">
            <a:off x="148003" y="354397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8AB98B53-838C-4808-AD42-3C9BEB1543B3}"/>
              </a:ext>
            </a:extLst>
          </p:cNvPr>
          <p:cNvSpPr/>
          <p:nvPr/>
        </p:nvSpPr>
        <p:spPr>
          <a:xfrm rot="5400000">
            <a:off x="-48803" y="375197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61CC12C4-9238-4AE5-9C42-8F2F022CCD3D}"/>
              </a:ext>
            </a:extLst>
          </p:cNvPr>
          <p:cNvSpPr/>
          <p:nvPr/>
        </p:nvSpPr>
        <p:spPr>
          <a:xfrm rot="5400000">
            <a:off x="140726" y="372352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6C29B377-2B71-43BD-99EE-0463545F9BAF}"/>
              </a:ext>
            </a:extLst>
          </p:cNvPr>
          <p:cNvSpPr/>
          <p:nvPr/>
        </p:nvSpPr>
        <p:spPr>
          <a:xfrm rot="15049837">
            <a:off x="207721" y="338745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6DC89A-FCB9-4ED7-BA7E-FE1643BCEBD3}"/>
              </a:ext>
            </a:extLst>
          </p:cNvPr>
          <p:cNvSpPr txBox="1"/>
          <p:nvPr/>
        </p:nvSpPr>
        <p:spPr>
          <a:xfrm rot="2486513">
            <a:off x="-50627" y="5197457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731B88A9-A1C4-4CD0-B611-2B3B880FD180}"/>
              </a:ext>
            </a:extLst>
          </p:cNvPr>
          <p:cNvSpPr/>
          <p:nvPr/>
        </p:nvSpPr>
        <p:spPr>
          <a:xfrm rot="2486513">
            <a:off x="246931" y="389273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EE2F9815-50B8-498D-A195-882093989691}"/>
              </a:ext>
            </a:extLst>
          </p:cNvPr>
          <p:cNvSpPr/>
          <p:nvPr/>
        </p:nvSpPr>
        <p:spPr>
          <a:xfrm rot="2486513">
            <a:off x="50125" y="410073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C8E2A85-587E-4B61-A54E-49D2C24E7572}"/>
              </a:ext>
            </a:extLst>
          </p:cNvPr>
          <p:cNvSpPr/>
          <p:nvPr/>
        </p:nvSpPr>
        <p:spPr>
          <a:xfrm rot="2486513">
            <a:off x="213536" y="547006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E8C16E0C-95A1-4267-BBB2-666ABEC6AA3A}"/>
              </a:ext>
            </a:extLst>
          </p:cNvPr>
          <p:cNvSpPr/>
          <p:nvPr/>
        </p:nvSpPr>
        <p:spPr>
          <a:xfrm rot="2486513">
            <a:off x="495982" y="591651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9C312E77-0AD3-4A71-87A9-2D491A8813D1}"/>
              </a:ext>
            </a:extLst>
          </p:cNvPr>
          <p:cNvSpPr/>
          <p:nvPr/>
        </p:nvSpPr>
        <p:spPr>
          <a:xfrm rot="12136350">
            <a:off x="-67857" y="539943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DF8A7801-E97E-4E44-AF72-A0D7C271300C}"/>
              </a:ext>
            </a:extLst>
          </p:cNvPr>
          <p:cNvSpPr/>
          <p:nvPr/>
        </p:nvSpPr>
        <p:spPr>
          <a:xfrm rot="12136350">
            <a:off x="555700" y="575999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FFD1C6A-4E81-4E4D-9A0E-8A947341BC4F}"/>
              </a:ext>
            </a:extLst>
          </p:cNvPr>
          <p:cNvSpPr txBox="1"/>
          <p:nvPr/>
        </p:nvSpPr>
        <p:spPr>
          <a:xfrm rot="18928242">
            <a:off x="439791" y="5947458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159E4A3-B4FC-4710-9DDD-C57881BB3DDD}"/>
              </a:ext>
            </a:extLst>
          </p:cNvPr>
          <p:cNvSpPr/>
          <p:nvPr/>
        </p:nvSpPr>
        <p:spPr>
          <a:xfrm rot="18928242">
            <a:off x="703954" y="622007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9A25928A-15F8-4D48-94FF-C145F55AB4BC}"/>
              </a:ext>
            </a:extLst>
          </p:cNvPr>
          <p:cNvSpPr/>
          <p:nvPr/>
        </p:nvSpPr>
        <p:spPr>
          <a:xfrm rot="2486513">
            <a:off x="1047417" y="626877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6DFBAB3A-5815-4CD8-AB5E-C1FE4D7F49A1}"/>
              </a:ext>
            </a:extLst>
          </p:cNvPr>
          <p:cNvSpPr/>
          <p:nvPr/>
        </p:nvSpPr>
        <p:spPr>
          <a:xfrm rot="2486513">
            <a:off x="1236946" y="624032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B3A083A3-BE56-4DC0-968B-79AA786E493A}"/>
              </a:ext>
            </a:extLst>
          </p:cNvPr>
          <p:cNvSpPr/>
          <p:nvPr/>
        </p:nvSpPr>
        <p:spPr>
          <a:xfrm rot="12136350">
            <a:off x="1303941" y="590425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B738034A-49C5-4041-886C-708960174279}"/>
              </a:ext>
            </a:extLst>
          </p:cNvPr>
          <p:cNvSpPr/>
          <p:nvPr/>
        </p:nvSpPr>
        <p:spPr>
          <a:xfrm rot="12136350">
            <a:off x="1737969" y="629325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B550BA0-3AEE-44B5-9C51-177AB53876CD}"/>
              </a:ext>
            </a:extLst>
          </p:cNvPr>
          <p:cNvSpPr txBox="1"/>
          <p:nvPr/>
        </p:nvSpPr>
        <p:spPr>
          <a:xfrm rot="18928242">
            <a:off x="1160068" y="5220665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F26EEF47-BB46-4D2B-8689-E043D2E781DD}"/>
              </a:ext>
            </a:extLst>
          </p:cNvPr>
          <p:cNvSpPr/>
          <p:nvPr/>
        </p:nvSpPr>
        <p:spPr>
          <a:xfrm rot="18928242">
            <a:off x="1424231" y="549327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84D20DD-A5D9-478A-AD94-E2292B6D6538}"/>
              </a:ext>
            </a:extLst>
          </p:cNvPr>
          <p:cNvSpPr/>
          <p:nvPr/>
        </p:nvSpPr>
        <p:spPr>
          <a:xfrm rot="2486513">
            <a:off x="1767694" y="554198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6337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: фигура 87">
            <a:extLst>
              <a:ext uri="{FF2B5EF4-FFF2-40B4-BE49-F238E27FC236}">
                <a16:creationId xmlns:a16="http://schemas.microsoft.com/office/drawing/2014/main" id="{AE983AF6-F5AB-4404-8F0D-F21F6237B689}"/>
              </a:ext>
            </a:extLst>
          </p:cNvPr>
          <p:cNvSpPr/>
          <p:nvPr/>
        </p:nvSpPr>
        <p:spPr>
          <a:xfrm>
            <a:off x="3000325" y="3366704"/>
            <a:ext cx="6169981" cy="2246050"/>
          </a:xfrm>
          <a:custGeom>
            <a:avLst/>
            <a:gdLst>
              <a:gd name="connsiteX0" fmla="*/ 1757779 w 6169981"/>
              <a:gd name="connsiteY0" fmla="*/ 133165 h 2246050"/>
              <a:gd name="connsiteX1" fmla="*/ 0 w 6169981"/>
              <a:gd name="connsiteY1" fmla="*/ 514904 h 2246050"/>
              <a:gd name="connsiteX2" fmla="*/ 1704513 w 6169981"/>
              <a:gd name="connsiteY2" fmla="*/ 195308 h 2246050"/>
              <a:gd name="connsiteX3" fmla="*/ 470517 w 6169981"/>
              <a:gd name="connsiteY3" fmla="*/ 1047565 h 2246050"/>
              <a:gd name="connsiteX4" fmla="*/ 1917577 w 6169981"/>
              <a:gd name="connsiteY4" fmla="*/ 133165 h 2246050"/>
              <a:gd name="connsiteX5" fmla="*/ 1118587 w 6169981"/>
              <a:gd name="connsiteY5" fmla="*/ 1509204 h 2246050"/>
              <a:gd name="connsiteX6" fmla="*/ 2032987 w 6169981"/>
              <a:gd name="connsiteY6" fmla="*/ 79899 h 2246050"/>
              <a:gd name="connsiteX7" fmla="*/ 1846556 w 6169981"/>
              <a:gd name="connsiteY7" fmla="*/ 1935332 h 2246050"/>
              <a:gd name="connsiteX8" fmla="*/ 2095130 w 6169981"/>
              <a:gd name="connsiteY8" fmla="*/ 0 h 2246050"/>
              <a:gd name="connsiteX9" fmla="*/ 2290439 w 6169981"/>
              <a:gd name="connsiteY9" fmla="*/ 124287 h 2246050"/>
              <a:gd name="connsiteX10" fmla="*/ 2281561 w 6169981"/>
              <a:gd name="connsiteY10" fmla="*/ 2246050 h 2246050"/>
              <a:gd name="connsiteX11" fmla="*/ 2379216 w 6169981"/>
              <a:gd name="connsiteY11" fmla="*/ 133165 h 2246050"/>
              <a:gd name="connsiteX12" fmla="*/ 2592280 w 6169981"/>
              <a:gd name="connsiteY12" fmla="*/ 124287 h 2246050"/>
              <a:gd name="connsiteX13" fmla="*/ 2698812 w 6169981"/>
              <a:gd name="connsiteY13" fmla="*/ 2219417 h 2246050"/>
              <a:gd name="connsiteX14" fmla="*/ 2716567 w 6169981"/>
              <a:gd name="connsiteY14" fmla="*/ 88776 h 2246050"/>
              <a:gd name="connsiteX15" fmla="*/ 2902998 w 6169981"/>
              <a:gd name="connsiteY15" fmla="*/ 159798 h 2246050"/>
              <a:gd name="connsiteX16" fmla="*/ 3400148 w 6169981"/>
              <a:gd name="connsiteY16" fmla="*/ 1890943 h 2246050"/>
              <a:gd name="connsiteX17" fmla="*/ 3000653 w 6169981"/>
              <a:gd name="connsiteY17" fmla="*/ 133165 h 2246050"/>
              <a:gd name="connsiteX18" fmla="*/ 3133818 w 6169981"/>
              <a:gd name="connsiteY18" fmla="*/ 150920 h 2246050"/>
              <a:gd name="connsiteX19" fmla="*/ 3826276 w 6169981"/>
              <a:gd name="connsiteY19" fmla="*/ 1198485 h 2246050"/>
              <a:gd name="connsiteX20" fmla="*/ 3195961 w 6169981"/>
              <a:gd name="connsiteY20" fmla="*/ 88776 h 2246050"/>
              <a:gd name="connsiteX21" fmla="*/ 3373515 w 6169981"/>
              <a:gd name="connsiteY21" fmla="*/ 88776 h 2246050"/>
              <a:gd name="connsiteX22" fmla="*/ 4776187 w 6169981"/>
              <a:gd name="connsiteY22" fmla="*/ 1056442 h 2246050"/>
              <a:gd name="connsiteX23" fmla="*/ 3524435 w 6169981"/>
              <a:gd name="connsiteY23" fmla="*/ 115409 h 2246050"/>
              <a:gd name="connsiteX24" fmla="*/ 6169981 w 6169981"/>
              <a:gd name="connsiteY24" fmla="*/ 719091 h 2246050"/>
              <a:gd name="connsiteX25" fmla="*/ 3915053 w 6169981"/>
              <a:gd name="connsiteY25" fmla="*/ 115409 h 2246050"/>
              <a:gd name="connsiteX26" fmla="*/ 1757779 w 6169981"/>
              <a:gd name="connsiteY26" fmla="*/ 133165 h 22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69981" h="2246050">
                <a:moveTo>
                  <a:pt x="1757779" y="133165"/>
                </a:moveTo>
                <a:lnTo>
                  <a:pt x="0" y="514904"/>
                </a:lnTo>
                <a:lnTo>
                  <a:pt x="1704513" y="195308"/>
                </a:lnTo>
                <a:lnTo>
                  <a:pt x="470517" y="1047565"/>
                </a:lnTo>
                <a:lnTo>
                  <a:pt x="1917577" y="133165"/>
                </a:lnTo>
                <a:lnTo>
                  <a:pt x="1118587" y="1509204"/>
                </a:lnTo>
                <a:lnTo>
                  <a:pt x="2032987" y="79899"/>
                </a:lnTo>
                <a:lnTo>
                  <a:pt x="1846556" y="1935332"/>
                </a:lnTo>
                <a:lnTo>
                  <a:pt x="2095130" y="0"/>
                </a:lnTo>
                <a:lnTo>
                  <a:pt x="2290439" y="124287"/>
                </a:lnTo>
                <a:cubicBezTo>
                  <a:pt x="2287480" y="831541"/>
                  <a:pt x="2284520" y="1538796"/>
                  <a:pt x="2281561" y="2246050"/>
                </a:cubicBezTo>
                <a:lnTo>
                  <a:pt x="2379216" y="133165"/>
                </a:lnTo>
                <a:lnTo>
                  <a:pt x="2592280" y="124287"/>
                </a:lnTo>
                <a:lnTo>
                  <a:pt x="2698812" y="2219417"/>
                </a:lnTo>
                <a:lnTo>
                  <a:pt x="2716567" y="88776"/>
                </a:lnTo>
                <a:lnTo>
                  <a:pt x="2902998" y="159798"/>
                </a:lnTo>
                <a:lnTo>
                  <a:pt x="3400148" y="1890943"/>
                </a:lnTo>
                <a:lnTo>
                  <a:pt x="3000653" y="133165"/>
                </a:lnTo>
                <a:lnTo>
                  <a:pt x="3133818" y="150920"/>
                </a:lnTo>
                <a:lnTo>
                  <a:pt x="3826276" y="1198485"/>
                </a:lnTo>
                <a:lnTo>
                  <a:pt x="3195961" y="88776"/>
                </a:lnTo>
                <a:lnTo>
                  <a:pt x="3373515" y="88776"/>
                </a:lnTo>
                <a:lnTo>
                  <a:pt x="4776187" y="1056442"/>
                </a:lnTo>
                <a:lnTo>
                  <a:pt x="3524435" y="115409"/>
                </a:lnTo>
                <a:lnTo>
                  <a:pt x="6169981" y="719091"/>
                </a:lnTo>
                <a:lnTo>
                  <a:pt x="3915053" y="115409"/>
                </a:lnTo>
                <a:lnTo>
                  <a:pt x="1757779" y="133165"/>
                </a:ln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5B4D6C7-7B32-46ED-B77A-0A91EFCDD57E}"/>
              </a:ext>
            </a:extLst>
          </p:cNvPr>
          <p:cNvSpPr/>
          <p:nvPr/>
        </p:nvSpPr>
        <p:spPr>
          <a:xfrm>
            <a:off x="0" y="0"/>
            <a:ext cx="12192000" cy="36994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Хорда 48">
            <a:extLst>
              <a:ext uri="{FF2B5EF4-FFF2-40B4-BE49-F238E27FC236}">
                <a16:creationId xmlns:a16="http://schemas.microsoft.com/office/drawing/2014/main" id="{86CBE75D-988C-4427-9D23-B8A53C8D38CB}"/>
              </a:ext>
            </a:extLst>
          </p:cNvPr>
          <p:cNvSpPr/>
          <p:nvPr/>
        </p:nvSpPr>
        <p:spPr>
          <a:xfrm>
            <a:off x="9938" y="-1415895"/>
            <a:ext cx="12192000" cy="10230692"/>
          </a:xfrm>
          <a:prstGeom prst="chord">
            <a:avLst>
              <a:gd name="adj1" fmla="val 10802434"/>
              <a:gd name="adj2" fmla="val 2769"/>
            </a:avLst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358" t="-3694" r="-130" b="-250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871CAF3-5CFA-4355-A025-F15886291FC7}"/>
              </a:ext>
            </a:extLst>
          </p:cNvPr>
          <p:cNvSpPr/>
          <p:nvPr/>
        </p:nvSpPr>
        <p:spPr>
          <a:xfrm rot="7531416">
            <a:off x="439187" y="496859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A58C91F-2DB0-4ECE-ADD6-C0290BCCEFE1}"/>
              </a:ext>
            </a:extLst>
          </p:cNvPr>
          <p:cNvSpPr/>
          <p:nvPr/>
        </p:nvSpPr>
        <p:spPr>
          <a:xfrm rot="10444903">
            <a:off x="-22093" y="454220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2EA297B-1FF8-4645-9F6A-3AEC5C9ABF10}"/>
              </a:ext>
            </a:extLst>
          </p:cNvPr>
          <p:cNvSpPr/>
          <p:nvPr/>
        </p:nvSpPr>
        <p:spPr>
          <a:xfrm rot="10444903">
            <a:off x="167436" y="451375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1DBEF2D-C9BE-4CDF-B02D-939F84AEE146}"/>
              </a:ext>
            </a:extLst>
          </p:cNvPr>
          <p:cNvSpPr/>
          <p:nvPr/>
        </p:nvSpPr>
        <p:spPr>
          <a:xfrm rot="6182279">
            <a:off x="-4740" y="387675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8FA81F1-7042-4C7D-A321-6A7B626AC787}"/>
              </a:ext>
            </a:extLst>
          </p:cNvPr>
          <p:cNvSpPr/>
          <p:nvPr/>
        </p:nvSpPr>
        <p:spPr>
          <a:xfrm rot="6182279">
            <a:off x="184789" y="384829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D256C9-918D-422D-8BB7-DA8D7E832E58}"/>
              </a:ext>
            </a:extLst>
          </p:cNvPr>
          <p:cNvSpPr txBox="1"/>
          <p:nvPr/>
        </p:nvSpPr>
        <p:spPr>
          <a:xfrm rot="7531416">
            <a:off x="-107422" y="4249535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8A0DDD4-013D-4713-8358-C3E1F4E1F66D}"/>
              </a:ext>
            </a:extLst>
          </p:cNvPr>
          <p:cNvSpPr/>
          <p:nvPr/>
        </p:nvSpPr>
        <p:spPr>
          <a:xfrm rot="7531416">
            <a:off x="156741" y="45221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8844290-36A9-4540-A0D3-35D0B6145463}"/>
              </a:ext>
            </a:extLst>
          </p:cNvPr>
          <p:cNvSpPr/>
          <p:nvPr/>
        </p:nvSpPr>
        <p:spPr>
          <a:xfrm rot="17181253">
            <a:off x="506182" y="463252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5122CBA-BC6C-419B-ACE1-BB608C9C7BF9}"/>
              </a:ext>
            </a:extLst>
          </p:cNvPr>
          <p:cNvSpPr/>
          <p:nvPr/>
        </p:nvSpPr>
        <p:spPr>
          <a:xfrm rot="5400000">
            <a:off x="888843" y="418479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C246501-9B73-458D-8A42-A50A250CF6B4}"/>
              </a:ext>
            </a:extLst>
          </p:cNvPr>
          <p:cNvSpPr/>
          <p:nvPr/>
        </p:nvSpPr>
        <p:spPr>
          <a:xfrm rot="5400000">
            <a:off x="11577214" y="374901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E4EF2E3-EEA6-4805-810D-AA42DE539456}"/>
              </a:ext>
            </a:extLst>
          </p:cNvPr>
          <p:cNvSpPr/>
          <p:nvPr/>
        </p:nvSpPr>
        <p:spPr>
          <a:xfrm rot="5400000">
            <a:off x="-101320" y="493656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008C02C-A395-44D1-AF8A-B3756F8C7DBD}"/>
              </a:ext>
            </a:extLst>
          </p:cNvPr>
          <p:cNvSpPr/>
          <p:nvPr/>
        </p:nvSpPr>
        <p:spPr>
          <a:xfrm rot="17181253">
            <a:off x="541082" y="502803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9BADAC0-E58D-4FEB-8736-AF328B64AF4E}"/>
              </a:ext>
            </a:extLst>
          </p:cNvPr>
          <p:cNvSpPr/>
          <p:nvPr/>
        </p:nvSpPr>
        <p:spPr>
          <a:xfrm rot="7531416">
            <a:off x="-149470" y="500354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E07C906-8964-41E2-BB23-4068864EBF57}"/>
              </a:ext>
            </a:extLst>
          </p:cNvPr>
          <p:cNvSpPr/>
          <p:nvPr/>
        </p:nvSpPr>
        <p:spPr>
          <a:xfrm rot="10444903">
            <a:off x="1002970" y="418594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943D2B4-FB38-4BDA-A908-58FB7A0A681E}"/>
              </a:ext>
            </a:extLst>
          </p:cNvPr>
          <p:cNvSpPr/>
          <p:nvPr/>
        </p:nvSpPr>
        <p:spPr>
          <a:xfrm rot="10444903">
            <a:off x="1192499" y="415749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C48BA72-6BBC-4B7F-9C65-154DABCD7ABA}"/>
              </a:ext>
            </a:extLst>
          </p:cNvPr>
          <p:cNvSpPr/>
          <p:nvPr/>
        </p:nvSpPr>
        <p:spPr>
          <a:xfrm rot="7531416">
            <a:off x="755201" y="4145693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70F151C-95F2-4BF7-A7C0-36560EC622EC}"/>
              </a:ext>
            </a:extLst>
          </p:cNvPr>
          <p:cNvSpPr/>
          <p:nvPr/>
        </p:nvSpPr>
        <p:spPr>
          <a:xfrm rot="7531416">
            <a:off x="11356241" y="370992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67D5E37-E4C9-40E5-96E3-63F68AA098C9}"/>
              </a:ext>
            </a:extLst>
          </p:cNvPr>
          <p:cNvSpPr/>
          <p:nvPr/>
        </p:nvSpPr>
        <p:spPr>
          <a:xfrm rot="6182279">
            <a:off x="-48994" y="36750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B2B51E9-BB79-4691-93D3-95F766707BAB}"/>
              </a:ext>
            </a:extLst>
          </p:cNvPr>
          <p:cNvSpPr/>
          <p:nvPr/>
        </p:nvSpPr>
        <p:spPr>
          <a:xfrm rot="6182279">
            <a:off x="1020323" y="352049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F4CE1CE-57A5-4C61-80DE-254392B19683}"/>
              </a:ext>
            </a:extLst>
          </p:cNvPr>
          <p:cNvSpPr/>
          <p:nvPr/>
        </p:nvSpPr>
        <p:spPr>
          <a:xfrm rot="6182279">
            <a:off x="1209852" y="349203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4CF46E7-B991-4A1A-8663-999771C7D652}"/>
              </a:ext>
            </a:extLst>
          </p:cNvPr>
          <p:cNvSpPr/>
          <p:nvPr/>
        </p:nvSpPr>
        <p:spPr>
          <a:xfrm rot="10444903">
            <a:off x="139871" y="286929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D59B625-66B5-42D6-8C84-4AECA38482D8}"/>
              </a:ext>
            </a:extLst>
          </p:cNvPr>
          <p:cNvSpPr/>
          <p:nvPr/>
        </p:nvSpPr>
        <p:spPr>
          <a:xfrm rot="10444903">
            <a:off x="573899" y="325830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688587-BB0A-48F9-8BFE-A8F7D116B225}"/>
              </a:ext>
            </a:extLst>
          </p:cNvPr>
          <p:cNvSpPr txBox="1"/>
          <p:nvPr/>
        </p:nvSpPr>
        <p:spPr>
          <a:xfrm rot="7531416">
            <a:off x="917641" y="3893275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B3180DA-BFCD-4D71-ACB7-9A63ED4A42F0}"/>
              </a:ext>
            </a:extLst>
          </p:cNvPr>
          <p:cNvSpPr/>
          <p:nvPr/>
        </p:nvSpPr>
        <p:spPr>
          <a:xfrm rot="7531416">
            <a:off x="238799" y="321805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99EA2371-65C7-432C-81D6-86E330467F6C}"/>
              </a:ext>
            </a:extLst>
          </p:cNvPr>
          <p:cNvSpPr/>
          <p:nvPr/>
        </p:nvSpPr>
        <p:spPr>
          <a:xfrm rot="7531416">
            <a:off x="672827" y="360706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4DC2B3E-61C0-47AD-951B-3BFA1F0E1810}"/>
              </a:ext>
            </a:extLst>
          </p:cNvPr>
          <p:cNvSpPr/>
          <p:nvPr/>
        </p:nvSpPr>
        <p:spPr>
          <a:xfrm rot="7531416">
            <a:off x="1181804" y="416588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3C604F4-DB3A-4342-8A42-74BAE60B7026}"/>
              </a:ext>
            </a:extLst>
          </p:cNvPr>
          <p:cNvSpPr/>
          <p:nvPr/>
        </p:nvSpPr>
        <p:spPr>
          <a:xfrm rot="17181253">
            <a:off x="-82475" y="466747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935955-FDD3-4D5A-9EF8-47EEC99A960B}"/>
              </a:ext>
            </a:extLst>
          </p:cNvPr>
          <p:cNvSpPr txBox="1"/>
          <p:nvPr/>
        </p:nvSpPr>
        <p:spPr>
          <a:xfrm>
            <a:off x="6390294" y="4334097"/>
            <a:ext cx="4256297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rgbClr val="8FAADC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СИМОНОВ МИХАИЛ - АНАЛИТИК 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D798D7F-A172-4A22-A835-2D27CC42250B}"/>
              </a:ext>
            </a:extLst>
          </p:cNvPr>
          <p:cNvSpPr/>
          <p:nvPr/>
        </p:nvSpPr>
        <p:spPr>
          <a:xfrm>
            <a:off x="-9938" y="-27630"/>
            <a:ext cx="12192000" cy="371345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44852F-54C6-44D3-BC86-6B2931A1D80C}"/>
              </a:ext>
            </a:extLst>
          </p:cNvPr>
          <p:cNvSpPr txBox="1"/>
          <p:nvPr/>
        </p:nvSpPr>
        <p:spPr>
          <a:xfrm>
            <a:off x="587425" y="2919875"/>
            <a:ext cx="4003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Book Antiqua" panose="02040602050305030304" pitchFamily="18" charset="0"/>
              </a:rPr>
              <a:t>КОМАНДА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89E9633-422D-41D6-A183-42C6E9FA5133}"/>
              </a:ext>
            </a:extLst>
          </p:cNvPr>
          <p:cNvSpPr/>
          <p:nvPr/>
        </p:nvSpPr>
        <p:spPr>
          <a:xfrm>
            <a:off x="619767" y="4325847"/>
            <a:ext cx="5181940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ФЕДОТКИН НИКИТА – ЛИДЕР, ХАСТЛЕР 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6858D4DB-7DAC-4E08-8B66-EB65504FFB8C}"/>
              </a:ext>
            </a:extLst>
          </p:cNvPr>
          <p:cNvSpPr/>
          <p:nvPr/>
        </p:nvSpPr>
        <p:spPr>
          <a:xfrm>
            <a:off x="624667" y="4849149"/>
            <a:ext cx="5182739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rgbClr val="8FAADC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ПАРАМОНОВА ВАЛЕРИЯ – ХАКЕР\</a:t>
            </a:r>
            <a:r>
              <a:rPr lang="en-US" dirty="0">
                <a:latin typeface="Book Antiqua" panose="02040602050305030304" pitchFamily="18" charset="0"/>
              </a:rPr>
              <a:t>FRONT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C179EFA-412E-4A51-9EE3-9EE16C8A74ED}"/>
              </a:ext>
            </a:extLst>
          </p:cNvPr>
          <p:cNvSpPr/>
          <p:nvPr/>
        </p:nvSpPr>
        <p:spPr>
          <a:xfrm>
            <a:off x="587425" y="5875182"/>
            <a:ext cx="5214282" cy="369332"/>
          </a:xfrm>
          <a:prstGeom prst="rect">
            <a:avLst/>
          </a:prstGeom>
          <a:ln w="28575">
            <a:solidFill>
              <a:srgbClr val="8FAADC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КИРИЧОК ЕЛИЗАВЕТА - ДИЗАЙНЕР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056728C8-C4E0-4EFC-8668-B1DE34472811}"/>
              </a:ext>
            </a:extLst>
          </p:cNvPr>
          <p:cNvSpPr/>
          <p:nvPr/>
        </p:nvSpPr>
        <p:spPr>
          <a:xfrm>
            <a:off x="6402640" y="5386210"/>
            <a:ext cx="4237786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rgbClr val="8FAADC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ВЛАСЕНКО ДМИТРИЙ -  ХИПСТЕР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786C465-13D0-4500-9E93-880C5217AD8A}"/>
              </a:ext>
            </a:extLst>
          </p:cNvPr>
          <p:cNvSpPr/>
          <p:nvPr/>
        </p:nvSpPr>
        <p:spPr>
          <a:xfrm>
            <a:off x="6384595" y="4845246"/>
            <a:ext cx="4255831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rgbClr val="8FAADC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ДИКАНОВ АРТЕМ – ХАКЕР</a:t>
            </a:r>
            <a:r>
              <a:rPr lang="en-US" dirty="0">
                <a:latin typeface="Book Antiqua" panose="02040602050305030304" pitchFamily="18" charset="0"/>
              </a:rPr>
              <a:t>\BACK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05C8655-7819-4F75-B0B7-50837B283C7E}"/>
              </a:ext>
            </a:extLst>
          </p:cNvPr>
          <p:cNvSpPr/>
          <p:nvPr/>
        </p:nvSpPr>
        <p:spPr>
          <a:xfrm rot="7531416">
            <a:off x="8289976" y="227264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9AD6DD7F-4803-4A58-B96A-70570E33C6E0}"/>
              </a:ext>
            </a:extLst>
          </p:cNvPr>
          <p:cNvSpPr/>
          <p:nvPr/>
        </p:nvSpPr>
        <p:spPr>
          <a:xfrm rot="10444903">
            <a:off x="7828696" y="184625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0AA2C5C6-E393-4BE5-ABF2-1CCE7A20B962}"/>
              </a:ext>
            </a:extLst>
          </p:cNvPr>
          <p:cNvSpPr/>
          <p:nvPr/>
        </p:nvSpPr>
        <p:spPr>
          <a:xfrm rot="10444903">
            <a:off x="8018225" y="181780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548A7CF-03F0-4725-89B0-52BD493A76D6}"/>
              </a:ext>
            </a:extLst>
          </p:cNvPr>
          <p:cNvSpPr/>
          <p:nvPr/>
        </p:nvSpPr>
        <p:spPr>
          <a:xfrm rot="6182279">
            <a:off x="7846049" y="118080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AF8FC894-5001-4D90-95AE-5075FBD156A0}"/>
              </a:ext>
            </a:extLst>
          </p:cNvPr>
          <p:cNvSpPr/>
          <p:nvPr/>
        </p:nvSpPr>
        <p:spPr>
          <a:xfrm rot="6182279">
            <a:off x="8035578" y="115235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56BF703-E537-468E-A5AF-54F3784C1116}"/>
              </a:ext>
            </a:extLst>
          </p:cNvPr>
          <p:cNvSpPr txBox="1"/>
          <p:nvPr/>
        </p:nvSpPr>
        <p:spPr>
          <a:xfrm rot="7531416">
            <a:off x="7743367" y="1553588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2BED8F1D-4673-4A95-8ADC-E7042DFA5129}"/>
              </a:ext>
            </a:extLst>
          </p:cNvPr>
          <p:cNvSpPr/>
          <p:nvPr/>
        </p:nvSpPr>
        <p:spPr>
          <a:xfrm rot="7531416">
            <a:off x="8007530" y="182620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BD8B320D-E83C-412A-805C-31E54D28F1C6}"/>
              </a:ext>
            </a:extLst>
          </p:cNvPr>
          <p:cNvSpPr/>
          <p:nvPr/>
        </p:nvSpPr>
        <p:spPr>
          <a:xfrm rot="17181253">
            <a:off x="8356971" y="193657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6DF181C-ABFF-4EC0-999C-9953002E482B}"/>
              </a:ext>
            </a:extLst>
          </p:cNvPr>
          <p:cNvSpPr/>
          <p:nvPr/>
        </p:nvSpPr>
        <p:spPr>
          <a:xfrm rot="5400000">
            <a:off x="8739632" y="148884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46A23D0F-C8DD-4317-B66B-0FC13ED9BF72}"/>
              </a:ext>
            </a:extLst>
          </p:cNvPr>
          <p:cNvSpPr/>
          <p:nvPr/>
        </p:nvSpPr>
        <p:spPr>
          <a:xfrm rot="5400000">
            <a:off x="9173660" y="187785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274A29E0-3DF3-4D0D-8431-8BF3F28492A2}"/>
              </a:ext>
            </a:extLst>
          </p:cNvPr>
          <p:cNvSpPr/>
          <p:nvPr/>
        </p:nvSpPr>
        <p:spPr>
          <a:xfrm rot="5400000">
            <a:off x="9363189" y="184940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55278E9B-856F-4B09-90D0-27F8D60507E4}"/>
              </a:ext>
            </a:extLst>
          </p:cNvPr>
          <p:cNvSpPr/>
          <p:nvPr/>
        </p:nvSpPr>
        <p:spPr>
          <a:xfrm rot="17181253">
            <a:off x="10005591" y="194087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82A84641-3719-4DDA-B79C-4F175BBEAF5F}"/>
              </a:ext>
            </a:extLst>
          </p:cNvPr>
          <p:cNvSpPr/>
          <p:nvPr/>
        </p:nvSpPr>
        <p:spPr>
          <a:xfrm rot="7531416">
            <a:off x="9315039" y="19163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6CE005B-4AD5-4C70-A4A5-FA8018A9A5FD}"/>
              </a:ext>
            </a:extLst>
          </p:cNvPr>
          <p:cNvSpPr/>
          <p:nvPr/>
        </p:nvSpPr>
        <p:spPr>
          <a:xfrm rot="10444903">
            <a:off x="8853759" y="148999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63D07825-3418-492C-BF5F-DF06187B665C}"/>
              </a:ext>
            </a:extLst>
          </p:cNvPr>
          <p:cNvSpPr/>
          <p:nvPr/>
        </p:nvSpPr>
        <p:spPr>
          <a:xfrm rot="10444903">
            <a:off x="9043288" y="146154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63FE8E66-E3FF-48BA-8D8E-A00AFF21D0C7}"/>
              </a:ext>
            </a:extLst>
          </p:cNvPr>
          <p:cNvSpPr/>
          <p:nvPr/>
        </p:nvSpPr>
        <p:spPr>
          <a:xfrm rot="7531416">
            <a:off x="8605990" y="1449746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7DC8A910-39BD-4AB2-AABC-9FDDF87BB535}"/>
              </a:ext>
            </a:extLst>
          </p:cNvPr>
          <p:cNvSpPr/>
          <p:nvPr/>
        </p:nvSpPr>
        <p:spPr>
          <a:xfrm rot="7531416">
            <a:off x="8952687" y="183875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02E10155-D367-46F9-A6AA-21F22CC32D37}"/>
              </a:ext>
            </a:extLst>
          </p:cNvPr>
          <p:cNvSpPr/>
          <p:nvPr/>
        </p:nvSpPr>
        <p:spPr>
          <a:xfrm rot="7531416">
            <a:off x="9032593" y="146994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CA572A5A-5425-43A5-A6B6-1A18D7291CC6}"/>
              </a:ext>
            </a:extLst>
          </p:cNvPr>
          <p:cNvSpPr/>
          <p:nvPr/>
        </p:nvSpPr>
        <p:spPr>
          <a:xfrm rot="17181253">
            <a:off x="9382034" y="158031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DC80F0F1-BA11-481E-B36B-41EF0B6112E5}"/>
              </a:ext>
            </a:extLst>
          </p:cNvPr>
          <p:cNvSpPr/>
          <p:nvPr/>
        </p:nvSpPr>
        <p:spPr>
          <a:xfrm rot="7531416">
            <a:off x="9287337" y="106011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77E5824-CDAE-47F9-A343-08F22B83E5FF}"/>
              </a:ext>
            </a:extLst>
          </p:cNvPr>
          <p:cNvSpPr/>
          <p:nvPr/>
        </p:nvSpPr>
        <p:spPr>
          <a:xfrm rot="10444903">
            <a:off x="8826057" y="63371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8DC6C3A7-DEB7-454F-A2F9-CE6537E60128}"/>
              </a:ext>
            </a:extLst>
          </p:cNvPr>
          <p:cNvSpPr/>
          <p:nvPr/>
        </p:nvSpPr>
        <p:spPr>
          <a:xfrm rot="10444903">
            <a:off x="9015586" y="60526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40B56DBA-8206-4307-8CA7-47F6F52C4B24}"/>
              </a:ext>
            </a:extLst>
          </p:cNvPr>
          <p:cNvSpPr/>
          <p:nvPr/>
        </p:nvSpPr>
        <p:spPr>
          <a:xfrm rot="7531416">
            <a:off x="8578288" y="593471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5400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CB483A20-5DD2-4B92-A523-373C62F21CBF}"/>
              </a:ext>
            </a:extLst>
          </p:cNvPr>
          <p:cNvSpPr/>
          <p:nvPr/>
        </p:nvSpPr>
        <p:spPr>
          <a:xfrm rot="7531416">
            <a:off x="8924985" y="98248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C209A5E-A1C5-4E41-A55D-F4BE43B1F62D}"/>
              </a:ext>
            </a:extLst>
          </p:cNvPr>
          <p:cNvSpPr/>
          <p:nvPr/>
        </p:nvSpPr>
        <p:spPr>
          <a:xfrm rot="6182279">
            <a:off x="8843410" y="-3173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51750B4F-DC93-4E55-9135-B221C6A3167E}"/>
              </a:ext>
            </a:extLst>
          </p:cNvPr>
          <p:cNvSpPr/>
          <p:nvPr/>
        </p:nvSpPr>
        <p:spPr>
          <a:xfrm rot="6182279">
            <a:off x="9032939" y="-6018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85BA95A-93C4-4C98-82F4-F9012E1F8EFB}"/>
              </a:ext>
            </a:extLst>
          </p:cNvPr>
          <p:cNvSpPr txBox="1"/>
          <p:nvPr/>
        </p:nvSpPr>
        <p:spPr>
          <a:xfrm rot="7531416">
            <a:off x="8740728" y="34105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9BC250BC-D8F3-4EAA-A53A-4DC1FC166805}"/>
              </a:ext>
            </a:extLst>
          </p:cNvPr>
          <p:cNvSpPr/>
          <p:nvPr/>
        </p:nvSpPr>
        <p:spPr>
          <a:xfrm rot="7531416">
            <a:off x="9004891" y="6136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39662D6-56A3-41A7-88C6-BCACEECC1085}"/>
              </a:ext>
            </a:extLst>
          </p:cNvPr>
          <p:cNvSpPr/>
          <p:nvPr/>
        </p:nvSpPr>
        <p:spPr>
          <a:xfrm rot="7531416">
            <a:off x="9097808" y="108856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57A91E6D-7206-4790-A4D5-E4BCD5693205}"/>
              </a:ext>
            </a:extLst>
          </p:cNvPr>
          <p:cNvSpPr/>
          <p:nvPr/>
        </p:nvSpPr>
        <p:spPr>
          <a:xfrm rot="17181253">
            <a:off x="9354332" y="72404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98E3745-3363-4EC7-B002-7B1DE5015EA9}"/>
              </a:ext>
            </a:extLst>
          </p:cNvPr>
          <p:cNvSpPr txBox="1"/>
          <p:nvPr/>
        </p:nvSpPr>
        <p:spPr>
          <a:xfrm>
            <a:off x="10076611" y="1152257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9693B9F5-A863-489C-8726-E51565F65B92}"/>
              </a:ext>
            </a:extLst>
          </p:cNvPr>
          <p:cNvSpPr/>
          <p:nvPr/>
        </p:nvSpPr>
        <p:spPr>
          <a:xfrm>
            <a:off x="10151245" y="14533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4BC6695B-31A7-4B3F-A89F-F787DF49CD3E}"/>
              </a:ext>
            </a:extLst>
          </p:cNvPr>
          <p:cNvSpPr/>
          <p:nvPr/>
        </p:nvSpPr>
        <p:spPr>
          <a:xfrm>
            <a:off x="10340774" y="142486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99DDF7E-A685-41AC-A49C-82FB2DF7068C}"/>
              </a:ext>
            </a:extLst>
          </p:cNvPr>
          <p:cNvSpPr/>
          <p:nvPr/>
        </p:nvSpPr>
        <p:spPr>
          <a:xfrm>
            <a:off x="9999663" y="1510760"/>
            <a:ext cx="44435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800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266F468F-DA0E-4AAE-8049-A718743D53E1}"/>
              </a:ext>
            </a:extLst>
          </p:cNvPr>
          <p:cNvSpPr/>
          <p:nvPr/>
        </p:nvSpPr>
        <p:spPr>
          <a:xfrm>
            <a:off x="10433691" y="189976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DF531BE4-8701-4133-BA3E-5F4C1940024C}"/>
              </a:ext>
            </a:extLst>
          </p:cNvPr>
          <p:cNvSpPr/>
          <p:nvPr/>
        </p:nvSpPr>
        <p:spPr>
          <a:xfrm>
            <a:off x="10623220" y="187131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E1174B72-6FBD-4FF3-B91D-6B1371C368BA}"/>
              </a:ext>
            </a:extLst>
          </p:cNvPr>
          <p:cNvSpPr/>
          <p:nvPr/>
        </p:nvSpPr>
        <p:spPr>
          <a:xfrm rot="9649837">
            <a:off x="10690215" y="153524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44A52AF5-9A17-4630-BDE8-67C017023C3E}"/>
              </a:ext>
            </a:extLst>
          </p:cNvPr>
          <p:cNvSpPr/>
          <p:nvPr/>
        </p:nvSpPr>
        <p:spPr>
          <a:xfrm rot="9649837">
            <a:off x="11124243" y="192425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AE6EEC59-C91D-409C-9102-09D412D240F0}"/>
              </a:ext>
            </a:extLst>
          </p:cNvPr>
          <p:cNvSpPr/>
          <p:nvPr/>
        </p:nvSpPr>
        <p:spPr>
          <a:xfrm rot="9649837">
            <a:off x="11313772" y="189580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1DFD634E-C2D6-4BA9-97BF-E2CEC5C01711}"/>
              </a:ext>
            </a:extLst>
          </p:cNvPr>
          <p:cNvSpPr/>
          <p:nvPr/>
        </p:nvSpPr>
        <p:spPr>
          <a:xfrm rot="5400000">
            <a:off x="9700106" y="224900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392A1A38-FB46-4196-B3F2-CBF6A2EF1C2C}"/>
              </a:ext>
            </a:extLst>
          </p:cNvPr>
          <p:cNvSpPr/>
          <p:nvPr/>
        </p:nvSpPr>
        <p:spPr>
          <a:xfrm rot="5400000">
            <a:off x="10134134" y="263801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D5ABC3E-0C3B-456A-8FC6-E32D450EB233}"/>
              </a:ext>
            </a:extLst>
          </p:cNvPr>
          <p:cNvSpPr/>
          <p:nvPr/>
        </p:nvSpPr>
        <p:spPr>
          <a:xfrm rot="5400000">
            <a:off x="10323663" y="260956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FC4F5BB8-C907-4753-9C95-FB53ECFF5510}"/>
              </a:ext>
            </a:extLst>
          </p:cNvPr>
          <p:cNvSpPr/>
          <p:nvPr/>
        </p:nvSpPr>
        <p:spPr>
          <a:xfrm rot="15049837">
            <a:off x="10390658" y="227348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7391BC11-0FD3-4E3B-AF62-B8F37749F27C}"/>
              </a:ext>
            </a:extLst>
          </p:cNvPr>
          <p:cNvSpPr/>
          <p:nvPr/>
        </p:nvSpPr>
        <p:spPr>
          <a:xfrm rot="2486513">
            <a:off x="9799034" y="259776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613464A1-28D1-431F-9786-1D644244BEDB}"/>
              </a:ext>
            </a:extLst>
          </p:cNvPr>
          <p:cNvSpPr/>
          <p:nvPr/>
        </p:nvSpPr>
        <p:spPr>
          <a:xfrm rot="2486513">
            <a:off x="10233062" y="298677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153EFA38-0289-4667-83C9-ADA548D91A1F}"/>
              </a:ext>
            </a:extLst>
          </p:cNvPr>
          <p:cNvSpPr/>
          <p:nvPr/>
        </p:nvSpPr>
        <p:spPr>
          <a:xfrm rot="5400000">
            <a:off x="10843141" y="413632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B74F323A-2976-4AE9-B328-1C312C45F378}"/>
              </a:ext>
            </a:extLst>
          </p:cNvPr>
          <p:cNvSpPr/>
          <p:nvPr/>
        </p:nvSpPr>
        <p:spPr>
          <a:xfrm rot="5400000">
            <a:off x="11032670" y="410787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5B9C803B-B84B-4CAE-9768-57F50AA6519C}"/>
              </a:ext>
            </a:extLst>
          </p:cNvPr>
          <p:cNvSpPr/>
          <p:nvPr/>
        </p:nvSpPr>
        <p:spPr>
          <a:xfrm rot="17181253">
            <a:off x="11675072" y="419934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6ABE1D4-3ADD-4E44-B0E8-7733D6224DEB}"/>
              </a:ext>
            </a:extLst>
          </p:cNvPr>
          <p:cNvSpPr/>
          <p:nvPr/>
        </p:nvSpPr>
        <p:spPr>
          <a:xfrm rot="7531416">
            <a:off x="10984520" y="417485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3857B267-9E7E-4630-B572-D4AFA298609C}"/>
              </a:ext>
            </a:extLst>
          </p:cNvPr>
          <p:cNvSpPr/>
          <p:nvPr/>
        </p:nvSpPr>
        <p:spPr>
          <a:xfrm rot="10444903">
            <a:off x="10851508" y="398629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B70105C7-5161-4A67-9364-3AD6001FBBDF}"/>
              </a:ext>
            </a:extLst>
          </p:cNvPr>
          <p:cNvSpPr/>
          <p:nvPr/>
        </p:nvSpPr>
        <p:spPr>
          <a:xfrm rot="10444903">
            <a:off x="10712769" y="372001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199FC39B-B7BB-4AB7-8D82-853224D7C1CD}"/>
              </a:ext>
            </a:extLst>
          </p:cNvPr>
          <p:cNvSpPr/>
          <p:nvPr/>
        </p:nvSpPr>
        <p:spPr>
          <a:xfrm rot="7531416">
            <a:off x="10702074" y="372840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505221FB-2085-40DB-9649-1F4F3C0F302C}"/>
              </a:ext>
            </a:extLst>
          </p:cNvPr>
          <p:cNvSpPr/>
          <p:nvPr/>
        </p:nvSpPr>
        <p:spPr>
          <a:xfrm rot="17181253">
            <a:off x="11051515" y="383878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08B87AC8-9971-4951-A375-86DEEDBC1F1D}"/>
              </a:ext>
            </a:extLst>
          </p:cNvPr>
          <p:cNvSpPr/>
          <p:nvPr/>
        </p:nvSpPr>
        <p:spPr>
          <a:xfrm rot="7531416">
            <a:off x="10956818" y="331858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B84EAA93-9711-4F11-B41B-2F3E56A16FFD}"/>
              </a:ext>
            </a:extLst>
          </p:cNvPr>
          <p:cNvSpPr/>
          <p:nvPr/>
        </p:nvSpPr>
        <p:spPr>
          <a:xfrm rot="10444903">
            <a:off x="10495538" y="289218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A8F85A3B-037D-4DDC-8108-DD00348E1522}"/>
              </a:ext>
            </a:extLst>
          </p:cNvPr>
          <p:cNvSpPr/>
          <p:nvPr/>
        </p:nvSpPr>
        <p:spPr>
          <a:xfrm rot="10444903">
            <a:off x="10685067" y="286373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25DC6699-77B9-45DA-84F8-754E6D293208}"/>
              </a:ext>
            </a:extLst>
          </p:cNvPr>
          <p:cNvSpPr/>
          <p:nvPr/>
        </p:nvSpPr>
        <p:spPr>
          <a:xfrm rot="7531416">
            <a:off x="10674372" y="287213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FCA77559-A619-4FF7-B410-4058D140A8F1}"/>
              </a:ext>
            </a:extLst>
          </p:cNvPr>
          <p:cNvSpPr/>
          <p:nvPr/>
        </p:nvSpPr>
        <p:spPr>
          <a:xfrm rot="7531416">
            <a:off x="10767289" y="334703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EF623A88-B1A5-4E3C-A046-CEC13CFF880E}"/>
              </a:ext>
            </a:extLst>
          </p:cNvPr>
          <p:cNvSpPr/>
          <p:nvPr/>
        </p:nvSpPr>
        <p:spPr>
          <a:xfrm rot="17181253">
            <a:off x="11023813" y="2982510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BC8A276-842A-459A-B1DE-8F58FE4D1CAD}"/>
              </a:ext>
            </a:extLst>
          </p:cNvPr>
          <p:cNvSpPr txBox="1"/>
          <p:nvPr/>
        </p:nvSpPr>
        <p:spPr>
          <a:xfrm>
            <a:off x="11132856" y="4225398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E5900F03-F92D-4E12-A8CC-037CDC9684CB}"/>
              </a:ext>
            </a:extLst>
          </p:cNvPr>
          <p:cNvSpPr/>
          <p:nvPr/>
        </p:nvSpPr>
        <p:spPr>
          <a:xfrm>
            <a:off x="11820726" y="371178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538FBFA5-74F0-401C-903A-EB601EBA00B5}"/>
              </a:ext>
            </a:extLst>
          </p:cNvPr>
          <p:cNvSpPr/>
          <p:nvPr/>
        </p:nvSpPr>
        <p:spPr>
          <a:xfrm>
            <a:off x="10189680" y="430767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8DB89180-BA40-4B05-B860-115CDF14DCF7}"/>
              </a:ext>
            </a:extLst>
          </p:cNvPr>
          <p:cNvSpPr/>
          <p:nvPr/>
        </p:nvSpPr>
        <p:spPr>
          <a:xfrm>
            <a:off x="10472126" y="475412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2BD5BB3A-6B11-459A-8396-D020EF871C0D}"/>
              </a:ext>
            </a:extLst>
          </p:cNvPr>
          <p:cNvSpPr/>
          <p:nvPr/>
        </p:nvSpPr>
        <p:spPr>
          <a:xfrm rot="9649837">
            <a:off x="10962108" y="471230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CA216B79-A7CD-4DD2-BD30-3FE7E8B89D4A}"/>
              </a:ext>
            </a:extLst>
          </p:cNvPr>
          <p:cNvSpPr/>
          <p:nvPr/>
        </p:nvSpPr>
        <p:spPr>
          <a:xfrm rot="11062966">
            <a:off x="10741420" y="450417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9097D03F-901E-4502-ABA5-2A381BD06451}"/>
              </a:ext>
            </a:extLst>
          </p:cNvPr>
          <p:cNvSpPr/>
          <p:nvPr/>
        </p:nvSpPr>
        <p:spPr>
          <a:xfrm rot="11062966">
            <a:off x="11175448" y="489318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848018D9-1237-4A67-BBB7-75F78AE75100}"/>
              </a:ext>
            </a:extLst>
          </p:cNvPr>
          <p:cNvSpPr/>
          <p:nvPr/>
        </p:nvSpPr>
        <p:spPr>
          <a:xfrm rot="11062966">
            <a:off x="11364977" y="486473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434BB7C3-9699-4B10-9389-D5E1B170834D}"/>
              </a:ext>
            </a:extLst>
          </p:cNvPr>
          <p:cNvSpPr/>
          <p:nvPr/>
        </p:nvSpPr>
        <p:spPr>
          <a:xfrm rot="20712803">
            <a:off x="11431972" y="452865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77B01B56-74F6-40A5-9941-209AA7130DB2}"/>
              </a:ext>
            </a:extLst>
          </p:cNvPr>
          <p:cNvSpPr/>
          <p:nvPr/>
        </p:nvSpPr>
        <p:spPr>
          <a:xfrm rot="16107869">
            <a:off x="11726381" y="511890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0C965A7E-348A-4E4A-BC40-670A15E6F006}"/>
              </a:ext>
            </a:extLst>
          </p:cNvPr>
          <p:cNvSpPr/>
          <p:nvPr/>
        </p:nvSpPr>
        <p:spPr>
          <a:xfrm rot="13194382">
            <a:off x="11715686" y="512730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30" name="Полилиния: фигура 129">
            <a:extLst>
              <a:ext uri="{FF2B5EF4-FFF2-40B4-BE49-F238E27FC236}">
                <a16:creationId xmlns:a16="http://schemas.microsoft.com/office/drawing/2014/main" id="{EA794195-DBA8-46B9-AB60-C061CA161418}"/>
              </a:ext>
            </a:extLst>
          </p:cNvPr>
          <p:cNvSpPr/>
          <p:nvPr/>
        </p:nvSpPr>
        <p:spPr>
          <a:xfrm>
            <a:off x="7646391" y="4991351"/>
            <a:ext cx="3127932" cy="1924476"/>
          </a:xfrm>
          <a:custGeom>
            <a:avLst/>
            <a:gdLst>
              <a:gd name="connsiteX0" fmla="*/ 174836 w 2517318"/>
              <a:gd name="connsiteY0" fmla="*/ 1556593 h 1645491"/>
              <a:gd name="connsiteX1" fmla="*/ 77182 w 2517318"/>
              <a:gd name="connsiteY1" fmla="*/ 1325774 h 1645491"/>
              <a:gd name="connsiteX2" fmla="*/ 192592 w 2517318"/>
              <a:gd name="connsiteY2" fmla="*/ 1023933 h 1645491"/>
              <a:gd name="connsiteX3" fmla="*/ 396778 w 2517318"/>
              <a:gd name="connsiteY3" fmla="*/ 1210364 h 1645491"/>
              <a:gd name="connsiteX4" fmla="*/ 1115869 w 2517318"/>
              <a:gd name="connsiteY4" fmla="*/ 1148220 h 1645491"/>
              <a:gd name="connsiteX5" fmla="*/ 1195768 w 2517318"/>
              <a:gd name="connsiteY5" fmla="*/ 899646 h 1645491"/>
              <a:gd name="connsiteX6" fmla="*/ 1506487 w 2517318"/>
              <a:gd name="connsiteY6" fmla="*/ 828624 h 1645491"/>
              <a:gd name="connsiteX7" fmla="*/ 1746184 w 2517318"/>
              <a:gd name="connsiteY7" fmla="*/ 544539 h 1645491"/>
              <a:gd name="connsiteX8" fmla="*/ 1550875 w 2517318"/>
              <a:gd name="connsiteY8" fmla="*/ 118411 h 1645491"/>
              <a:gd name="connsiteX9" fmla="*/ 1684040 w 2517318"/>
              <a:gd name="connsiteY9" fmla="*/ 65145 h 1645491"/>
              <a:gd name="connsiteX10" fmla="*/ 1870471 w 2517318"/>
              <a:gd name="connsiteY10" fmla="*/ 944034 h 1645491"/>
              <a:gd name="connsiteX11" fmla="*/ 1524242 w 2517318"/>
              <a:gd name="connsiteY11" fmla="*/ 1192609 h 1645491"/>
              <a:gd name="connsiteX12" fmla="*/ 2447520 w 2517318"/>
              <a:gd name="connsiteY12" fmla="*/ 1405673 h 1645491"/>
              <a:gd name="connsiteX13" fmla="*/ 2403131 w 2517318"/>
              <a:gd name="connsiteY13" fmla="*/ 1556593 h 1645491"/>
              <a:gd name="connsiteX14" fmla="*/ 2012514 w 2517318"/>
              <a:gd name="connsiteY14" fmla="*/ 1645370 h 1645491"/>
              <a:gd name="connsiteX15" fmla="*/ 174836 w 2517318"/>
              <a:gd name="connsiteY15" fmla="*/ 1556593 h 164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17318" h="1645491">
                <a:moveTo>
                  <a:pt x="174836" y="1556593"/>
                </a:moveTo>
                <a:cubicBezTo>
                  <a:pt x="-147719" y="1503327"/>
                  <a:pt x="74223" y="1414551"/>
                  <a:pt x="77182" y="1325774"/>
                </a:cubicBezTo>
                <a:cubicBezTo>
                  <a:pt x="80141" y="1236997"/>
                  <a:pt x="139326" y="1043168"/>
                  <a:pt x="192592" y="1023933"/>
                </a:cubicBezTo>
                <a:cubicBezTo>
                  <a:pt x="245858" y="1004698"/>
                  <a:pt x="242899" y="1189649"/>
                  <a:pt x="396778" y="1210364"/>
                </a:cubicBezTo>
                <a:cubicBezTo>
                  <a:pt x="550658" y="1231078"/>
                  <a:pt x="982704" y="1200006"/>
                  <a:pt x="1115869" y="1148220"/>
                </a:cubicBezTo>
                <a:cubicBezTo>
                  <a:pt x="1249034" y="1096434"/>
                  <a:pt x="1130665" y="952912"/>
                  <a:pt x="1195768" y="899646"/>
                </a:cubicBezTo>
                <a:cubicBezTo>
                  <a:pt x="1260871" y="846380"/>
                  <a:pt x="1414751" y="887808"/>
                  <a:pt x="1506487" y="828624"/>
                </a:cubicBezTo>
                <a:cubicBezTo>
                  <a:pt x="1598223" y="769440"/>
                  <a:pt x="1738786" y="662908"/>
                  <a:pt x="1746184" y="544539"/>
                </a:cubicBezTo>
                <a:cubicBezTo>
                  <a:pt x="1753582" y="426170"/>
                  <a:pt x="1561232" y="198310"/>
                  <a:pt x="1550875" y="118411"/>
                </a:cubicBezTo>
                <a:cubicBezTo>
                  <a:pt x="1540518" y="38512"/>
                  <a:pt x="1630774" y="-72459"/>
                  <a:pt x="1684040" y="65145"/>
                </a:cubicBezTo>
                <a:cubicBezTo>
                  <a:pt x="1737306" y="202749"/>
                  <a:pt x="1897104" y="756123"/>
                  <a:pt x="1870471" y="944034"/>
                </a:cubicBezTo>
                <a:cubicBezTo>
                  <a:pt x="1843838" y="1131945"/>
                  <a:pt x="1428067" y="1115669"/>
                  <a:pt x="1524242" y="1192609"/>
                </a:cubicBezTo>
                <a:cubicBezTo>
                  <a:pt x="1620417" y="1269549"/>
                  <a:pt x="2301039" y="1345009"/>
                  <a:pt x="2447520" y="1405673"/>
                </a:cubicBezTo>
                <a:cubicBezTo>
                  <a:pt x="2594001" y="1466337"/>
                  <a:pt x="2475632" y="1516644"/>
                  <a:pt x="2403131" y="1556593"/>
                </a:cubicBezTo>
                <a:cubicBezTo>
                  <a:pt x="2330630" y="1596542"/>
                  <a:pt x="2377978" y="1648329"/>
                  <a:pt x="2012514" y="1645370"/>
                </a:cubicBezTo>
                <a:cubicBezTo>
                  <a:pt x="1647050" y="1642411"/>
                  <a:pt x="497391" y="1609859"/>
                  <a:pt x="174836" y="1556593"/>
                </a:cubicBez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3C5B15F-FD58-40A9-B3C5-CD2985E2797B}"/>
              </a:ext>
            </a:extLst>
          </p:cNvPr>
          <p:cNvSpPr txBox="1"/>
          <p:nvPr/>
        </p:nvSpPr>
        <p:spPr>
          <a:xfrm>
            <a:off x="613181" y="5363919"/>
            <a:ext cx="5182739" cy="369332"/>
          </a:xfrm>
          <a:prstGeom prst="rect">
            <a:avLst/>
          </a:prstGeom>
          <a:solidFill>
            <a:schemeClr val="bg1">
              <a:alpha val="31000"/>
            </a:schemeClr>
          </a:solidFill>
          <a:ln w="28575">
            <a:solidFill>
              <a:srgbClr val="8FAADC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ШАКИРОВА ГУЗЕЛЬ  - ХИПСТЕР</a:t>
            </a:r>
          </a:p>
        </p:txBody>
      </p:sp>
    </p:spTree>
    <p:extLst>
      <p:ext uri="{BB962C8B-B14F-4D97-AF65-F5344CB8AC3E}">
        <p14:creationId xmlns:p14="http://schemas.microsoft.com/office/powerpoint/2010/main" val="1106216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2A481D-21A1-404F-B8F2-33E3960B6873}"/>
              </a:ext>
            </a:extLst>
          </p:cNvPr>
          <p:cNvSpPr/>
          <p:nvPr/>
        </p:nvSpPr>
        <p:spPr>
          <a:xfrm>
            <a:off x="-18686" y="-5873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C0069C9-1538-48B8-AF7F-DB325122DA37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42" y="-119245"/>
            <a:ext cx="7194566" cy="724638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C67B31-1D57-487C-90B1-5A5AD68B64EF}"/>
              </a:ext>
            </a:extLst>
          </p:cNvPr>
          <p:cNvSpPr/>
          <p:nvPr/>
        </p:nvSpPr>
        <p:spPr>
          <a:xfrm>
            <a:off x="0" y="-17285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7EED5A8C-ACAA-4016-93C6-C0EBF267FCA2}"/>
              </a:ext>
            </a:extLst>
          </p:cNvPr>
          <p:cNvSpPr/>
          <p:nvPr/>
        </p:nvSpPr>
        <p:spPr>
          <a:xfrm>
            <a:off x="7850849" y="567204"/>
            <a:ext cx="2537755" cy="1802194"/>
          </a:xfrm>
          <a:custGeom>
            <a:avLst/>
            <a:gdLst>
              <a:gd name="connsiteX0" fmla="*/ 133380 w 2537755"/>
              <a:gd name="connsiteY0" fmla="*/ 524321 h 1802194"/>
              <a:gd name="connsiteX1" fmla="*/ 44603 w 2537755"/>
              <a:gd name="connsiteY1" fmla="*/ 124826 h 1802194"/>
              <a:gd name="connsiteX2" fmla="*/ 239912 w 2537755"/>
              <a:gd name="connsiteY2" fmla="*/ 538 h 1802194"/>
              <a:gd name="connsiteX3" fmla="*/ 177768 w 2537755"/>
              <a:gd name="connsiteY3" fmla="*/ 160336 h 1802194"/>
              <a:gd name="connsiteX4" fmla="*/ 435220 w 2537755"/>
              <a:gd name="connsiteY4" fmla="*/ 471055 h 1802194"/>
              <a:gd name="connsiteX5" fmla="*/ 603896 w 2537755"/>
              <a:gd name="connsiteY5" fmla="*/ 435544 h 1802194"/>
              <a:gd name="connsiteX6" fmla="*/ 728183 w 2537755"/>
              <a:gd name="connsiteY6" fmla="*/ 648608 h 1802194"/>
              <a:gd name="connsiteX7" fmla="*/ 967880 w 2537755"/>
              <a:gd name="connsiteY7" fmla="*/ 719630 h 1802194"/>
              <a:gd name="connsiteX8" fmla="*/ 967880 w 2537755"/>
              <a:gd name="connsiteY8" fmla="*/ 968204 h 1802194"/>
              <a:gd name="connsiteX9" fmla="*/ 1429519 w 2537755"/>
              <a:gd name="connsiteY9" fmla="*/ 861672 h 1802194"/>
              <a:gd name="connsiteX10" fmla="*/ 1695849 w 2537755"/>
              <a:gd name="connsiteY10" fmla="*/ 1110247 h 1802194"/>
              <a:gd name="connsiteX11" fmla="*/ 2272898 w 2537755"/>
              <a:gd name="connsiteY11" fmla="*/ 1083614 h 1802194"/>
              <a:gd name="connsiteX12" fmla="*/ 2237387 w 2537755"/>
              <a:gd name="connsiteY12" fmla="*/ 826162 h 1802194"/>
              <a:gd name="connsiteX13" fmla="*/ 2503717 w 2537755"/>
              <a:gd name="connsiteY13" fmla="*/ 1074736 h 1802194"/>
              <a:gd name="connsiteX14" fmla="*/ 2530350 w 2537755"/>
              <a:gd name="connsiteY14" fmla="*/ 1341067 h 1802194"/>
              <a:gd name="connsiteX15" fmla="*/ 2468207 w 2537755"/>
              <a:gd name="connsiteY15" fmla="*/ 1420966 h 1802194"/>
              <a:gd name="connsiteX16" fmla="*/ 2184121 w 2537755"/>
              <a:gd name="connsiteY16" fmla="*/ 1518620 h 1802194"/>
              <a:gd name="connsiteX17" fmla="*/ 1784626 w 2537755"/>
              <a:gd name="connsiteY17" fmla="*/ 1376577 h 1802194"/>
              <a:gd name="connsiteX18" fmla="*/ 1633706 w 2537755"/>
              <a:gd name="connsiteY18" fmla="*/ 1456476 h 1802194"/>
              <a:gd name="connsiteX19" fmla="*/ 1358498 w 2537755"/>
              <a:gd name="connsiteY19" fmla="*/ 1767195 h 1802194"/>
              <a:gd name="connsiteX20" fmla="*/ 133380 w 2537755"/>
              <a:gd name="connsiteY20" fmla="*/ 524321 h 1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37755" h="1802194">
                <a:moveTo>
                  <a:pt x="133380" y="524321"/>
                </a:moveTo>
                <a:cubicBezTo>
                  <a:pt x="-85603" y="250593"/>
                  <a:pt x="26848" y="212123"/>
                  <a:pt x="44603" y="124826"/>
                </a:cubicBezTo>
                <a:cubicBezTo>
                  <a:pt x="62358" y="37529"/>
                  <a:pt x="217718" y="-5380"/>
                  <a:pt x="239912" y="538"/>
                </a:cubicBezTo>
                <a:cubicBezTo>
                  <a:pt x="262106" y="6456"/>
                  <a:pt x="145217" y="81916"/>
                  <a:pt x="177768" y="160336"/>
                </a:cubicBezTo>
                <a:cubicBezTo>
                  <a:pt x="210319" y="238755"/>
                  <a:pt x="364199" y="425187"/>
                  <a:pt x="435220" y="471055"/>
                </a:cubicBezTo>
                <a:cubicBezTo>
                  <a:pt x="506241" y="516923"/>
                  <a:pt x="555069" y="405952"/>
                  <a:pt x="603896" y="435544"/>
                </a:cubicBezTo>
                <a:cubicBezTo>
                  <a:pt x="652723" y="465136"/>
                  <a:pt x="667519" y="601260"/>
                  <a:pt x="728183" y="648608"/>
                </a:cubicBezTo>
                <a:cubicBezTo>
                  <a:pt x="788847" y="695956"/>
                  <a:pt x="927931" y="666364"/>
                  <a:pt x="967880" y="719630"/>
                </a:cubicBezTo>
                <a:cubicBezTo>
                  <a:pt x="1007830" y="772896"/>
                  <a:pt x="890940" y="944530"/>
                  <a:pt x="967880" y="968204"/>
                </a:cubicBezTo>
                <a:cubicBezTo>
                  <a:pt x="1044820" y="991878"/>
                  <a:pt x="1308191" y="837998"/>
                  <a:pt x="1429519" y="861672"/>
                </a:cubicBezTo>
                <a:cubicBezTo>
                  <a:pt x="1550847" y="885346"/>
                  <a:pt x="1555286" y="1073257"/>
                  <a:pt x="1695849" y="1110247"/>
                </a:cubicBezTo>
                <a:cubicBezTo>
                  <a:pt x="1836412" y="1147237"/>
                  <a:pt x="2182642" y="1130961"/>
                  <a:pt x="2272898" y="1083614"/>
                </a:cubicBezTo>
                <a:cubicBezTo>
                  <a:pt x="2363154" y="1036267"/>
                  <a:pt x="2198917" y="827642"/>
                  <a:pt x="2237387" y="826162"/>
                </a:cubicBezTo>
                <a:cubicBezTo>
                  <a:pt x="2275857" y="824682"/>
                  <a:pt x="2454890" y="988919"/>
                  <a:pt x="2503717" y="1074736"/>
                </a:cubicBezTo>
                <a:cubicBezTo>
                  <a:pt x="2552544" y="1160553"/>
                  <a:pt x="2536268" y="1283362"/>
                  <a:pt x="2530350" y="1341067"/>
                </a:cubicBezTo>
                <a:cubicBezTo>
                  <a:pt x="2524432" y="1398772"/>
                  <a:pt x="2525912" y="1391374"/>
                  <a:pt x="2468207" y="1420966"/>
                </a:cubicBezTo>
                <a:cubicBezTo>
                  <a:pt x="2410502" y="1450558"/>
                  <a:pt x="2298051" y="1526018"/>
                  <a:pt x="2184121" y="1518620"/>
                </a:cubicBezTo>
                <a:cubicBezTo>
                  <a:pt x="2070191" y="1511222"/>
                  <a:pt x="1876362" y="1386934"/>
                  <a:pt x="1784626" y="1376577"/>
                </a:cubicBezTo>
                <a:cubicBezTo>
                  <a:pt x="1692890" y="1366220"/>
                  <a:pt x="1704727" y="1391373"/>
                  <a:pt x="1633706" y="1456476"/>
                </a:cubicBezTo>
                <a:cubicBezTo>
                  <a:pt x="1562685" y="1521579"/>
                  <a:pt x="1610032" y="1921075"/>
                  <a:pt x="1358498" y="1767195"/>
                </a:cubicBezTo>
                <a:cubicBezTo>
                  <a:pt x="1106964" y="1613316"/>
                  <a:pt x="352363" y="798049"/>
                  <a:pt x="133380" y="524321"/>
                </a:cubicBezTo>
                <a:close/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61B5EB11-F222-4A85-AD63-D0C257E93A2E}"/>
              </a:ext>
            </a:extLst>
          </p:cNvPr>
          <p:cNvSpPr/>
          <p:nvPr/>
        </p:nvSpPr>
        <p:spPr>
          <a:xfrm rot="19009712">
            <a:off x="5731470" y="4705275"/>
            <a:ext cx="2636668" cy="1642368"/>
          </a:xfrm>
          <a:custGeom>
            <a:avLst/>
            <a:gdLst>
              <a:gd name="connsiteX0" fmla="*/ 1775534 w 2636668"/>
              <a:gd name="connsiteY0" fmla="*/ 790112 h 1642368"/>
              <a:gd name="connsiteX1" fmla="*/ 2636668 w 2636668"/>
              <a:gd name="connsiteY1" fmla="*/ 1553592 h 1642368"/>
              <a:gd name="connsiteX2" fmla="*/ 1811045 w 2636668"/>
              <a:gd name="connsiteY2" fmla="*/ 887767 h 1642368"/>
              <a:gd name="connsiteX3" fmla="*/ 2334828 w 2636668"/>
              <a:gd name="connsiteY3" fmla="*/ 1589102 h 1642368"/>
              <a:gd name="connsiteX4" fmla="*/ 1713391 w 2636668"/>
              <a:gd name="connsiteY4" fmla="*/ 941033 h 1642368"/>
              <a:gd name="connsiteX5" fmla="*/ 2059620 w 2636668"/>
              <a:gd name="connsiteY5" fmla="*/ 1597980 h 1642368"/>
              <a:gd name="connsiteX6" fmla="*/ 1589103 w 2636668"/>
              <a:gd name="connsiteY6" fmla="*/ 958788 h 1642368"/>
              <a:gd name="connsiteX7" fmla="*/ 1811045 w 2636668"/>
              <a:gd name="connsiteY7" fmla="*/ 1642368 h 1642368"/>
              <a:gd name="connsiteX8" fmla="*/ 1464816 w 2636668"/>
              <a:gd name="connsiteY8" fmla="*/ 958788 h 1642368"/>
              <a:gd name="connsiteX9" fmla="*/ 1429305 w 2636668"/>
              <a:gd name="connsiteY9" fmla="*/ 1597980 h 1642368"/>
              <a:gd name="connsiteX10" fmla="*/ 1358284 w 2636668"/>
              <a:gd name="connsiteY10" fmla="*/ 896644 h 1642368"/>
              <a:gd name="connsiteX11" fmla="*/ 1091954 w 2636668"/>
              <a:gd name="connsiteY11" fmla="*/ 1589102 h 1642368"/>
              <a:gd name="connsiteX12" fmla="*/ 1251752 w 2636668"/>
              <a:gd name="connsiteY12" fmla="*/ 905522 h 1642368"/>
              <a:gd name="connsiteX13" fmla="*/ 674703 w 2636668"/>
              <a:gd name="connsiteY13" fmla="*/ 1544714 h 1642368"/>
              <a:gd name="connsiteX14" fmla="*/ 1127464 w 2636668"/>
              <a:gd name="connsiteY14" fmla="*/ 914400 h 1642368"/>
              <a:gd name="connsiteX15" fmla="*/ 310719 w 2636668"/>
              <a:gd name="connsiteY15" fmla="*/ 1553592 h 1642368"/>
              <a:gd name="connsiteX16" fmla="*/ 958789 w 2636668"/>
              <a:gd name="connsiteY16" fmla="*/ 914400 h 1642368"/>
              <a:gd name="connsiteX17" fmla="*/ 133165 w 2636668"/>
              <a:gd name="connsiteY17" fmla="*/ 1402671 h 1642368"/>
              <a:gd name="connsiteX18" fmla="*/ 710214 w 2636668"/>
              <a:gd name="connsiteY18" fmla="*/ 976543 h 1642368"/>
              <a:gd name="connsiteX19" fmla="*/ 0 w 2636668"/>
              <a:gd name="connsiteY19" fmla="*/ 1118586 h 1642368"/>
              <a:gd name="connsiteX20" fmla="*/ 861134 w 2636668"/>
              <a:gd name="connsiteY20" fmla="*/ 781234 h 1642368"/>
              <a:gd name="connsiteX21" fmla="*/ 97655 w 2636668"/>
              <a:gd name="connsiteY21" fmla="*/ 834501 h 1642368"/>
              <a:gd name="connsiteX22" fmla="*/ 834501 w 2636668"/>
              <a:gd name="connsiteY22" fmla="*/ 701335 h 1642368"/>
              <a:gd name="connsiteX23" fmla="*/ 35511 w 2636668"/>
              <a:gd name="connsiteY23" fmla="*/ 506027 h 1642368"/>
              <a:gd name="connsiteX24" fmla="*/ 914400 w 2636668"/>
              <a:gd name="connsiteY24" fmla="*/ 577048 h 1642368"/>
              <a:gd name="connsiteX25" fmla="*/ 133165 w 2636668"/>
              <a:gd name="connsiteY25" fmla="*/ 0 h 1642368"/>
              <a:gd name="connsiteX26" fmla="*/ 1251752 w 2636668"/>
              <a:gd name="connsiteY26" fmla="*/ 523782 h 1642368"/>
              <a:gd name="connsiteX27" fmla="*/ 1775534 w 2636668"/>
              <a:gd name="connsiteY27" fmla="*/ 790112 h 164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36668" h="1642368">
                <a:moveTo>
                  <a:pt x="1775534" y="790112"/>
                </a:moveTo>
                <a:lnTo>
                  <a:pt x="2636668" y="1553592"/>
                </a:lnTo>
                <a:lnTo>
                  <a:pt x="1811045" y="887767"/>
                </a:lnTo>
                <a:lnTo>
                  <a:pt x="2334828" y="1589102"/>
                </a:lnTo>
                <a:lnTo>
                  <a:pt x="1713391" y="941033"/>
                </a:lnTo>
                <a:lnTo>
                  <a:pt x="2059620" y="1597980"/>
                </a:lnTo>
                <a:lnTo>
                  <a:pt x="1589103" y="958788"/>
                </a:lnTo>
                <a:lnTo>
                  <a:pt x="1811045" y="1642368"/>
                </a:lnTo>
                <a:lnTo>
                  <a:pt x="1464816" y="958788"/>
                </a:lnTo>
                <a:lnTo>
                  <a:pt x="1429305" y="1597980"/>
                </a:lnTo>
                <a:lnTo>
                  <a:pt x="1358284" y="896644"/>
                </a:lnTo>
                <a:lnTo>
                  <a:pt x="1091954" y="1589102"/>
                </a:lnTo>
                <a:lnTo>
                  <a:pt x="1251752" y="905522"/>
                </a:lnTo>
                <a:lnTo>
                  <a:pt x="674703" y="1544714"/>
                </a:lnTo>
                <a:lnTo>
                  <a:pt x="1127464" y="914400"/>
                </a:lnTo>
                <a:lnTo>
                  <a:pt x="310719" y="1553592"/>
                </a:lnTo>
                <a:lnTo>
                  <a:pt x="958789" y="914400"/>
                </a:lnTo>
                <a:lnTo>
                  <a:pt x="133165" y="1402671"/>
                </a:lnTo>
                <a:lnTo>
                  <a:pt x="710214" y="976543"/>
                </a:lnTo>
                <a:lnTo>
                  <a:pt x="0" y="1118586"/>
                </a:lnTo>
                <a:lnTo>
                  <a:pt x="861134" y="781234"/>
                </a:lnTo>
                <a:lnTo>
                  <a:pt x="97655" y="834501"/>
                </a:lnTo>
                <a:lnTo>
                  <a:pt x="834501" y="701335"/>
                </a:lnTo>
                <a:lnTo>
                  <a:pt x="35511" y="506027"/>
                </a:lnTo>
                <a:lnTo>
                  <a:pt x="914400" y="577048"/>
                </a:lnTo>
                <a:lnTo>
                  <a:pt x="133165" y="0"/>
                </a:lnTo>
                <a:lnTo>
                  <a:pt x="1251752" y="523782"/>
                </a:lnTo>
                <a:lnTo>
                  <a:pt x="1775534" y="790112"/>
                </a:lnTo>
                <a:close/>
              </a:path>
            </a:pathLst>
          </a:custGeom>
          <a:noFill/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75F659-886C-4318-B072-4F53B120BEB1}"/>
              </a:ext>
            </a:extLst>
          </p:cNvPr>
          <p:cNvSpPr txBox="1"/>
          <p:nvPr/>
        </p:nvSpPr>
        <p:spPr>
          <a:xfrm rot="2486513">
            <a:off x="-175132" y="295361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5F23766-FE5B-40F6-8CAA-3D4425DF5C40}"/>
              </a:ext>
            </a:extLst>
          </p:cNvPr>
          <p:cNvSpPr/>
          <p:nvPr/>
        </p:nvSpPr>
        <p:spPr>
          <a:xfrm>
            <a:off x="5272368" y="1655561"/>
            <a:ext cx="42226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Book Antiqua" panose="02040602050305030304" pitchFamily="18" charset="0"/>
              </a:rPr>
              <a:t>АЭРО ГИД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3AD27E-8239-49C9-AB86-CBEBA015C5C2}"/>
              </a:ext>
            </a:extLst>
          </p:cNvPr>
          <p:cNvSpPr txBox="1"/>
          <p:nvPr/>
        </p:nvSpPr>
        <p:spPr>
          <a:xfrm>
            <a:off x="5272368" y="2531270"/>
            <a:ext cx="6938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8FAADC"/>
                </a:solidFill>
                <a:latin typeface="Book Antiqua" panose="02040602050305030304" pitchFamily="18" charset="0"/>
              </a:rPr>
              <a:t>“</a:t>
            </a:r>
            <a:r>
              <a:rPr lang="ru-RU" sz="2000" b="1" i="1" dirty="0">
                <a:solidFill>
                  <a:srgbClr val="8FAADC"/>
                </a:solidFill>
                <a:latin typeface="Book Antiqua" panose="02040602050305030304" pitchFamily="18" charset="0"/>
              </a:rPr>
              <a:t>Путешествие как самая великая и серьезная наука, помогает нам вновь обрести себя</a:t>
            </a:r>
            <a:r>
              <a:rPr lang="en-US" sz="2000" b="1" i="1" dirty="0">
                <a:solidFill>
                  <a:srgbClr val="8FAADC"/>
                </a:solidFill>
                <a:latin typeface="Book Antiqua" panose="02040602050305030304" pitchFamily="18" charset="0"/>
              </a:rPr>
              <a:t>” – </a:t>
            </a:r>
            <a:r>
              <a:rPr lang="ru-RU" sz="2000" b="1" i="1" dirty="0">
                <a:solidFill>
                  <a:srgbClr val="8FAADC"/>
                </a:solidFill>
                <a:latin typeface="Book Antiqua" panose="02040602050305030304" pitchFamily="18" charset="0"/>
              </a:rPr>
              <a:t>Альбер Камю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8156FA3E-6299-4C2C-8C54-688638CF3C28}"/>
              </a:ext>
            </a:extLst>
          </p:cNvPr>
          <p:cNvSpPr/>
          <p:nvPr/>
        </p:nvSpPr>
        <p:spPr>
          <a:xfrm rot="5400000">
            <a:off x="9868239" y="476521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61C1114-F958-4222-91EF-BBF4751F42CD}"/>
              </a:ext>
            </a:extLst>
          </p:cNvPr>
          <p:cNvSpPr/>
          <p:nvPr/>
        </p:nvSpPr>
        <p:spPr>
          <a:xfrm rot="7531416">
            <a:off x="9647266" y="472611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B960B39-960B-4A58-AAC5-CDA73DAF6876}"/>
              </a:ext>
            </a:extLst>
          </p:cNvPr>
          <p:cNvSpPr/>
          <p:nvPr/>
        </p:nvSpPr>
        <p:spPr>
          <a:xfrm rot="5400000">
            <a:off x="10203898" y="401037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37E81E9-71A6-4938-9E94-A18CE786A41B}"/>
              </a:ext>
            </a:extLst>
          </p:cNvPr>
          <p:cNvSpPr/>
          <p:nvPr/>
        </p:nvSpPr>
        <p:spPr>
          <a:xfrm rot="17181253">
            <a:off x="10846300" y="410185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B09EFD7-3B06-4B24-9D26-4BCF9E689A6A}"/>
              </a:ext>
            </a:extLst>
          </p:cNvPr>
          <p:cNvSpPr/>
          <p:nvPr/>
        </p:nvSpPr>
        <p:spPr>
          <a:xfrm rot="7531416">
            <a:off x="10155748" y="407736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7320BA5-76DA-4AB1-B7D0-8CAB530BD09C}"/>
              </a:ext>
            </a:extLst>
          </p:cNvPr>
          <p:cNvSpPr/>
          <p:nvPr/>
        </p:nvSpPr>
        <p:spPr>
          <a:xfrm rot="17181253">
            <a:off x="10222743" y="374129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8D088C9A-C36F-479F-95DE-8471BF4235D5}"/>
              </a:ext>
            </a:extLst>
          </p:cNvPr>
          <p:cNvSpPr/>
          <p:nvPr/>
        </p:nvSpPr>
        <p:spPr>
          <a:xfrm rot="7531416">
            <a:off x="9141764" y="298200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BE9F24-F53C-4BE5-B1A3-B1FBE6BC58B6}"/>
              </a:ext>
            </a:extLst>
          </p:cNvPr>
          <p:cNvSpPr txBox="1"/>
          <p:nvPr/>
        </p:nvSpPr>
        <p:spPr>
          <a:xfrm>
            <a:off x="10917320" y="3313233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9F79B52-CE53-411F-80CB-AE8C9BEBD096}"/>
              </a:ext>
            </a:extLst>
          </p:cNvPr>
          <p:cNvSpPr/>
          <p:nvPr/>
        </p:nvSpPr>
        <p:spPr>
          <a:xfrm>
            <a:off x="10991954" y="361429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5D6E9AC-CEC5-461B-BE40-9FD42D4C5824}"/>
              </a:ext>
            </a:extLst>
          </p:cNvPr>
          <p:cNvSpPr/>
          <p:nvPr/>
        </p:nvSpPr>
        <p:spPr>
          <a:xfrm>
            <a:off x="11181483" y="358584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EFD3F4B-BC0E-40B3-A1EE-F2928527CF20}"/>
              </a:ext>
            </a:extLst>
          </p:cNvPr>
          <p:cNvSpPr/>
          <p:nvPr/>
        </p:nvSpPr>
        <p:spPr>
          <a:xfrm>
            <a:off x="10840372" y="3671736"/>
            <a:ext cx="44435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8000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ECE1A68-9285-4F44-AAC4-1B4550771CCB}"/>
              </a:ext>
            </a:extLst>
          </p:cNvPr>
          <p:cNvSpPr/>
          <p:nvPr/>
        </p:nvSpPr>
        <p:spPr>
          <a:xfrm>
            <a:off x="11274400" y="406074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ED240DB-2ECB-4727-8B96-94C11AE4CFCF}"/>
              </a:ext>
            </a:extLst>
          </p:cNvPr>
          <p:cNvSpPr/>
          <p:nvPr/>
        </p:nvSpPr>
        <p:spPr>
          <a:xfrm>
            <a:off x="11463929" y="403229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CD786B6-8B73-48D5-A90C-18432B94C6AB}"/>
              </a:ext>
            </a:extLst>
          </p:cNvPr>
          <p:cNvSpPr/>
          <p:nvPr/>
        </p:nvSpPr>
        <p:spPr>
          <a:xfrm rot="9649837">
            <a:off x="11530924" y="369622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0FAF0795-0083-4468-B6F6-DF5D218DE21C}"/>
              </a:ext>
            </a:extLst>
          </p:cNvPr>
          <p:cNvSpPr/>
          <p:nvPr/>
        </p:nvSpPr>
        <p:spPr>
          <a:xfrm rot="9649837">
            <a:off x="11964952" y="408523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5113775F-8DDC-41A1-ABFB-35E9990B74A2}"/>
              </a:ext>
            </a:extLst>
          </p:cNvPr>
          <p:cNvSpPr/>
          <p:nvPr/>
        </p:nvSpPr>
        <p:spPr>
          <a:xfrm rot="9649837">
            <a:off x="12154481" y="405677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4DE829C9-34D7-46E5-AA84-324766C39F2C}"/>
              </a:ext>
            </a:extLst>
          </p:cNvPr>
          <p:cNvSpPr/>
          <p:nvPr/>
        </p:nvSpPr>
        <p:spPr>
          <a:xfrm rot="5400000">
            <a:off x="10540815" y="440997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9D369BB8-008B-4E7E-BA6B-30DD2D8F2A1F}"/>
              </a:ext>
            </a:extLst>
          </p:cNvPr>
          <p:cNvSpPr/>
          <p:nvPr/>
        </p:nvSpPr>
        <p:spPr>
          <a:xfrm rot="5400000">
            <a:off x="10974843" y="479898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FDFDBD9-01CB-4794-A18A-816D7BA728BF}"/>
              </a:ext>
            </a:extLst>
          </p:cNvPr>
          <p:cNvSpPr/>
          <p:nvPr/>
        </p:nvSpPr>
        <p:spPr>
          <a:xfrm rot="5400000">
            <a:off x="11164372" y="477053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17C514B-EC38-49CD-AC9A-5CB5804B3728}"/>
              </a:ext>
            </a:extLst>
          </p:cNvPr>
          <p:cNvSpPr/>
          <p:nvPr/>
        </p:nvSpPr>
        <p:spPr>
          <a:xfrm rot="15049837">
            <a:off x="11231367" y="4434464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21514B65-96B4-4DB2-BAFB-8768C6D63CAB}"/>
              </a:ext>
            </a:extLst>
          </p:cNvPr>
          <p:cNvSpPr/>
          <p:nvPr/>
        </p:nvSpPr>
        <p:spPr>
          <a:xfrm rot="2486513">
            <a:off x="9653461" y="451965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2444F91D-C256-42F1-95A3-B8DBDA18EAE9}"/>
              </a:ext>
            </a:extLst>
          </p:cNvPr>
          <p:cNvSpPr/>
          <p:nvPr/>
        </p:nvSpPr>
        <p:spPr>
          <a:xfrm rot="2486513">
            <a:off x="10087489" y="490866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F2048BF3-293A-428D-870E-4A2D448F8545}"/>
              </a:ext>
            </a:extLst>
          </p:cNvPr>
          <p:cNvSpPr/>
          <p:nvPr/>
        </p:nvSpPr>
        <p:spPr>
          <a:xfrm rot="5400000">
            <a:off x="9134166" y="515252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198954EB-EA7F-4B3A-AF87-5DDC00E5C378}"/>
              </a:ext>
            </a:extLst>
          </p:cNvPr>
          <p:cNvSpPr/>
          <p:nvPr/>
        </p:nvSpPr>
        <p:spPr>
          <a:xfrm rot="5400000">
            <a:off x="9323695" y="512406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3DC7951-25CB-42AF-8997-1B3630BF787E}"/>
              </a:ext>
            </a:extLst>
          </p:cNvPr>
          <p:cNvSpPr/>
          <p:nvPr/>
        </p:nvSpPr>
        <p:spPr>
          <a:xfrm rot="17181253">
            <a:off x="9966097" y="5215541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D849FC6-8569-4101-8178-4269156A853F}"/>
              </a:ext>
            </a:extLst>
          </p:cNvPr>
          <p:cNvSpPr/>
          <p:nvPr/>
        </p:nvSpPr>
        <p:spPr>
          <a:xfrm rot="7531416">
            <a:off x="9275545" y="519105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458E1E46-46CD-44EE-9FB0-EF14EE2582B2}"/>
              </a:ext>
            </a:extLst>
          </p:cNvPr>
          <p:cNvSpPr/>
          <p:nvPr/>
        </p:nvSpPr>
        <p:spPr>
          <a:xfrm rot="10444903">
            <a:off x="9142533" y="500249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138D03DB-011B-406A-9C16-83FE6019183E}"/>
              </a:ext>
            </a:extLst>
          </p:cNvPr>
          <p:cNvSpPr/>
          <p:nvPr/>
        </p:nvSpPr>
        <p:spPr>
          <a:xfrm rot="10444903">
            <a:off x="9003794" y="473621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6A803BD-209F-43AB-8659-A3B135E1B884}"/>
              </a:ext>
            </a:extLst>
          </p:cNvPr>
          <p:cNvSpPr/>
          <p:nvPr/>
        </p:nvSpPr>
        <p:spPr>
          <a:xfrm rot="7531416">
            <a:off x="8993099" y="474460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A272AE61-1417-447C-8E60-9BBEABB8B6F0}"/>
              </a:ext>
            </a:extLst>
          </p:cNvPr>
          <p:cNvSpPr/>
          <p:nvPr/>
        </p:nvSpPr>
        <p:spPr>
          <a:xfrm rot="17181253">
            <a:off x="9342540" y="4854983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BAEB9049-02FB-4308-96BD-DD83CDB005D5}"/>
              </a:ext>
            </a:extLst>
          </p:cNvPr>
          <p:cNvSpPr/>
          <p:nvPr/>
        </p:nvSpPr>
        <p:spPr>
          <a:xfrm rot="7531416">
            <a:off x="10234125" y="457386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4F812CA-01E7-4D9E-84A4-14A3E14C9E74}"/>
              </a:ext>
            </a:extLst>
          </p:cNvPr>
          <p:cNvSpPr/>
          <p:nvPr/>
        </p:nvSpPr>
        <p:spPr>
          <a:xfrm rot="10444903">
            <a:off x="10349965" y="481408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6AA84E3C-D4C0-4565-A001-6B6814669260}"/>
              </a:ext>
            </a:extLst>
          </p:cNvPr>
          <p:cNvSpPr/>
          <p:nvPr/>
        </p:nvSpPr>
        <p:spPr>
          <a:xfrm rot="10444903">
            <a:off x="10539494" y="478563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E7E01F65-465C-478C-8A69-1B677B3CAE0E}"/>
              </a:ext>
            </a:extLst>
          </p:cNvPr>
          <p:cNvSpPr/>
          <p:nvPr/>
        </p:nvSpPr>
        <p:spPr>
          <a:xfrm rot="7531416">
            <a:off x="10528799" y="479402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76BB34E5-9E66-445F-A0EC-63BE909D2BDF}"/>
              </a:ext>
            </a:extLst>
          </p:cNvPr>
          <p:cNvSpPr/>
          <p:nvPr/>
        </p:nvSpPr>
        <p:spPr>
          <a:xfrm rot="7531416">
            <a:off x="10044596" y="4602313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112EDB15-BA7D-4D90-A090-71646745144D}"/>
              </a:ext>
            </a:extLst>
          </p:cNvPr>
          <p:cNvSpPr/>
          <p:nvPr/>
        </p:nvSpPr>
        <p:spPr>
          <a:xfrm rot="17181253">
            <a:off x="10878240" y="4904405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48715A-BC42-4AE2-8AB8-BA7C61307C73}"/>
              </a:ext>
            </a:extLst>
          </p:cNvPr>
          <p:cNvSpPr txBox="1"/>
          <p:nvPr/>
        </p:nvSpPr>
        <p:spPr>
          <a:xfrm>
            <a:off x="9423881" y="5241596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93A50E24-95FC-4F12-93B2-C9209944A214}"/>
              </a:ext>
            </a:extLst>
          </p:cNvPr>
          <p:cNvSpPr/>
          <p:nvPr/>
        </p:nvSpPr>
        <p:spPr>
          <a:xfrm>
            <a:off x="10111751" y="472798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F3884ABF-0218-43C2-888B-A1CEABE141DE}"/>
              </a:ext>
            </a:extLst>
          </p:cNvPr>
          <p:cNvSpPr/>
          <p:nvPr/>
        </p:nvSpPr>
        <p:spPr>
          <a:xfrm>
            <a:off x="9993266" y="472750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2E82EC2-5B0C-43CC-9558-1A1A694CCD88}"/>
              </a:ext>
            </a:extLst>
          </p:cNvPr>
          <p:cNvSpPr/>
          <p:nvPr/>
        </p:nvSpPr>
        <p:spPr>
          <a:xfrm>
            <a:off x="8763151" y="577032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7" name="Полилиния: фигура 96">
            <a:extLst>
              <a:ext uri="{FF2B5EF4-FFF2-40B4-BE49-F238E27FC236}">
                <a16:creationId xmlns:a16="http://schemas.microsoft.com/office/drawing/2014/main" id="{E8B99EF5-FDAF-47B7-807E-46FA5BAB44BA}"/>
              </a:ext>
            </a:extLst>
          </p:cNvPr>
          <p:cNvSpPr/>
          <p:nvPr/>
        </p:nvSpPr>
        <p:spPr>
          <a:xfrm>
            <a:off x="5457480" y="4034362"/>
            <a:ext cx="1519537" cy="2236588"/>
          </a:xfrm>
          <a:custGeom>
            <a:avLst/>
            <a:gdLst>
              <a:gd name="connsiteX0" fmla="*/ 31396 w 1519537"/>
              <a:gd name="connsiteY0" fmla="*/ 1764854 h 2236588"/>
              <a:gd name="connsiteX1" fmla="*/ 155683 w 1519537"/>
              <a:gd name="connsiteY1" fmla="*/ 1258827 h 2236588"/>
              <a:gd name="connsiteX2" fmla="*/ 679466 w 1519537"/>
              <a:gd name="connsiteY2" fmla="*/ 1143417 h 2236588"/>
              <a:gd name="connsiteX3" fmla="*/ 439768 w 1519537"/>
              <a:gd name="connsiteY3" fmla="*/ 735045 h 2236588"/>
              <a:gd name="connsiteX4" fmla="*/ 324359 w 1519537"/>
              <a:gd name="connsiteY4" fmla="*/ 246773 h 2236588"/>
              <a:gd name="connsiteX5" fmla="*/ 359869 w 1519537"/>
              <a:gd name="connsiteY5" fmla="*/ 7076 h 2236588"/>
              <a:gd name="connsiteX6" fmla="*/ 572934 w 1519537"/>
              <a:gd name="connsiteY6" fmla="*/ 504225 h 2236588"/>
              <a:gd name="connsiteX7" fmla="*/ 1078961 w 1519537"/>
              <a:gd name="connsiteY7" fmla="*/ 770555 h 2236588"/>
              <a:gd name="connsiteX8" fmla="*/ 981306 w 1519537"/>
              <a:gd name="connsiteY8" fmla="*/ 1170050 h 2236588"/>
              <a:gd name="connsiteX9" fmla="*/ 1132227 w 1519537"/>
              <a:gd name="connsiteY9" fmla="*/ 1560668 h 2236588"/>
              <a:gd name="connsiteX10" fmla="*/ 1513967 w 1519537"/>
              <a:gd name="connsiteY10" fmla="*/ 1960163 h 2236588"/>
              <a:gd name="connsiteX11" fmla="*/ 1345291 w 1519537"/>
              <a:gd name="connsiteY11" fmla="*/ 2235371 h 2236588"/>
              <a:gd name="connsiteX12" fmla="*/ 1149982 w 1519537"/>
              <a:gd name="connsiteY12" fmla="*/ 1853631 h 2236588"/>
              <a:gd name="connsiteX13" fmla="*/ 865897 w 1519537"/>
              <a:gd name="connsiteY13" fmla="*/ 1374237 h 2236588"/>
              <a:gd name="connsiteX14" fmla="*/ 741609 w 1519537"/>
              <a:gd name="connsiteY14" fmla="*/ 1028008 h 2236588"/>
              <a:gd name="connsiteX15" fmla="*/ 732732 w 1519537"/>
              <a:gd name="connsiteY15" fmla="*/ 1374237 h 2236588"/>
              <a:gd name="connsiteX16" fmla="*/ 519668 w 1519537"/>
              <a:gd name="connsiteY16" fmla="*/ 1312093 h 2236588"/>
              <a:gd name="connsiteX17" fmla="*/ 395380 w 1519537"/>
              <a:gd name="connsiteY17" fmla="*/ 1507402 h 2236588"/>
              <a:gd name="connsiteX18" fmla="*/ 723854 w 1519537"/>
              <a:gd name="connsiteY18" fmla="*/ 1747099 h 2236588"/>
              <a:gd name="connsiteX19" fmla="*/ 661710 w 1519537"/>
              <a:gd name="connsiteY19" fmla="*/ 1960163 h 2236588"/>
              <a:gd name="connsiteX20" fmla="*/ 31396 w 1519537"/>
              <a:gd name="connsiteY20" fmla="*/ 1764854 h 223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19537" h="2236588">
                <a:moveTo>
                  <a:pt x="31396" y="1764854"/>
                </a:moveTo>
                <a:cubicBezTo>
                  <a:pt x="-52942" y="1647965"/>
                  <a:pt x="47671" y="1362400"/>
                  <a:pt x="155683" y="1258827"/>
                </a:cubicBezTo>
                <a:cubicBezTo>
                  <a:pt x="263695" y="1155254"/>
                  <a:pt x="632119" y="1230714"/>
                  <a:pt x="679466" y="1143417"/>
                </a:cubicBezTo>
                <a:cubicBezTo>
                  <a:pt x="726813" y="1056120"/>
                  <a:pt x="498953" y="884486"/>
                  <a:pt x="439768" y="735045"/>
                </a:cubicBezTo>
                <a:cubicBezTo>
                  <a:pt x="380584" y="585604"/>
                  <a:pt x="337676" y="368101"/>
                  <a:pt x="324359" y="246773"/>
                </a:cubicBezTo>
                <a:cubicBezTo>
                  <a:pt x="311043" y="125445"/>
                  <a:pt x="318440" y="-35833"/>
                  <a:pt x="359869" y="7076"/>
                </a:cubicBezTo>
                <a:cubicBezTo>
                  <a:pt x="401298" y="49985"/>
                  <a:pt x="453085" y="376979"/>
                  <a:pt x="572934" y="504225"/>
                </a:cubicBezTo>
                <a:cubicBezTo>
                  <a:pt x="692783" y="631471"/>
                  <a:pt x="1010899" y="659584"/>
                  <a:pt x="1078961" y="770555"/>
                </a:cubicBezTo>
                <a:cubicBezTo>
                  <a:pt x="1147023" y="881526"/>
                  <a:pt x="972428" y="1038365"/>
                  <a:pt x="981306" y="1170050"/>
                </a:cubicBezTo>
                <a:cubicBezTo>
                  <a:pt x="990184" y="1301735"/>
                  <a:pt x="1043450" y="1428983"/>
                  <a:pt x="1132227" y="1560668"/>
                </a:cubicBezTo>
                <a:cubicBezTo>
                  <a:pt x="1221004" y="1692353"/>
                  <a:pt x="1478456" y="1847713"/>
                  <a:pt x="1513967" y="1960163"/>
                </a:cubicBezTo>
                <a:cubicBezTo>
                  <a:pt x="1549478" y="2072613"/>
                  <a:pt x="1405955" y="2253126"/>
                  <a:pt x="1345291" y="2235371"/>
                </a:cubicBezTo>
                <a:cubicBezTo>
                  <a:pt x="1284627" y="2217616"/>
                  <a:pt x="1229881" y="1997153"/>
                  <a:pt x="1149982" y="1853631"/>
                </a:cubicBezTo>
                <a:cubicBezTo>
                  <a:pt x="1070083" y="1710109"/>
                  <a:pt x="933959" y="1511841"/>
                  <a:pt x="865897" y="1374237"/>
                </a:cubicBezTo>
                <a:cubicBezTo>
                  <a:pt x="797835" y="1236633"/>
                  <a:pt x="763803" y="1028008"/>
                  <a:pt x="741609" y="1028008"/>
                </a:cubicBezTo>
                <a:cubicBezTo>
                  <a:pt x="719415" y="1028008"/>
                  <a:pt x="769722" y="1326890"/>
                  <a:pt x="732732" y="1374237"/>
                </a:cubicBezTo>
                <a:cubicBezTo>
                  <a:pt x="695742" y="1421584"/>
                  <a:pt x="575893" y="1289899"/>
                  <a:pt x="519668" y="1312093"/>
                </a:cubicBezTo>
                <a:cubicBezTo>
                  <a:pt x="463443" y="1334287"/>
                  <a:pt x="361349" y="1434901"/>
                  <a:pt x="395380" y="1507402"/>
                </a:cubicBezTo>
                <a:cubicBezTo>
                  <a:pt x="429411" y="1579903"/>
                  <a:pt x="679466" y="1671639"/>
                  <a:pt x="723854" y="1747099"/>
                </a:cubicBezTo>
                <a:cubicBezTo>
                  <a:pt x="768242" y="1822559"/>
                  <a:pt x="775640" y="1958683"/>
                  <a:pt x="661710" y="1960163"/>
                </a:cubicBezTo>
                <a:cubicBezTo>
                  <a:pt x="547780" y="1961643"/>
                  <a:pt x="115734" y="1881743"/>
                  <a:pt x="31396" y="1764854"/>
                </a:cubicBezTo>
                <a:close/>
              </a:path>
            </a:pathLst>
          </a:cu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CEDC499D-D825-4A3F-8F8B-69932E887555}"/>
              </a:ext>
            </a:extLst>
          </p:cNvPr>
          <p:cNvSpPr/>
          <p:nvPr/>
        </p:nvSpPr>
        <p:spPr>
          <a:xfrm rot="9649837">
            <a:off x="9253133" y="572849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5C9310C6-5061-4494-9E93-8718A9711E58}"/>
              </a:ext>
            </a:extLst>
          </p:cNvPr>
          <p:cNvSpPr/>
          <p:nvPr/>
        </p:nvSpPr>
        <p:spPr>
          <a:xfrm rot="11062966">
            <a:off x="9032445" y="552037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D56ACA0A-B90E-4019-8698-ED537A82D45F}"/>
              </a:ext>
            </a:extLst>
          </p:cNvPr>
          <p:cNvSpPr/>
          <p:nvPr/>
        </p:nvSpPr>
        <p:spPr>
          <a:xfrm rot="11062966">
            <a:off x="9466473" y="590938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C04D3C06-EFDC-483A-81B9-F2533F5C944B}"/>
              </a:ext>
            </a:extLst>
          </p:cNvPr>
          <p:cNvSpPr/>
          <p:nvPr/>
        </p:nvSpPr>
        <p:spPr>
          <a:xfrm rot="11062966">
            <a:off x="9656002" y="588093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516C7310-9E3F-4C64-A4D9-F0F272C02A63}"/>
              </a:ext>
            </a:extLst>
          </p:cNvPr>
          <p:cNvSpPr/>
          <p:nvPr/>
        </p:nvSpPr>
        <p:spPr>
          <a:xfrm rot="20712803">
            <a:off x="9722997" y="554485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2DD5037-0EE6-4004-AC9D-E2B58CEC76E2}"/>
              </a:ext>
            </a:extLst>
          </p:cNvPr>
          <p:cNvSpPr/>
          <p:nvPr/>
        </p:nvSpPr>
        <p:spPr>
          <a:xfrm rot="16107869">
            <a:off x="10017406" y="613510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F5E54E95-CDA8-4BEB-A088-918D67C29DDA}"/>
              </a:ext>
            </a:extLst>
          </p:cNvPr>
          <p:cNvSpPr/>
          <p:nvPr/>
        </p:nvSpPr>
        <p:spPr>
          <a:xfrm rot="13194382">
            <a:off x="5754622" y="660369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BFD5FB70-F204-4496-B5A2-4C064401016B}"/>
              </a:ext>
            </a:extLst>
          </p:cNvPr>
          <p:cNvSpPr/>
          <p:nvPr/>
        </p:nvSpPr>
        <p:spPr>
          <a:xfrm rot="2486513">
            <a:off x="10771367" y="5581761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D8D3C61E-C1CF-4797-B067-8C0FE939B70C}"/>
              </a:ext>
            </a:extLst>
          </p:cNvPr>
          <p:cNvSpPr/>
          <p:nvPr/>
        </p:nvSpPr>
        <p:spPr>
          <a:xfrm rot="2486513">
            <a:off x="10960896" y="555331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61CC7367-74BD-4A08-A666-BD04CF83EC63}"/>
              </a:ext>
            </a:extLst>
          </p:cNvPr>
          <p:cNvSpPr/>
          <p:nvPr/>
        </p:nvSpPr>
        <p:spPr>
          <a:xfrm rot="12136350">
            <a:off x="7209830" y="606644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F848690E-DBED-4541-B0EC-8D9980653655}"/>
              </a:ext>
            </a:extLst>
          </p:cNvPr>
          <p:cNvSpPr/>
          <p:nvPr/>
        </p:nvSpPr>
        <p:spPr>
          <a:xfrm rot="12136350">
            <a:off x="7399359" y="60379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00A4C3C6-A5FF-4DE8-92A7-76942D84606B}"/>
              </a:ext>
            </a:extLst>
          </p:cNvPr>
          <p:cNvSpPr/>
          <p:nvPr/>
        </p:nvSpPr>
        <p:spPr>
          <a:xfrm rot="2486513">
            <a:off x="10655481" y="588655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4E41CA-EC46-449B-89C2-16989D79238F}"/>
              </a:ext>
            </a:extLst>
          </p:cNvPr>
          <p:cNvSpPr/>
          <p:nvPr/>
        </p:nvSpPr>
        <p:spPr>
          <a:xfrm rot="6749137">
            <a:off x="10928071" y="535948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FBD43E0-57FC-49F7-8F2D-6AC1F2D4FA70}"/>
              </a:ext>
            </a:extLst>
          </p:cNvPr>
          <p:cNvSpPr/>
          <p:nvPr/>
        </p:nvSpPr>
        <p:spPr>
          <a:xfrm rot="3835650">
            <a:off x="11026999" y="570824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5F972F2D-CF48-415D-9972-CFB5470EF678}"/>
              </a:ext>
            </a:extLst>
          </p:cNvPr>
          <p:cNvSpPr/>
          <p:nvPr/>
        </p:nvSpPr>
        <p:spPr>
          <a:xfrm rot="6182279">
            <a:off x="6740452" y="700811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FAE01BC5-8BFD-424D-94ED-DBB05EEA23D4}"/>
              </a:ext>
            </a:extLst>
          </p:cNvPr>
          <p:cNvSpPr/>
          <p:nvPr/>
        </p:nvSpPr>
        <p:spPr>
          <a:xfrm rot="10444903">
            <a:off x="6929317" y="620231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217C3295-2C8E-45C5-9AD1-EBB580128877}"/>
              </a:ext>
            </a:extLst>
          </p:cNvPr>
          <p:cNvSpPr/>
          <p:nvPr/>
        </p:nvSpPr>
        <p:spPr>
          <a:xfrm rot="10444903">
            <a:off x="7363345" y="659132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5FD7CF14-144D-4214-94D0-FED2A3203EDA}"/>
              </a:ext>
            </a:extLst>
          </p:cNvPr>
          <p:cNvSpPr/>
          <p:nvPr/>
        </p:nvSpPr>
        <p:spPr>
          <a:xfrm rot="7531416">
            <a:off x="7028245" y="6551077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45F79E76-22EC-4055-8FDF-7BB03B3FB884}"/>
              </a:ext>
            </a:extLst>
          </p:cNvPr>
          <p:cNvSpPr/>
          <p:nvPr/>
        </p:nvSpPr>
        <p:spPr>
          <a:xfrm rot="17181253">
            <a:off x="6827697" y="718467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DE4351DF-DB97-4626-9271-BC7EC7766916}"/>
              </a:ext>
            </a:extLst>
          </p:cNvPr>
          <p:cNvSpPr/>
          <p:nvPr/>
        </p:nvSpPr>
        <p:spPr>
          <a:xfrm rot="6182279">
            <a:off x="10674665" y="540325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B955949-DFFE-4BDA-8298-50079B9BF6D0}"/>
              </a:ext>
            </a:extLst>
          </p:cNvPr>
          <p:cNvSpPr/>
          <p:nvPr/>
        </p:nvSpPr>
        <p:spPr>
          <a:xfrm rot="7531416">
            <a:off x="6585403" y="649659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21627B3-9AFF-4799-9517-28C44803B28D}"/>
              </a:ext>
            </a:extLst>
          </p:cNvPr>
          <p:cNvSpPr txBox="1"/>
          <p:nvPr/>
        </p:nvSpPr>
        <p:spPr>
          <a:xfrm>
            <a:off x="6502047" y="4797342"/>
            <a:ext cx="417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Контакты: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@</a:t>
            </a:r>
            <a:r>
              <a:rPr lang="en-US" dirty="0" err="1">
                <a:solidFill>
                  <a:schemeClr val="bg1"/>
                </a:solidFill>
                <a:latin typeface="Book Antiqua" panose="02040602050305030304" pitchFamily="18" charset="0"/>
              </a:rPr>
              <a:t>VisaCatz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0EF8205-7ED0-4BB5-B445-20679DE046A9}"/>
              </a:ext>
            </a:extLst>
          </p:cNvPr>
          <p:cNvSpPr txBox="1"/>
          <p:nvPr/>
        </p:nvSpPr>
        <p:spPr>
          <a:xfrm rot="18928242">
            <a:off x="1451746" y="804714"/>
            <a:ext cx="90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89F9611B-3D88-414D-9278-9ED7BAF6CD6D}"/>
              </a:ext>
            </a:extLst>
          </p:cNvPr>
          <p:cNvSpPr/>
          <p:nvPr/>
        </p:nvSpPr>
        <p:spPr>
          <a:xfrm rot="18928242">
            <a:off x="1715909" y="107732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F262D0FA-35C0-4E57-BC5C-641FB9895FD3}"/>
              </a:ext>
            </a:extLst>
          </p:cNvPr>
          <p:cNvSpPr/>
          <p:nvPr/>
        </p:nvSpPr>
        <p:spPr>
          <a:xfrm rot="2486513">
            <a:off x="2059372" y="112603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461B0F57-E4E1-4026-8F24-8BD837241077}"/>
              </a:ext>
            </a:extLst>
          </p:cNvPr>
          <p:cNvSpPr/>
          <p:nvPr/>
        </p:nvSpPr>
        <p:spPr>
          <a:xfrm rot="2486513">
            <a:off x="2248901" y="109757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947120AC-3875-4F11-A717-12230A23F62F}"/>
              </a:ext>
            </a:extLst>
          </p:cNvPr>
          <p:cNvSpPr/>
          <p:nvPr/>
        </p:nvSpPr>
        <p:spPr>
          <a:xfrm rot="12136350">
            <a:off x="2315896" y="761506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596A6FDA-984B-4F59-9275-8ACDBE0EA3B9}"/>
              </a:ext>
            </a:extLst>
          </p:cNvPr>
          <p:cNvSpPr/>
          <p:nvPr/>
        </p:nvSpPr>
        <p:spPr>
          <a:xfrm rot="12136350">
            <a:off x="2749924" y="1150515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E61B2E8A-40F4-43C8-8C03-F00944BE49F2}"/>
              </a:ext>
            </a:extLst>
          </p:cNvPr>
          <p:cNvSpPr/>
          <p:nvPr/>
        </p:nvSpPr>
        <p:spPr>
          <a:xfrm rot="12136350">
            <a:off x="2939453" y="112206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86029F05-9152-4A9C-8AE0-9C1240AC4915}"/>
              </a:ext>
            </a:extLst>
          </p:cNvPr>
          <p:cNvSpPr/>
          <p:nvPr/>
        </p:nvSpPr>
        <p:spPr>
          <a:xfrm rot="18928242">
            <a:off x="2436186" y="35053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9116E76A-A69F-4DE8-A825-3041C0A56ABA}"/>
              </a:ext>
            </a:extLst>
          </p:cNvPr>
          <p:cNvSpPr/>
          <p:nvPr/>
        </p:nvSpPr>
        <p:spPr>
          <a:xfrm rot="2486513">
            <a:off x="2779649" y="39923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B1D1AFD-AD1F-46BA-B23F-DD77DF6F6B4D}"/>
              </a:ext>
            </a:extLst>
          </p:cNvPr>
          <p:cNvSpPr/>
          <p:nvPr/>
        </p:nvSpPr>
        <p:spPr>
          <a:xfrm rot="2486513">
            <a:off x="1945613" y="601375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C37063AD-87E2-40AB-8198-6AF298E403F7}"/>
              </a:ext>
            </a:extLst>
          </p:cNvPr>
          <p:cNvSpPr/>
          <p:nvPr/>
        </p:nvSpPr>
        <p:spPr>
          <a:xfrm rot="2486513">
            <a:off x="1943486" y="143082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D1209FDB-5675-4384-8FFD-712A0EE9B183}"/>
              </a:ext>
            </a:extLst>
          </p:cNvPr>
          <p:cNvSpPr/>
          <p:nvPr/>
        </p:nvSpPr>
        <p:spPr>
          <a:xfrm rot="6749137">
            <a:off x="2216076" y="903757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2C00CA87-ABF1-4F34-AA32-A86E2B589FC9}"/>
              </a:ext>
            </a:extLst>
          </p:cNvPr>
          <p:cNvSpPr/>
          <p:nvPr/>
        </p:nvSpPr>
        <p:spPr>
          <a:xfrm rot="3835650">
            <a:off x="1880976" y="863509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DADEA8EA-BE09-489F-984B-388F146F5FED}"/>
              </a:ext>
            </a:extLst>
          </p:cNvPr>
          <p:cNvSpPr/>
          <p:nvPr/>
        </p:nvSpPr>
        <p:spPr>
          <a:xfrm rot="3835650">
            <a:off x="2315004" y="1252518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C1D8CF49-EC8E-4830-9BE0-DBCC20AB1E44}"/>
              </a:ext>
            </a:extLst>
          </p:cNvPr>
          <p:cNvSpPr/>
          <p:nvPr/>
        </p:nvSpPr>
        <p:spPr>
          <a:xfrm rot="6182279">
            <a:off x="2280546" y="2092187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7C76B862-C98F-4B99-BD8E-94C925DC0C38}"/>
              </a:ext>
            </a:extLst>
          </p:cNvPr>
          <p:cNvSpPr/>
          <p:nvPr/>
        </p:nvSpPr>
        <p:spPr>
          <a:xfrm rot="10444903">
            <a:off x="2469411" y="1286391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8223A969-3895-44C6-AB19-8172463323B0}"/>
              </a:ext>
            </a:extLst>
          </p:cNvPr>
          <p:cNvSpPr/>
          <p:nvPr/>
        </p:nvSpPr>
        <p:spPr>
          <a:xfrm rot="10444903">
            <a:off x="2903439" y="1675400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AEDF681E-3477-4CB7-B032-83CF3FB91C07}"/>
              </a:ext>
            </a:extLst>
          </p:cNvPr>
          <p:cNvSpPr/>
          <p:nvPr/>
        </p:nvSpPr>
        <p:spPr>
          <a:xfrm rot="7531416">
            <a:off x="2568339" y="1635152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DF47ABF1-E269-47F4-85A1-88156D81CEB1}"/>
              </a:ext>
            </a:extLst>
          </p:cNvPr>
          <p:cNvSpPr/>
          <p:nvPr/>
        </p:nvSpPr>
        <p:spPr>
          <a:xfrm rot="7531416">
            <a:off x="1038485" y="158792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844BEE60-1CAB-480E-AB89-24999FBE7987}"/>
              </a:ext>
            </a:extLst>
          </p:cNvPr>
          <p:cNvSpPr/>
          <p:nvPr/>
        </p:nvSpPr>
        <p:spPr>
          <a:xfrm rot="6182279">
            <a:off x="1053439" y="63727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A6E881BD-1BF5-436E-8C60-D6A9190527AA}"/>
              </a:ext>
            </a:extLst>
          </p:cNvPr>
          <p:cNvSpPr/>
          <p:nvPr/>
        </p:nvSpPr>
        <p:spPr>
          <a:xfrm rot="6182279">
            <a:off x="1773141" y="975974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A8D59567-E136-46CE-905F-4D89E464EB0C}"/>
              </a:ext>
            </a:extLst>
          </p:cNvPr>
          <p:cNvSpPr/>
          <p:nvPr/>
        </p:nvSpPr>
        <p:spPr>
          <a:xfrm rot="6182279">
            <a:off x="1962670" y="94752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.</a:t>
            </a:r>
            <a:endParaRPr lang="ru-RU" dirty="0"/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7CAEF447-1ED5-4727-B6EE-95DE266E68E7}"/>
              </a:ext>
            </a:extLst>
          </p:cNvPr>
          <p:cNvSpPr/>
          <p:nvPr/>
        </p:nvSpPr>
        <p:spPr>
          <a:xfrm rot="10444903">
            <a:off x="1676332" y="220486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84A24546-43E5-4A35-855C-782CB4C1B818}"/>
              </a:ext>
            </a:extLst>
          </p:cNvPr>
          <p:cNvSpPr/>
          <p:nvPr/>
        </p:nvSpPr>
        <p:spPr>
          <a:xfrm rot="7531416">
            <a:off x="1341232" y="180238"/>
            <a:ext cx="359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5400" dirty="0"/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02EDAA87-3F55-43DD-A43E-8A5D36FDD90E}"/>
              </a:ext>
            </a:extLst>
          </p:cNvPr>
          <p:cNvSpPr/>
          <p:nvPr/>
        </p:nvSpPr>
        <p:spPr>
          <a:xfrm rot="7531416">
            <a:off x="2125497" y="1580672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71714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7241</TotalTime>
  <Words>1179</Words>
  <Application>Microsoft Office PowerPoint</Application>
  <PresentationFormat>Широкоэкранный</PresentationFormat>
  <Paragraphs>630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Bahnschrift Light Condensed</vt:lpstr>
      <vt:lpstr>Book Antiqua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СТРАТЕГИЯ РАЗВИТИЯ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Elizaveta Kirichok</dc:creator>
  <cp:lastModifiedBy>Sir Nik</cp:lastModifiedBy>
  <cp:revision>28</cp:revision>
  <dcterms:created xsi:type="dcterms:W3CDTF">2024-10-22T17:39:10Z</dcterms:created>
  <dcterms:modified xsi:type="dcterms:W3CDTF">2024-10-27T19:00:54Z</dcterms:modified>
</cp:coreProperties>
</file>