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metadata" ContentType="application/binary"/>
  <Default Extension="svg" ContentType="image/sv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4"/>
  </p:notesMasterIdLst>
  <p:handoutMasterIdLst>
    <p:handoutMasterId r:id="rId15"/>
  </p:handoutMasterIdLst>
  <p:sldIdLst>
    <p:sldId id="260" r:id="rId6"/>
    <p:sldId id="295" r:id="rId7"/>
    <p:sldId id="304" r:id="rId8"/>
    <p:sldId id="297" r:id="rId9"/>
    <p:sldId id="298" r:id="rId10"/>
    <p:sldId id="302" r:id="rId11"/>
    <p:sldId id="305" r:id="rId12"/>
    <p:sldId id="303" r:id="rId13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xmlns="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xmlns="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1860" autoAdjust="0"/>
    <p:restoredTop sz="95604" autoAdjust="0"/>
  </p:normalViewPr>
  <p:slideViewPr>
    <p:cSldViewPr snapToGrid="0">
      <p:cViewPr varScale="1">
        <p:scale>
          <a:sx n="52" d="100"/>
          <a:sy n="52" d="100"/>
        </p:scale>
        <p:origin x="-730" y="48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xmlns="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xmlns="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xmlns="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xmlns="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xmlns="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xmlns="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xmlns="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xmlns="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xmlns="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xmlns="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xmlns="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xmlns="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xmlns="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xmlns="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xmlns="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xmlns="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Don't </a:t>
            </a:r>
            <a:r>
              <a:rPr lang="en-US" dirty="0" smtClean="0"/>
              <a:t>destroy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( Не разрушай)</a:t>
            </a:r>
            <a:endParaRPr lang="en-US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349" y="515375"/>
            <a:ext cx="9741217" cy="911089"/>
          </a:xfrm>
        </p:spPr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646218"/>
            <a:ext cx="8793162" cy="7851094"/>
          </a:xfrm>
        </p:spPr>
        <p:txBody>
          <a:bodyPr/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Любое действующее и успешное предприятию требуется инструменты и приборы для диагностик качества своего продукта. Самый лучший способ и экономически выгодный – эта неразрушающий контроль. </a:t>
            </a:r>
          </a:p>
          <a:p>
            <a:pPr algn="just"/>
            <a:r>
              <a:rPr lang="ru-RU" sz="3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рынке представлено очень много вариантов такой аппаратуры, но не все так просто на первый взгляд. К подбору инструментов и методов нужно относиться очень серьезна, но не у всех достаточно знаний в этой области.</a:t>
            </a:r>
            <a:br>
              <a:rPr lang="ru-RU" sz="3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000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Поэтому наша услуга по подбору приборов и методов контроля, точно будет востребована на рынке </a:t>
            </a:r>
            <a:endParaRPr lang="ru-RU" sz="3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xmlns="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6975394" y="7521676"/>
            <a:ext cx="2362134" cy="297563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242" name="AutoShape 2" descr="Что делать, если я не знаю ответа?» | by Vlad Zely | Mediu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76411" y="2503797"/>
            <a:ext cx="8965805" cy="519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Проблема</a:t>
            </a:r>
            <a:endParaRPr lang="ru-RU" b="1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xmlns="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1897039"/>
            <a:ext cx="8793162" cy="8600273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0805B94-69A6-4D50-B040-9E03FB45F7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897039"/>
            <a:ext cx="8793162" cy="8600273"/>
          </a:xfrm>
        </p:spPr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Вроде бы просто купить и использовать …</a:t>
            </a:r>
          </a:p>
          <a:p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если рассматривать  шире и на перспективу не все приборы и оборудования можно использовать и они соответствуют требованием метрологических поверок.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8" name="AutoShape 2" descr="Электронные измерительные приборы от производителя по низким цена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96134" y="5062536"/>
            <a:ext cx="10857091" cy="5810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400" dirty="0"/>
          </a:p>
        </p:txBody>
      </p:sp>
      <p:sp>
        <p:nvSpPr>
          <p:cNvPr id="6" name="Текст 3">
            <a:extLst>
              <a:ext uri="{FF2B5EF4-FFF2-40B4-BE49-F238E27FC236}">
                <a16:creationId xmlns:a16="http://schemas.microsoft.com/office/drawing/2014/main" xmlns="" id="{D0805B94-69A6-4D50-B040-9E03FB45F7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1897039"/>
            <a:ext cx="16921925" cy="8600273"/>
          </a:xfrm>
        </p:spPr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предлагаем наш опыт и знания в подборе методов и приборов для определения физико-механических показателей качества древесных материалов и продуктов. У предприятий больше не будет проблем с прохождением метрологических поверок и процедуры подтверждения.</a:t>
            </a:r>
          </a:p>
          <a:p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Мы даем время и гарантию!!!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	</a:t>
            </a:r>
          </a:p>
        </p:txBody>
      </p:sp>
      <p:sp>
        <p:nvSpPr>
          <p:cNvPr id="8" name="Текст 3">
            <a:extLst>
              <a:ext uri="{FF2B5EF4-FFF2-40B4-BE49-F238E27FC236}">
                <a16:creationId xmlns:a16="http://schemas.microsoft.com/office/drawing/2014/main" xmlns="" id="{D0805B94-69A6-4D50-B040-9E03FB45F7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1897039"/>
            <a:ext cx="16921925" cy="8600273"/>
          </a:xfrm>
        </p:spPr>
        <p:txBody>
          <a:bodyPr/>
          <a:lstStyle/>
          <a:p>
            <a:r>
              <a:rPr lang="ru-RU" sz="3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br>
              <a:rPr lang="ru-RU" sz="3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потребителями будет средние и крупные предприятия в области деревообработке. </a:t>
            </a:r>
          </a:p>
          <a:p>
            <a:r>
              <a:rPr lang="ru-RU" sz="3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данный момент рассматриваем и просчитываем РМЭ.</a:t>
            </a:r>
            <a:r>
              <a:rPr lang="ru-RU" sz="3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F8A6768-DAE4-4BE5-8BD2-9ADFB530D2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7270" y="5657850"/>
            <a:ext cx="8095797" cy="557148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008909"/>
            <a:ext cx="8793162" cy="8488403"/>
          </a:xfrm>
        </p:spPr>
        <p:txBody>
          <a:bodyPr/>
          <a:lstStyle/>
          <a:p>
            <a:pPr indent="450000"/>
            <a:r>
              <a:rPr lang="ru-RU" sz="3200" dirty="0" smtClean="0">
                <a:solidFill>
                  <a:srgbClr val="002060"/>
                </a:solidFill>
              </a:rPr>
              <a:t>1. Провести рекламную акцию для привлечения клиентов;</a:t>
            </a:r>
          </a:p>
          <a:p>
            <a:pPr indent="450000"/>
            <a:r>
              <a:rPr lang="ru-RU" sz="3200" dirty="0" smtClean="0">
                <a:solidFill>
                  <a:srgbClr val="002060"/>
                </a:solidFill>
              </a:rPr>
              <a:t>2. Создать Базу добросовестных поставщиков и производителей измерительных приборов;</a:t>
            </a:r>
          </a:p>
          <a:p>
            <a:pPr indent="450000"/>
            <a:r>
              <a:rPr lang="ru-RU" sz="3200" dirty="0" smtClean="0">
                <a:solidFill>
                  <a:srgbClr val="002060"/>
                </a:solidFill>
              </a:rPr>
              <a:t>3. Провести бесплатные семинары для метрологов и малого бизнеса;</a:t>
            </a:r>
          </a:p>
          <a:p>
            <a:pPr indent="450000"/>
            <a:r>
              <a:rPr lang="ru-RU" sz="3200" dirty="0" smtClean="0">
                <a:solidFill>
                  <a:srgbClr val="002060"/>
                </a:solidFill>
              </a:rPr>
              <a:t>4. Проводить мероприятия с ЦСМ</a:t>
            </a:r>
            <a:endParaRPr lang="ru-RU" sz="3200" dirty="0" smtClean="0">
              <a:solidFill>
                <a:srgbClr val="002060"/>
              </a:solidFill>
            </a:endParaRPr>
          </a:p>
          <a:p>
            <a:pPr indent="450000"/>
            <a:endParaRPr lang="ru-RU" dirty="0" smtClean="0"/>
          </a:p>
          <a:p>
            <a:pPr indent="45000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53340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Основные конкуренты</a:t>
            </a:r>
            <a:endParaRPr lang="ru-RU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/>
            <a:r>
              <a:rPr lang="ru-RU" sz="25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1.ЛабЭк-команда сервисных инженеров, занимаемся диагностикой, ремонтом, техническим обслуживанием и продажей лабораторного оборудования; </a:t>
            </a:r>
            <a:endParaRPr lang="ru-RU" sz="25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5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5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Компания «Метрологический консалтинг» предлагает всеобъемлющий перечень услуг по подготовке документов к аккредитации и подтверждению компетентности метрологических лабораторий</a:t>
            </a:r>
            <a:r>
              <a:rPr lang="ru-RU" sz="25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5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3.ЛАБСПЕЙС-  </a:t>
            </a:r>
            <a:r>
              <a:rPr lang="ru-RU" sz="25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партнер в сфере услуг по подбору, поставке и сервису лабораторного оборудования</a:t>
            </a:r>
            <a:r>
              <a:rPr lang="ru-RU" sz="25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5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ООО «</a:t>
            </a:r>
            <a:r>
              <a:rPr lang="ru-RU" sz="25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ЛабТэк</a:t>
            </a:r>
            <a:r>
              <a:rPr lang="ru-RU" sz="25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»:-официальный дистрибьютор компании </a:t>
            </a:r>
            <a:r>
              <a:rPr lang="ru-RU" sz="25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Beckman</a:t>
            </a:r>
            <a:r>
              <a:rPr lang="ru-RU" sz="25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Coulter</a:t>
            </a:r>
            <a:r>
              <a:rPr lang="ru-RU" sz="25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International</a:t>
            </a:r>
            <a:r>
              <a:rPr lang="ru-RU" sz="25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S. A. — одного из мировых лидеров по производству оборудования для клинической лабораторной диагностики и медико-биологических научных исследований</a:t>
            </a:r>
            <a:r>
              <a:rPr lang="ru-RU" sz="25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5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5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ООО "ДВ-ЭКСПЕРТ"-поставщики оборудования.</a:t>
            </a:r>
            <a:endParaRPr lang="ru-RU" sz="25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ctr"/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Данные организации направлены на оснащения лабораторий связанных с диагностикой химических составов. 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 smtClean="0"/>
              <a:t>Телефон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ru-RU" sz="2800" dirty="0" smtClean="0"/>
              <a:t>89877286867 – Зимина </a:t>
            </a:r>
            <a:r>
              <a:rPr lang="ru-RU" sz="2800" dirty="0" err="1" smtClean="0"/>
              <a:t>Елизовета</a:t>
            </a: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f3f21cfc-4d3e-42b1-8a95-d7209818f9d6"/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purl.org/dc/dcmitype/"/>
    <ds:schemaRef ds:uri="dae585fd-f7dc-4d5a-b1b8-e5742ef77c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21923</TotalTime>
  <Words>161</Words>
  <Application>Microsoft Office PowerPoint</Application>
  <PresentationFormat>Произвольный</PresentationFormat>
  <Paragraphs>32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ОБЛОЖКИ</vt:lpstr>
      <vt:lpstr>РАЗДЕЛИТЕЛИ</vt:lpstr>
      <vt:lpstr>Don't destroy ( Не разрушай)</vt:lpstr>
      <vt:lpstr>Актуальность проекта</vt:lpstr>
      <vt:lpstr>Проблема</vt:lpstr>
      <vt:lpstr>Решение</vt:lpstr>
      <vt:lpstr>Рынок</vt:lpstr>
      <vt:lpstr>Планы развития</vt:lpstr>
      <vt:lpstr>Основные конкуренты</vt:lpstr>
      <vt:lpstr>Контакты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K</cp:lastModifiedBy>
  <cp:revision>230</cp:revision>
  <dcterms:created xsi:type="dcterms:W3CDTF">2021-03-01T12:07:13Z</dcterms:created>
  <dcterms:modified xsi:type="dcterms:W3CDTF">2023-12-13T06:43:23Z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