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5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32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50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0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95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08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93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5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56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24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7AB43-ED97-4F12-9F13-50E5A5FE16C8}" type="datetimeFigureOut">
              <a:rPr lang="ru-RU" smtClean="0"/>
              <a:t>11.07.2025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CA71C-019A-4A6B-A828-3773A09E6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38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"/>
            <a:ext cx="12192000" cy="685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7"/>
            <a:ext cx="12192000" cy="685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4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7"/>
            <a:ext cx="12192000" cy="685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6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"/>
            <a:ext cx="12192000" cy="68568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25" y="1989018"/>
            <a:ext cx="2916356" cy="462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2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7"/>
            <a:ext cx="12192000" cy="685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4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7"/>
            <a:ext cx="12192000" cy="685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5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7"/>
            <a:ext cx="12192000" cy="685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"/>
            <a:ext cx="12192000" cy="685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2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"/>
            <a:ext cx="12192000" cy="685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9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7"/>
            <a:ext cx="12192000" cy="68541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250" y="2616105"/>
            <a:ext cx="5255241" cy="296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9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Учетная запись Майкрософт</cp:lastModifiedBy>
  <cp:revision>3</cp:revision>
  <dcterms:created xsi:type="dcterms:W3CDTF">2025-07-09T08:40:28Z</dcterms:created>
  <dcterms:modified xsi:type="dcterms:W3CDTF">2025-07-11T06:50:42Z</dcterms:modified>
</cp:coreProperties>
</file>