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002890"/>
            <a:ext cx="6467903" cy="2086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Кинологические центры адаптации: инновации для агрохолдингов
</a:t>
            </a:r>
            <a:pPr algn="ctr" indent="0" marL="0">
              <a:lnSpc>
                <a:spcPct val="100000"/>
              </a:lnSpc>
              <a:buNone/>
            </a:pPr>
            <a:r>
              <a:rPr lang="en-US" sz="3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адаптированных, обученных служебных собак из приютов с цифровым сопровождением.
</a:t>
            </a:r>
            <a:endParaRPr lang="en-US" sz="3438" dirty="0"/>
          </a:p>
        </p:txBody>
      </p:sp>
      <p:sp>
        <p:nvSpPr>
          <p:cNvPr id="4" name="Text 1"/>
          <p:cNvSpPr txBox="1"/>
          <p:nvPr/>
        </p:nvSpPr>
        <p:spPr>
          <a:xfrm>
            <a:off x="5593689" y="4341414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Команда: кинологи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развития проекта на первый год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реализации стратегии запуска и роста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команда и партнеры проекта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экспертиза лидера и методиста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проекта обладает глубоким опытом в B2B-продажах и реализации стартапов. Кинолог-методист с 10-летней практикой разработал уникальную методику социализации служебных собак.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Ветеринарный контроль и технологическая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Ветеринарный консультант специализируется на работе с животными в агрохолдингах, обеспечивая высокий уровень здоровья собак. Техническую часть обеспечивает разработчик цифрового паспорта с современной платформой сопровождения.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790031"/>
            <a:ext cx="4376738" cy="21368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Запрос инвестиций и структура расходов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затраты приходятся на содержание собак и оплату специалистов, что подкрепляет качество услуги. Инвестиции обеспечивают быстрый старт и развитие бизнеса.
</a:t>
            </a:r>
            <a:endParaRPr lang="en-US" sz="949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реализации проекта требуется капитал в размере 1 млн руб., который будет распределён на ключевые направления. Инвесторы получают долю в бизнесе и приоритетное право на поставки.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расчёты проекта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реализации и стратегии их минимизации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Конкурентное преимущество формируется за счёт объединения отбора, дрессировки, цифрового паспорта и сервисных гарантий при устойчивой и профессиональной команде.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спрос компенсируется подтверждённым интересом через интервью и пилотные проекты с агрохолдингами, гарантируя востребованность продукта на рынке.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собак обеспечивается строгими ветеринарными протоколами, авторской социализацией и трёхмесячной гарантией на здоровье и поведение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и дополнительные выгоды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способствует сокращению числа бездомных собак, интегрируя животных из приютов в охранные службы агрохолдингов, что снижает социальное напряжение и улучшает экосистему.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социализации и цифровой документации повышает отраслевую репутацию и снижает риски, связанные с безопасностью и экологией сельских территорий.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социализации и цифровой документации повышает отраслевую репутацию и снижает риски, связанные с безопасностью и экологией сельских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задаёт новую планку в социализации и подготовке служебных собак, обеспечивая безопасность агрохолдингов и содействуя решению социальных задач через стандартизацию и цифровизацию.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проблемы при выборе служебных собак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40% приобретённых собак у частных лиц не соответствуют требованиям: проблемы с агрессией, здоровьем и обучаемостью, отсутствие стандартов адаптации и длительная адаптация — до полугода, что ведёт к рискам и убыткам.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решение с гарантией качества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собак из приютов по 10 строгим критериям, с обязательным медицинским обследованием и проверкой на 5 инфекций для обеспечения здоровья.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методика социализации включает 5 этапов с 20 контрольными точками для надёжной адаптации к людям и окружению.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дрессировка на ключевые команды — охрана, пост, рядом, фу, обеспечивающая функциональность собаки с момента передачи.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паспорт с QR-кодом содержит все медицинские данные, видео и сертификаты, готовность собаки к работе наступает за 2–3 недели, гарантия на здоровье и поведение три месяца.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этапов адаптации служебной собаки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 контролем здоровья и социализации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объёмов рынка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российском рынке более 250 крупных агрохолдингов с высоким ежегодным спросом на служебных собак.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союз фермеров, собственные интервью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цель — захватить около 24% рынка крупных агрохолдингов к третьему году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6" y="1490279"/>
            <a:ext cx="4118093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конкурентов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конкурентов и наши ключевые преимущества по цене, качеству и сервису.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анализ рынка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продукт предлагает уникальное сочетание гарантирования качества, оперативности и прозрачности, недоступное конкурентам.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нашего продукта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и прозрачность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Трёхмесячная гарантия качества и здоровья собак подкреплена цифровым паспортом с видеоотчётами, повышая доверие заказчиков и безопасность эксплуатации.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сроках адаптации всего в 2–3 недели мы значительно сокращаем время ввода собак в работу по сравнению с традиционными методами, что снижает потери и риски для агрохолдингов.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на агропромышленном комплексе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методики и сервис ориентированы на особенности агрохолдингов, обеспечивая соответствие собак именно этим потребностям, чего не предлагают конкуренты.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Бизнес-модель и финансовые потоки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доход формируется от продажи адаптированных собак с ценой от 35 000 до 60 000 рублей за голову, что обеспечивает жизнеспособность проекта.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услуги включают гарантийный пакет с повышением цены на 15% и годовое сопровождение стоимостью 10–15 тысяч рублей.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Продажи осуществляются через прямые контракты с агрохолдингами, сотрудничество с частными охранными предприятиями и участие в тендерах; поставщики — приюты и ветеринарная клиника.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Юнит-экономика: выручка и прибыль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Маржинальность достигает 40–50%, что обеспечивает быстрый возврат инвестиций в 8–10 месяцев и рост доходов на третьем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внутренних финансовых показателей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демонстрирует устойчивую прибыльность с масштабируемостью и эффективностью использования ресурсов.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2026-03-30T16:47:07Z</dcterms:created>
  <dcterms:modified xsi:type="dcterms:W3CDTF">2026-03-30T16:47:07Z</dcterms:modified>
</cp:coreProperties>
</file>