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1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8" r:id="rId15"/>
    <p:sldId id="290" r:id="rId16"/>
    <p:sldId id="291" r:id="rId17"/>
    <p:sldId id="302" r:id="rId18"/>
    <p:sldId id="306" r:id="rId19"/>
    <p:sldId id="264" r:id="rId20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269" autoAdjust="0"/>
  </p:normalViewPr>
  <p:slideViewPr>
    <p:cSldViewPr>
      <p:cViewPr>
        <p:scale>
          <a:sx n="100" d="100"/>
          <a:sy n="100" d="100"/>
        </p:scale>
        <p:origin x="-830" y="-8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en-US" sz="3200" dirty="0" smtClean="0"/>
            <a:t>PR-</a:t>
          </a:r>
          <a:r>
            <a:rPr lang="ru-RU" sz="3200" dirty="0" smtClean="0"/>
            <a:t>менеджер</a:t>
          </a:r>
          <a:endParaRPr lang="ru-RU" sz="32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 smtClean="0"/>
            <a:t>Думает, как интересно и культурно провести </a:t>
          </a:r>
          <a:r>
            <a:rPr lang="ru-RU" sz="2400" dirty="0" err="1" smtClean="0"/>
            <a:t>корпоратив</a:t>
          </a:r>
          <a:r>
            <a:rPr lang="ru-RU" sz="2400" dirty="0" smtClean="0"/>
            <a:t> в своей компании</a:t>
          </a:r>
          <a:endParaRPr lang="ru-RU" sz="24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 smtClean="0"/>
            <a:t>1000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 smtClean="0"/>
            <a:t>500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 smtClean="0"/>
            <a:t>100</a:t>
          </a:r>
          <a:endParaRPr lang="ru-RU" sz="10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 smtClean="0"/>
            <a:t>50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</a:t>
          </a:r>
          <a:r>
            <a:rPr lang="ru-RU" dirty="0" smtClean="0"/>
            <a:t>Услуги</a:t>
          </a:r>
          <a:endParaRPr lang="ru-RU" dirty="0"/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err="1" smtClean="0"/>
            <a:t>квизы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гиперкуб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 smtClean="0"/>
            <a:t>квизплиз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ижевский клуб интеллектуальных игр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большое разнообразие предлагаемых услуг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стоимость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Думает, как интересно и культурно провести </a:t>
          </a:r>
          <a:r>
            <a:rPr lang="ru-RU" sz="2400" kern="1200" dirty="0" err="1" smtClean="0"/>
            <a:t>корпоратив</a:t>
          </a:r>
          <a:r>
            <a:rPr lang="ru-RU" sz="2400" kern="1200" dirty="0" smtClean="0"/>
            <a:t> в своей компании</a:t>
          </a:r>
          <a:endParaRPr lang="ru-RU" sz="2400" kern="1200" dirty="0"/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PR-</a:t>
          </a:r>
          <a:r>
            <a:rPr lang="ru-RU" sz="3200" kern="1200" dirty="0" smtClean="0"/>
            <a:t>менеджер</a:t>
          </a:r>
          <a:endParaRPr lang="ru-RU" sz="3200" kern="1200" dirty="0"/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1000</a:t>
          </a:r>
          <a:endParaRPr lang="ru-RU" sz="1000" b="1" kern="1200" dirty="0"/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500</a:t>
          </a:r>
          <a:endParaRPr lang="ru-RU" sz="1000" b="1" kern="1200" dirty="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100</a:t>
          </a:r>
          <a:endParaRPr lang="ru-RU" sz="1000" b="1" kern="1200" dirty="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50</a:t>
          </a:r>
          <a:endParaRPr lang="ru-RU" sz="1000" b="1" kern="1200" dirty="0"/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041690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Конкуренты </a:t>
          </a:r>
          <a:r>
            <a:rPr lang="ru-RU" sz="2300" kern="1200" dirty="0" smtClean="0"/>
            <a:t>Услуги</a:t>
          </a:r>
          <a:endParaRPr lang="ru-RU" sz="2300" kern="1200" dirty="0"/>
        </a:p>
      </dsp:txBody>
      <dsp:txXfrm>
        <a:off x="3137" y="1041690"/>
        <a:ext cx="3059169" cy="802716"/>
      </dsp:txXfrm>
    </dsp:sp>
    <dsp:sp modelId="{B206DAC4-D1DF-4053-8506-5DE426BC8BEF}">
      <dsp:nvSpPr>
        <dsp:cNvPr id="0" name=""/>
        <dsp:cNvSpPr/>
      </dsp:nvSpPr>
      <dsp:spPr>
        <a:xfrm>
          <a:off x="0" y="1815337"/>
          <a:ext cx="3059169" cy="18743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/>
            <a:t>квизы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гиперкуб</a:t>
          </a:r>
          <a:endParaRPr lang="ru-RU" sz="2300" kern="1200" dirty="0"/>
        </a:p>
      </dsp:txBody>
      <dsp:txXfrm>
        <a:off x="0" y="1815337"/>
        <a:ext cx="3059169" cy="1874320"/>
      </dsp:txXfrm>
    </dsp:sp>
    <dsp:sp modelId="{34E68AF3-FEED-4A3D-869A-6E2B7BBFBA4D}">
      <dsp:nvSpPr>
        <dsp:cNvPr id="0" name=""/>
        <dsp:cNvSpPr/>
      </dsp:nvSpPr>
      <dsp:spPr>
        <a:xfrm>
          <a:off x="3490590" y="1041690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Фирмы конкуренты</a:t>
          </a:r>
        </a:p>
      </dsp:txBody>
      <dsp:txXfrm>
        <a:off x="3490590" y="1041690"/>
        <a:ext cx="3059169" cy="802716"/>
      </dsp:txXfrm>
    </dsp:sp>
    <dsp:sp modelId="{400F4E5D-F016-41EA-97FB-BF5BA36522C2}">
      <dsp:nvSpPr>
        <dsp:cNvPr id="0" name=""/>
        <dsp:cNvSpPr/>
      </dsp:nvSpPr>
      <dsp:spPr>
        <a:xfrm>
          <a:off x="3490590" y="1844407"/>
          <a:ext cx="3059169" cy="18743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/>
            <a:t>квизплиз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ижевский клуб интеллектуальных игр</a:t>
          </a:r>
          <a:endParaRPr lang="ru-RU" sz="2300" kern="1200" dirty="0"/>
        </a:p>
      </dsp:txBody>
      <dsp:txXfrm>
        <a:off x="3490590" y="1844407"/>
        <a:ext cx="3059169" cy="1874320"/>
      </dsp:txXfrm>
    </dsp:sp>
    <dsp:sp modelId="{869E6585-1C72-4E82-914E-39E2C4E28665}">
      <dsp:nvSpPr>
        <dsp:cNvPr id="0" name=""/>
        <dsp:cNvSpPr/>
      </dsp:nvSpPr>
      <dsp:spPr>
        <a:xfrm>
          <a:off x="6981180" y="1035044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Наши преимущества</a:t>
          </a:r>
        </a:p>
      </dsp:txBody>
      <dsp:txXfrm>
        <a:off x="6981180" y="1035044"/>
        <a:ext cx="3059169" cy="802716"/>
      </dsp:txXfrm>
    </dsp:sp>
    <dsp:sp modelId="{0C85A15E-56D2-44B3-8E52-7FFFB1AE2983}">
      <dsp:nvSpPr>
        <dsp:cNvPr id="0" name=""/>
        <dsp:cNvSpPr/>
      </dsp:nvSpPr>
      <dsp:spPr>
        <a:xfrm>
          <a:off x="6978043" y="1844407"/>
          <a:ext cx="3059169" cy="18743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большое разнообразие предлагаемых услуг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стоимость</a:t>
          </a:r>
          <a:endParaRPr lang="ru-RU" sz="2300" kern="1200" dirty="0"/>
        </a:p>
      </dsp:txBody>
      <dsp:txXfrm>
        <a:off x="6978043" y="1844407"/>
        <a:ext cx="3059169" cy="1874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4BD79-97E0-4D10-A5E8-9E64648B03BF}" type="datetimeFigureOut">
              <a:rPr lang="ru-RU" smtClean="0"/>
              <a:t>31.05.2023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B43FA-C917-4E34-9685-180C02520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427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B43FA-C917-4E34-9685-180C025203F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0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367904" y="2467914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dirty="0" smtClean="0"/>
              <a:t>Название проекта</a:t>
            </a:r>
            <a:r>
              <a:rPr lang="ru-RU" sz="3600" dirty="0" smtClean="0"/>
              <a:t>: умники </a:t>
            </a:r>
          </a:p>
          <a:p>
            <a:pPr algn="ctr">
              <a:lnSpc>
                <a:spcPct val="100000"/>
              </a:lnSpc>
            </a:pPr>
            <a:endParaRPr lang="ru-RU" sz="3600" dirty="0" smtClean="0"/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 smtClean="0">
                <a:latin typeface="Arial"/>
              </a:rPr>
              <a:t>Название </a:t>
            </a:r>
            <a:r>
              <a:rPr lang="ru-RU" sz="2800" b="0" strike="noStrike" spc="-1" dirty="0" smtClean="0">
                <a:latin typeface="Arial"/>
              </a:rPr>
              <a:t>команды: семь пятниц на неделе 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503808" y="3281986"/>
            <a:ext cx="3024336" cy="216024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 err="1" smtClean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Боронникова</a:t>
            </a:r>
            <a:r>
              <a:rPr lang="ru-RU" sz="1400" b="1" dirty="0" smtClean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 Анна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Навык </a:t>
            </a: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написания вопросов</a:t>
            </a:r>
            <a:r>
              <a:rPr lang="ru-RU" sz="1400" dirty="0" smtClean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. Навыки </a:t>
            </a: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быстрого и корректного подсчета результатов. Знание форматов игр и способность подобрать наилучший под каждую </a:t>
            </a:r>
            <a:r>
              <a:rPr lang="ru-RU" sz="1400" dirty="0" smtClean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ситуацию. Составляет </a:t>
            </a: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вопросы, проводит мероприятия, участвует в качестве игрового жюри</a:t>
            </a:r>
            <a:r>
              <a:rPr lang="ru-RU" sz="1400" dirty="0" smtClean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Роль в команде: администратор</a:t>
            </a:r>
            <a:endParaRPr lang="ru-RU" sz="1400" dirty="0">
              <a:solidFill>
                <a:srgbClr val="000000"/>
              </a:solidFill>
              <a:ea typeface="Times New Roman"/>
              <a:cs typeface="Times New Roman"/>
              <a:sym typeface="Times New Roman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768504" y="3309923"/>
            <a:ext cx="3000676" cy="1757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300" b="1" dirty="0" err="1">
                <a:solidFill>
                  <a:srgbClr val="00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Конькина</a:t>
            </a:r>
            <a:r>
              <a:rPr lang="ru-RU" sz="1300" b="1" dirty="0">
                <a:solidFill>
                  <a:srgbClr val="00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300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Софья</a:t>
            </a:r>
          </a:p>
          <a:p>
            <a:pPr lvl="0"/>
            <a:endParaRPr lang="ru-RU" sz="1300" b="1" dirty="0" smtClean="0">
              <a:solidFill>
                <a:srgbClr val="000000"/>
              </a:solidFill>
              <a:latin typeface="+mj-lt"/>
              <a:ea typeface="Times New Roman"/>
              <a:cs typeface="Times New Roman"/>
              <a:sym typeface="Times New Roman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000000"/>
                </a:solidFill>
                <a:latin typeface="+mj-lt"/>
                <a:cs typeface="Times New Roman"/>
                <a:sym typeface="Times New Roman"/>
              </a:rPr>
              <a:t>Навыки математических способностей для р</a:t>
            </a:r>
            <a:r>
              <a:rPr lang="ru-RU" sz="1300" dirty="0" smtClean="0"/>
              <a:t>асчета </a:t>
            </a:r>
            <a:r>
              <a:rPr lang="ru-RU" sz="1300" dirty="0"/>
              <a:t>финансовых и экономических </a:t>
            </a:r>
            <a:r>
              <a:rPr lang="ru-RU" sz="1300" dirty="0" smtClean="0"/>
              <a:t>данных, способность анализировать полученную информацию</a:t>
            </a:r>
          </a:p>
          <a:p>
            <a:pPr lvl="0"/>
            <a:endParaRPr lang="ru-RU" sz="13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300" dirty="0" smtClean="0"/>
              <a:t>Роль в команде: менеджер-бухгалтер  </a:t>
            </a:r>
            <a:endParaRPr lang="ru-RU" sz="13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050" b="1" dirty="0">
              <a:solidFill>
                <a:srgbClr val="1B1464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1357164"/>
            <a:ext cx="1610764" cy="1610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706" y="771262"/>
            <a:ext cx="2575544" cy="2018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504" y="1040685"/>
            <a:ext cx="2243722" cy="224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72160" y="2907283"/>
            <a:ext cx="29523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/>
              <a:t>Ившина Полина </a:t>
            </a:r>
          </a:p>
          <a:p>
            <a:endParaRPr lang="ru-RU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Умение </a:t>
            </a:r>
            <a:r>
              <a:rPr lang="ru-RU" sz="1200" dirty="0"/>
              <a:t>находить нестандартные выходы из ситуации и готовность быстро принимать </a:t>
            </a:r>
            <a:r>
              <a:rPr lang="ru-RU" sz="1200" dirty="0" smtClean="0"/>
              <a:t>решения. Создает </a:t>
            </a:r>
            <a:r>
              <a:rPr lang="ru-RU" sz="1200" dirty="0"/>
              <a:t>видеоклип/видеоролик для продвижения нашей бизнес идеи. Продвигает и распространяет проект на просторах интернета в виде рекламы в группах и сообществах в </a:t>
            </a:r>
            <a:r>
              <a:rPr lang="ru-RU" sz="1200" dirty="0" err="1"/>
              <a:t>соцсетях</a:t>
            </a:r>
            <a:r>
              <a:rPr lang="ru-RU" sz="1200" dirty="0" smtClean="0"/>
              <a:t>.</a:t>
            </a:r>
            <a:r>
              <a:rPr lang="ru-RU" sz="1200" dirty="0"/>
              <a:t> </a:t>
            </a:r>
            <a:endParaRPr lang="ru-RU" sz="1200" dirty="0" smtClean="0"/>
          </a:p>
          <a:p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Роль в команде: дизайнер-оформитель </a:t>
            </a:r>
            <a:endParaRPr lang="ru-RU" sz="12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i="1" dirty="0" smtClean="0"/>
              <a:t>Заказывает в нашей компании проведение </a:t>
            </a:r>
            <a:r>
              <a:rPr lang="ru-RU" sz="2600" i="1" dirty="0" err="1" smtClean="0"/>
              <a:t>корпоративов</a:t>
            </a:r>
            <a:r>
              <a:rPr lang="ru-RU" sz="2600" i="1" dirty="0" smtClean="0"/>
              <a:t> в форме </a:t>
            </a:r>
            <a:r>
              <a:rPr lang="ru-RU" sz="2600" i="1" dirty="0" err="1" smtClean="0"/>
              <a:t>квиза</a:t>
            </a:r>
            <a:endParaRPr lang="ru-RU" sz="2600" i="1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925643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</a:t>
            </a:r>
            <a:r>
              <a:rPr lang="ru-RU" sz="4400" dirty="0" smtClean="0">
                <a:latin typeface="+mn-lt"/>
              </a:rPr>
              <a:t>проекте</a:t>
            </a:r>
            <a:endParaRPr lang="ru-RU" sz="44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17909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400" kern="0" dirty="0" smtClean="0"/>
              <a:t>  Мы проводим интеллектуально-развлекательные мероприятия в различных форматах и для разной аудитории.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050" name="Picture 2" descr="https://sun9-40.userapi.com/impg/rrfaGd7eLobPC1Rlc5PuyzYZkEku9EDsdgn1fA/aWWjciKS500.jpg?size=2560x1700&amp;quality=95&amp;sign=c4e3e794bc53d463da098fbbf696922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024" y="2619251"/>
            <a:ext cx="4348505" cy="288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093752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 smtClean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  <a:p>
                      <a:r>
                        <a:rPr lang="ru-RU" dirty="0" smtClean="0"/>
                        <a:t> </a:t>
                      </a:r>
                      <a:r>
                        <a:rPr lang="ru-RU" dirty="0"/>
                        <a:t>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31800" y="4563467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Игры способствуют развитию интеллектуальных способностей населения, тем самым обеспечивают технологический суверенитет страны.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359792" y="891059"/>
            <a:ext cx="937623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Родительские </a:t>
            </a:r>
            <a:r>
              <a:rPr lang="ru-RU" sz="2000" dirty="0"/>
              <a:t>комитеты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Руководство школ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Руководство университета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Руководство предприятий </a:t>
            </a:r>
          </a:p>
          <a:p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-проживающие </a:t>
            </a:r>
            <a:r>
              <a:rPr lang="ru-RU" sz="2000" dirty="0"/>
              <a:t>в Ижевске и близ лежащих территориях и заинтересованные в интеллектуальном досуге своих подопечных.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  Например:</a:t>
            </a:r>
          </a:p>
          <a:p>
            <a:r>
              <a:rPr lang="ru-RU" sz="2000" dirty="0"/>
              <a:t>Р</a:t>
            </a:r>
            <a:r>
              <a:rPr lang="ru-RU" sz="2000" dirty="0" smtClean="0"/>
              <a:t>одительский комитет 4б класса 86 школы города Ижевск хочет организовать интеллектуально-просветительское мероприятие на космическую тематику для своих детей в честь «Дня </a:t>
            </a:r>
            <a:r>
              <a:rPr lang="ru-RU" sz="2000" dirty="0" err="1" smtClean="0"/>
              <a:t>Космонавтиков</a:t>
            </a:r>
            <a:r>
              <a:rPr lang="ru-RU" sz="2000" dirty="0" smtClean="0"/>
              <a:t>» и заказывает у нас проведение классного часа в формате интеллектуальной игры о космосе. 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97200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4336138"/>
              </p:ext>
            </p:extLst>
          </p:nvPr>
        </p:nvGraphicFramePr>
        <p:xfrm>
          <a:off x="2232000" y="96306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1325153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массовый рынок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Проведение интеллектуально-развлекательных мероприятий на необходимую заказчику тематику, в подходящем для него формате 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/>
              <a:t>Прямой (от производителя к конечному покупателю)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 smtClean="0"/>
              <a:t>-индивидуальный </a:t>
            </a:r>
            <a:r>
              <a:rPr lang="ru-RU" sz="1200" dirty="0"/>
              <a:t>подход к каждому клиенту</a:t>
            </a:r>
          </a:p>
          <a:p>
            <a:r>
              <a:rPr lang="ru-RU" sz="1200" dirty="0"/>
              <a:t>-подбор удобного формата для проведения игр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72968" y="4377626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dirty="0">
                <a:latin typeface="+mj-lt"/>
              </a:rPr>
              <a:t>от проведения игр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9291" y="2942498"/>
            <a:ext cx="18719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+mj-lt"/>
              </a:rPr>
              <a:t>Человеческие и интеллектуальные</a:t>
            </a:r>
            <a:r>
              <a:rPr lang="ru-RU" sz="1400" dirty="0">
                <a:latin typeface="Bahnschrift" panose="020B0502040204020203" pitchFamily="34" charset="0"/>
              </a:rPr>
              <a:t> 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+mj-lt"/>
              </a:rPr>
              <a:t>проведение интеллектуально-развлекательных игр 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у</a:t>
            </a:r>
            <a:r>
              <a:rPr lang="ru-RU" sz="1400" dirty="0" smtClean="0">
                <a:latin typeface="+mj-lt"/>
              </a:rPr>
              <a:t>дмуртский </a:t>
            </a:r>
            <a:r>
              <a:rPr lang="ru-RU" sz="1400" dirty="0" err="1">
                <a:latin typeface="+mj-lt"/>
              </a:rPr>
              <a:t>мерч</a:t>
            </a:r>
            <a:r>
              <a:rPr lang="ru-RU" sz="1400" dirty="0">
                <a:latin typeface="+mj-lt"/>
              </a:rPr>
              <a:t> «</a:t>
            </a:r>
            <a:r>
              <a:rPr lang="ru-RU" sz="1400" dirty="0" err="1">
                <a:latin typeface="+mj-lt"/>
              </a:rPr>
              <a:t>чебер</a:t>
            </a:r>
            <a:r>
              <a:rPr lang="ru-RU" sz="1400" dirty="0">
                <a:latin typeface="+mj-lt"/>
              </a:rPr>
              <a:t>»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dirty="0"/>
              <a:t>Сдельная з</a:t>
            </a:r>
            <a:r>
              <a:rPr lang="en-US" sz="1400" dirty="0"/>
              <a:t>/</a:t>
            </a:r>
            <a:r>
              <a:rPr lang="ru-RU" sz="1400" dirty="0"/>
              <a:t>п сотрудников</a:t>
            </a:r>
            <a:r>
              <a:rPr lang="en-US" sz="1400" dirty="0"/>
              <a:t>;</a:t>
            </a:r>
            <a:r>
              <a:rPr lang="ru-RU" sz="1400" dirty="0"/>
              <a:t> бумага, ручки, призы</a:t>
            </a:r>
            <a:r>
              <a:rPr lang="en-US" sz="1400" dirty="0"/>
              <a:t>;</a:t>
            </a:r>
            <a:endParaRPr lang="ru-RU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431800" y="2043187"/>
            <a:ext cx="9071280" cy="1250280"/>
          </a:xfrm>
        </p:spPr>
        <p:txBody>
          <a:bodyPr/>
          <a:lstStyle/>
          <a:p>
            <a:r>
              <a:rPr lang="ru-RU" dirty="0" smtClean="0"/>
              <a:t>   Мы договариваемся с клиентом в каком формате, в какое время и на какой территории. Приезжаем на место проведения со всеми необходимыми для проведения вещами и проводим игру. В проведение игры входит предоставление бланков, демонстрация вопросов, сбор бланков, подсчет баллов и подведение итогов.</a:t>
            </a:r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43768" y="170979"/>
            <a:ext cx="9575280" cy="1250280"/>
          </a:xfrm>
        </p:spPr>
        <p:txBody>
          <a:bodyPr lIns="720000"/>
          <a:lstStyle/>
          <a:p>
            <a:r>
              <a:rPr lang="ru-RU" sz="4000" dirty="0" smtClean="0">
                <a:ea typeface="MS Gothic" pitchFamily="49" charset="-128"/>
              </a:rPr>
              <a:t>Процесс оказания услуги </a:t>
            </a:r>
            <a:endParaRPr sz="40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7784" y="1755155"/>
            <a:ext cx="9721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Мы хотим провести 23 игр до конца 2023 года и заработать  на этом 7 210 270 рублей.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</a:t>
            </a:r>
            <a:r>
              <a:rPr lang="ru-RU" sz="3200" dirty="0" smtClean="0">
                <a:ea typeface="MS Gothic" pitchFamily="49" charset="-128"/>
              </a:rPr>
              <a:t>форма ИП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</a:t>
            </a:r>
            <a:r>
              <a:rPr lang="ru-RU" sz="3200" dirty="0" smtClean="0">
                <a:ea typeface="MS Gothic" pitchFamily="49" charset="-128"/>
              </a:rPr>
              <a:t>УСН(упрощенная система </a:t>
            </a:r>
            <a:r>
              <a:rPr lang="ru-RU" sz="3200" dirty="0" err="1" smtClean="0">
                <a:ea typeface="MS Gothic" pitchFamily="49" charset="-128"/>
              </a:rPr>
              <a:t>налогооблажения</a:t>
            </a:r>
            <a:r>
              <a:rPr lang="ru-RU" sz="3200" dirty="0" smtClean="0">
                <a:ea typeface="MS Gothic" pitchFamily="49" charset="-128"/>
              </a:rPr>
              <a:t>)</a:t>
            </a: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405668"/>
              </p:ext>
            </p:extLst>
          </p:nvPr>
        </p:nvGraphicFramePr>
        <p:xfrm>
          <a:off x="71758" y="1323107"/>
          <a:ext cx="10008866" cy="4176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838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2001773"/>
                <a:gridCol w="444838"/>
                <a:gridCol w="593118"/>
                <a:gridCol w="593118"/>
                <a:gridCol w="593118"/>
                <a:gridCol w="667258"/>
                <a:gridCol w="422581"/>
                <a:gridCol w="474840"/>
                <a:gridCol w="373035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373035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73035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73035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501890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667258"/>
                <a:gridCol w="1112096"/>
              </a:tblGrid>
              <a:tr h="4102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32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32878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4305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90000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90000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15000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150000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750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4305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40750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48000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48000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40750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40750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19000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19000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40750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11750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19000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77000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416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4305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54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4305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36250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43500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43500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36250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36250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36250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14500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72500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297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28662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Количество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игр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4305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34250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42000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34250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34250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3250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34250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3250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11000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73000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333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4305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5400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4305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288 500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92603" y="170979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773743"/>
              </p:ext>
            </p:extLst>
          </p:nvPr>
        </p:nvGraphicFramePr>
        <p:xfrm>
          <a:off x="215776" y="1107083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416 500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313 490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80769"/>
              </p:ext>
            </p:extLst>
          </p:nvPr>
        </p:nvGraphicFramePr>
        <p:xfrm>
          <a:off x="431800" y="1179091"/>
          <a:ext cx="9289035" cy="4289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9255"/>
                <a:gridCol w="640622"/>
                <a:gridCol w="533854"/>
                <a:gridCol w="533854"/>
                <a:gridCol w="427082"/>
                <a:gridCol w="640622"/>
                <a:gridCol w="533854"/>
                <a:gridCol w="640622"/>
                <a:gridCol w="533854"/>
                <a:gridCol w="533854"/>
                <a:gridCol w="533854"/>
                <a:gridCol w="533854"/>
                <a:gridCol w="533854"/>
              </a:tblGrid>
              <a:tr h="13886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задачи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январь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февраль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апрель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июнь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июль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август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сентябрь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октябрь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ноябрь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декабрь</a:t>
                      </a:r>
                      <a:endParaRPr lang="ru-RU" sz="1600" dirty="0"/>
                    </a:p>
                  </a:txBody>
                  <a:tcPr/>
                </a:tc>
              </a:tr>
              <a:tr h="684666">
                <a:tc>
                  <a:txBody>
                    <a:bodyPr/>
                    <a:lstStyle/>
                    <a:p>
                      <a:r>
                        <a:rPr lang="ru-RU" dirty="0" smtClean="0"/>
                        <a:t>1.Подготовка</a:t>
                      </a:r>
                      <a:r>
                        <a:rPr lang="ru-RU" baseline="0" dirty="0" smtClean="0"/>
                        <a:t> к играм ко Дню Знаний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79266">
                <a:tc>
                  <a:txBody>
                    <a:bodyPr/>
                    <a:lstStyle/>
                    <a:p>
                      <a:r>
                        <a:rPr lang="ru-RU" dirty="0" smtClean="0"/>
                        <a:t>2. </a:t>
                      </a:r>
                      <a:r>
                        <a:rPr lang="ru-RU" dirty="0" smtClean="0"/>
                        <a:t>Проведение</a:t>
                      </a:r>
                      <a:r>
                        <a:rPr lang="ru-RU" baseline="0" dirty="0" smtClean="0"/>
                        <a:t> игр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91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Подготовка тематических игр на дальнейшие мероприятия в течение года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91">
                <a:tc>
                  <a:txBody>
                    <a:bodyPr/>
                    <a:lstStyle/>
                    <a:p>
                      <a:r>
                        <a:rPr lang="ru-RU" dirty="0" smtClean="0"/>
                        <a:t>4.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игр в течение года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dirty="0" err="1" smtClean="0">
                <a:solidFill>
                  <a:schemeClr val="bg1">
                    <a:lumMod val="50000"/>
                  </a:schemeClr>
                </a:solidFill>
              </a:rPr>
              <a:t>Боронникова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 Анна, </a:t>
            </a:r>
          </a:p>
          <a:p>
            <a:pPr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89225085254, 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aboronnikova@gmail.com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=""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433854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err="1" smtClean="0">
                <a:solidFill>
                  <a:schemeClr val="bg1">
                    <a:lumMod val="50000"/>
                  </a:schemeClr>
                </a:solidFill>
              </a:rPr>
              <a:t>Конькина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 Софья,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89306942675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sofyakonkina2@gmail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com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Ившина Полина, </a:t>
            </a:r>
          </a:p>
          <a:p>
            <a:pPr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89511948825, 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paulinaivshina@yandex.ru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1523436"/>
            <a:ext cx="1610764" cy="1610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501" y="1264777"/>
            <a:ext cx="2575544" cy="2018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541" y="1152195"/>
            <a:ext cx="2243722" cy="224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8224</TotalTime>
  <Words>731</Words>
  <Application>Microsoft Office PowerPoint</Application>
  <PresentationFormat>Произвольный</PresentationFormat>
  <Paragraphs>319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 </vt:lpstr>
      <vt:lpstr>Цель проекта по SMART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57</cp:revision>
  <dcterms:created xsi:type="dcterms:W3CDTF">2022-10-14T10:42:52Z</dcterms:created>
  <dcterms:modified xsi:type="dcterms:W3CDTF">2023-05-31T07:48:03Z</dcterms:modified>
  <dc:language>ru-RU</dc:language>
</cp:coreProperties>
</file>