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 nikto" userId="e4d8bc0842bb97f1" providerId="LiveId" clId="{D4D09B56-5EC6-462E-BA22-93D7CE4DDFDB}"/>
    <pc:docChg chg="custSel addSld modSld sldOrd">
      <pc:chgData name="nikol nikto" userId="e4d8bc0842bb97f1" providerId="LiveId" clId="{D4D09B56-5EC6-462E-BA22-93D7CE4DDFDB}" dt="2024-12-10T10:36:45.388" v="15"/>
      <pc:docMkLst>
        <pc:docMk/>
      </pc:docMkLst>
      <pc:sldChg chg="addSp delSp modSp mod">
        <pc:chgData name="nikol nikto" userId="e4d8bc0842bb97f1" providerId="LiveId" clId="{D4D09B56-5EC6-462E-BA22-93D7CE4DDFDB}" dt="2024-12-06T08:32:09.979" v="1"/>
        <pc:sldMkLst>
          <pc:docMk/>
          <pc:sldMk cId="3050557611" sldId="261"/>
        </pc:sldMkLst>
        <pc:picChg chg="del">
          <ac:chgData name="nikol nikto" userId="e4d8bc0842bb97f1" providerId="LiveId" clId="{D4D09B56-5EC6-462E-BA22-93D7CE4DDFDB}" dt="2024-12-06T08:31:59.953" v="0" actId="478"/>
          <ac:picMkLst>
            <pc:docMk/>
            <pc:sldMk cId="3050557611" sldId="261"/>
            <ac:picMk id="3" creationId="{1B18A80E-F31A-3F52-88FA-3FF9CF51D2D8}"/>
          </ac:picMkLst>
        </pc:picChg>
        <pc:picChg chg="add mod">
          <ac:chgData name="nikol nikto" userId="e4d8bc0842bb97f1" providerId="LiveId" clId="{D4D09B56-5EC6-462E-BA22-93D7CE4DDFDB}" dt="2024-12-06T08:32:09.979" v="1"/>
          <ac:picMkLst>
            <pc:docMk/>
            <pc:sldMk cId="3050557611" sldId="261"/>
            <ac:picMk id="4" creationId="{A90FD5E8-0FD4-3367-384B-4D08FF923242}"/>
          </ac:picMkLst>
        </pc:picChg>
      </pc:sldChg>
      <pc:sldChg chg="addSp delSp modSp mod">
        <pc:chgData name="nikol nikto" userId="e4d8bc0842bb97f1" providerId="LiveId" clId="{D4D09B56-5EC6-462E-BA22-93D7CE4DDFDB}" dt="2024-12-06T08:32:20.159" v="3"/>
        <pc:sldMkLst>
          <pc:docMk/>
          <pc:sldMk cId="1011404237" sldId="262"/>
        </pc:sldMkLst>
        <pc:picChg chg="del">
          <ac:chgData name="nikol nikto" userId="e4d8bc0842bb97f1" providerId="LiveId" clId="{D4D09B56-5EC6-462E-BA22-93D7CE4DDFDB}" dt="2024-12-06T08:32:13.336" v="2" actId="478"/>
          <ac:picMkLst>
            <pc:docMk/>
            <pc:sldMk cId="1011404237" sldId="262"/>
            <ac:picMk id="3" creationId="{3A52C97D-C41F-73A8-35B6-83A4C8A6D7C5}"/>
          </ac:picMkLst>
        </pc:picChg>
        <pc:picChg chg="add mod">
          <ac:chgData name="nikol nikto" userId="e4d8bc0842bb97f1" providerId="LiveId" clId="{D4D09B56-5EC6-462E-BA22-93D7CE4DDFDB}" dt="2024-12-06T08:32:20.159" v="3"/>
          <ac:picMkLst>
            <pc:docMk/>
            <pc:sldMk cId="1011404237" sldId="262"/>
            <ac:picMk id="4" creationId="{B5BA60B5-70EE-DE11-909A-5F30D1E2A41D}"/>
          </ac:picMkLst>
        </pc:picChg>
      </pc:sldChg>
      <pc:sldChg chg="addSp delSp modSp mod">
        <pc:chgData name="nikol nikto" userId="e4d8bc0842bb97f1" providerId="LiveId" clId="{D4D09B56-5EC6-462E-BA22-93D7CE4DDFDB}" dt="2024-12-10T10:36:45.388" v="15"/>
        <pc:sldMkLst>
          <pc:docMk/>
          <pc:sldMk cId="4219117849" sldId="265"/>
        </pc:sldMkLst>
        <pc:picChg chg="add mod">
          <ac:chgData name="nikol nikto" userId="e4d8bc0842bb97f1" providerId="LiveId" clId="{D4D09B56-5EC6-462E-BA22-93D7CE4DDFDB}" dt="2024-12-10T10:36:45.388" v="15"/>
          <ac:picMkLst>
            <pc:docMk/>
            <pc:sldMk cId="4219117849" sldId="265"/>
            <ac:picMk id="3" creationId="{267065FE-2CC6-765A-78C3-C4285E9509E0}"/>
          </ac:picMkLst>
        </pc:picChg>
        <pc:picChg chg="del">
          <ac:chgData name="nikol nikto" userId="e4d8bc0842bb97f1" providerId="LiveId" clId="{D4D09B56-5EC6-462E-BA22-93D7CE4DDFDB}" dt="2024-12-10T07:14:49.721" v="10" actId="478"/>
          <ac:picMkLst>
            <pc:docMk/>
            <pc:sldMk cId="4219117849" sldId="265"/>
            <ac:picMk id="3" creationId="{B260C276-6A88-8306-4D38-9EDAD9C8EA54}"/>
          </ac:picMkLst>
        </pc:picChg>
        <pc:picChg chg="add del mod">
          <ac:chgData name="nikol nikto" userId="e4d8bc0842bb97f1" providerId="LiveId" clId="{D4D09B56-5EC6-462E-BA22-93D7CE4DDFDB}" dt="2024-12-10T10:36:33.119" v="14" actId="478"/>
          <ac:picMkLst>
            <pc:docMk/>
            <pc:sldMk cId="4219117849" sldId="265"/>
            <ac:picMk id="4" creationId="{33364889-FD51-A9BF-4118-186D981618C1}"/>
          </ac:picMkLst>
        </pc:picChg>
      </pc:sldChg>
      <pc:sldChg chg="addSp delSp modSp new mod ord">
        <pc:chgData name="nikol nikto" userId="e4d8bc0842bb97f1" providerId="LiveId" clId="{D4D09B56-5EC6-462E-BA22-93D7CE4DDFDB}" dt="2024-12-10T07:15:17.944" v="13"/>
        <pc:sldMkLst>
          <pc:docMk/>
          <pc:sldMk cId="3125304720" sldId="267"/>
        </pc:sldMkLst>
        <pc:spChg chg="del">
          <ac:chgData name="nikol nikto" userId="e4d8bc0842bb97f1" providerId="LiveId" clId="{D4D09B56-5EC6-462E-BA22-93D7CE4DDFDB}" dt="2024-12-10T07:14:01.240" v="7" actId="478"/>
          <ac:spMkLst>
            <pc:docMk/>
            <pc:sldMk cId="3125304720" sldId="267"/>
            <ac:spMk id="2" creationId="{D8666F9F-B7B7-EBF5-2454-7E98A2F2BCAC}"/>
          </ac:spMkLst>
        </pc:spChg>
        <pc:spChg chg="del">
          <ac:chgData name="nikol nikto" userId="e4d8bc0842bb97f1" providerId="LiveId" clId="{D4D09B56-5EC6-462E-BA22-93D7CE4DDFDB}" dt="2024-12-10T07:14:04.089" v="8" actId="478"/>
          <ac:spMkLst>
            <pc:docMk/>
            <pc:sldMk cId="3125304720" sldId="267"/>
            <ac:spMk id="3" creationId="{EC4E5F63-2AFE-E77C-D8A4-860DB1EF2410}"/>
          </ac:spMkLst>
        </pc:spChg>
        <pc:picChg chg="add mod">
          <ac:chgData name="nikol nikto" userId="e4d8bc0842bb97f1" providerId="LiveId" clId="{D4D09B56-5EC6-462E-BA22-93D7CE4DDFDB}" dt="2024-12-10T07:14:18.960" v="9"/>
          <ac:picMkLst>
            <pc:docMk/>
            <pc:sldMk cId="3125304720" sldId="267"/>
            <ac:picMk id="5" creationId="{A5A9AA52-A007-636D-39F3-D0E8BE8BE35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82615-B159-445B-7267-B492A50DB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BE1C1F2-9ABC-7235-46AB-1FEDDEE8D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BEFD41-FFC8-799E-1729-408B95A9A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979D92-ED25-AE13-70A4-6B6FC90B4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48D99C-31E5-5246-7507-ACADC65F7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64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F47A37-B32C-DEB2-FA68-64D91DE78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3E4934-DFE5-9F9E-AC8F-D30C5E1EA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D5341D-90F2-08CA-8AF3-2BBAE143C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9DD99B-4395-BBB6-4474-45DEE058A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609E9B-82A3-6DF6-C701-3993B5208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409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65831-1215-1201-44D1-A4ED3241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C6A990-763C-AAB6-EC48-4FDE92431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8D118B-2740-95FC-7FAB-54B3C8154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877AC0-F02D-D6CC-F81E-59F22D41F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324945-4320-8F8A-744E-E59B45F6F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97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74FA0-BC9F-205C-E4A1-9EFE5E69C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EF9FAA-984E-7249-5F04-B04CF42004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8F0ECE-F97A-506F-D624-A6DF79ED4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F8FD33-9637-2C72-174A-D949931D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650F9F-C364-769E-5845-96D950430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F37E63-9AD9-7CDD-144E-56B46BE70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691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3F2E7-85C2-6D30-2E0D-CE30C3B1F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9E4183-1016-9A17-CF55-97BB994C0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1DF480-FA90-08E8-19DA-BCC17A62C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E8DB550-F50B-E2F4-09D8-1AC80AF611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2C67FA-FCA6-5624-1182-CCB58EE378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ACC356-9751-6857-4C59-E651B88F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1649E83-E587-BB7F-2A73-F13006EF9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B05D64D-7A11-96A9-F011-144A6CFB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7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E3B4DE-6AED-43FC-4BDA-ABA7ED47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1D0038-B233-9440-94F0-96324FCF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AED353-98A7-086C-26EE-F07675DB3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3ADC07-E4BC-AA77-A880-3BDCBA1AA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96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114DD2-3008-E7EF-15B1-9C9D372D2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690DB18-51D1-D4F9-0CB2-0C6F3C61E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6DC7EC-FD2D-8496-6F97-746B2208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733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772A52-84E6-AA3A-F61A-A32C3A08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D58848-BFD3-F9AA-B54C-84C5F24AF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FFF3D1-05C7-9E66-B3D7-812403143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4881E1-44B9-D2BE-1DE8-0B88B9B56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A98470-9173-B7EC-0698-AF1D7DE2E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769AAC-1831-4EB3-33E6-F19568568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805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32633-6EA5-E12F-9133-65C56337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9F099B-331E-6D16-F986-7E6C6FF73C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7DD242-68D7-9D57-A397-A55F15842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B31D19-B423-8431-56F8-A240F8FDF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23932D-3ACB-68F6-CF10-8C17BA616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B6DCE2-FF02-DA90-17F2-264BAB3E4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20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CE21E-969B-1883-EDB1-851F19D6E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6C2EDF-06A0-FBCF-E54A-4B9C13530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C9B9AF-0949-8944-BC08-C53A2C55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263658-F9F4-0F8E-3AAD-C9DDAF0A6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F60561-CCE2-FCF1-2E0A-006D4B4C0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34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0CC99FA-3719-2E38-177C-A31F8EC956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EEFE80-C5D2-2E64-CB3B-45FC31C46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730625-71DD-14E3-D7EA-3F02B775D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4B4E51-1DA4-E708-C6E2-DC2DCECB8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4FF75A-2EBC-C988-058B-4C7FB2125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88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9D240-3977-9D6B-6B59-72E8E9379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BD62ED-CA75-C254-2CDF-6D8666C12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D1784A-FB8B-1325-D7BC-AC34F9F71F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91085-9943-4D35-8F14-E495FAF230C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239989-FCE7-B5E1-B78F-8617072777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E6C016-81BD-9BD1-2AF9-CC3D0752A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FC41B-FD35-49BC-A375-AF44C4F16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22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81DC17-A400-79C5-6AC2-E4AAA15DD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48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403BFC-7416-7F3E-C7A9-B79DD566F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19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E618A-53B1-70E0-CEA9-35B7A68BA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291F62-F7A7-1E1D-97C3-2EF07DF46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1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DCBB8-91F2-B1E9-3ECA-DE0F5E3F2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D435F4-5B50-118A-DC60-27F9487A6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99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1A5B8-0395-A858-6DF4-2B92A1D43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7A367A-A0EE-9158-3D94-BF45D2C06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03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91BAB-B746-35AA-455C-C76A5CA76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0FD5E8-0FD4-3367-384B-4D08FF923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57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F2751-FD41-08B0-F845-302A0CBD9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BA60B5-70EE-DE11-909A-5F30D1E2A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04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A9AA52-A007-636D-39F3-D0E8BE8BE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04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AF0A3-D326-4C1F-2476-7192467C3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9C0D54-1E8F-0353-7046-97971132A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2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04C0-0137-6084-88A9-D11CD640A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3DF09B-2DD5-BB7B-901E-58B673E2D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40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F90AE-22EB-4F16-6002-CF8FFE6C5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7065FE-2CC6-765A-78C3-C4285E950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17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4CB9D-837D-0D68-9687-5BA2DC129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5E9E4A-4D23-666A-B727-A41C708D4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977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nikol nikto</dc:creator>
  <cp:lastModifiedBy>nikol nikto</cp:lastModifiedBy>
  <cp:revision>1</cp:revision>
  <dcterms:created xsi:type="dcterms:W3CDTF">2024-11-29T09:15:33Z</dcterms:created>
  <dcterms:modified xsi:type="dcterms:W3CDTF">2024-12-10T10:36:54Z</dcterms:modified>
</cp:coreProperties>
</file>