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  <p:sldMasterId id="2147483672" r:id="rId3"/>
    <p:sldMasterId id="2147483708" r:id="rId4"/>
  </p:sldMasterIdLst>
  <p:notesMasterIdLst>
    <p:notesMasterId r:id="rId17"/>
  </p:notesMasterIdLst>
  <p:sldIdLst>
    <p:sldId id="256" r:id="rId5"/>
    <p:sldId id="257" r:id="rId6"/>
    <p:sldId id="259" r:id="rId7"/>
    <p:sldId id="271" r:id="rId8"/>
    <p:sldId id="270" r:id="rId9"/>
    <p:sldId id="274" r:id="rId10"/>
    <p:sldId id="273" r:id="rId11"/>
    <p:sldId id="276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B61E1900-6FC4-4FE9-848B-018F896DA16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03" d="100"/>
          <a:sy n="203" d="100"/>
        </p:scale>
        <p:origin x="594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93900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5106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70082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5" name="Google Shape;3265;g86649e36a1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6" name="Google Shape;3266;g86649e36a1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4" name="Google Shape;2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0" name="Google Shape;2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5" Type="http://schemas.openxmlformats.org/officeDocument/2006/relationships/hyperlink" Target="https://stories.freepik.com/?utm_source=slidesgo_template&amp;utm_medium=referral-link&amp;utm_campaign=slidesgo_contents_of_this_template&amp;utm_term=stories_by_freepik&amp;utm_content=stories" TargetMode="External"/><Relationship Id="rId4" Type="http://schemas.openxmlformats.org/officeDocument/2006/relationships/hyperlink" Target="http://bit.ly/2TtBDfr" TargetMode="Externa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 flipH="1">
            <a:off x="0" y="-75"/>
            <a:ext cx="6420300" cy="36753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" name="Google Shape;10;p2"/>
          <p:cNvSpPr/>
          <p:nvPr/>
        </p:nvSpPr>
        <p:spPr>
          <a:xfrm rot="10800000">
            <a:off x="6420400" y="0"/>
            <a:ext cx="2732700" cy="1564200"/>
          </a:xfrm>
          <a:prstGeom prst="rtTriangl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16200" y="3913200"/>
            <a:ext cx="2122200" cy="64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90600" y="491400"/>
            <a:ext cx="3666900" cy="30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1817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1886216" y="4155000"/>
            <a:ext cx="1726800" cy="988500"/>
          </a:xfrm>
          <a:prstGeom prst="rtTriangl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" name="Google Shape;15;p3"/>
          <p:cNvSpPr/>
          <p:nvPr/>
        </p:nvSpPr>
        <p:spPr>
          <a:xfrm rot="5400000">
            <a:off x="-1833000" y="1832850"/>
            <a:ext cx="8573400" cy="4907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 flipH="1">
            <a:off x="616300" y="720000"/>
            <a:ext cx="2895600" cy="18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1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16300" y="3795175"/>
            <a:ext cx="1635300" cy="9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7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 flipH="1">
            <a:off x="5312925" y="3960725"/>
            <a:ext cx="3093600" cy="67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91060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 rot="10800000">
            <a:off x="2334300" y="-8250"/>
            <a:ext cx="6809700" cy="38979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" name="Google Shape;21;p4"/>
          <p:cNvSpPr/>
          <p:nvPr/>
        </p:nvSpPr>
        <p:spPr>
          <a:xfrm flipH="1">
            <a:off x="6953400" y="3889650"/>
            <a:ext cx="2190600" cy="125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22000" y="1357200"/>
            <a:ext cx="7784700" cy="349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1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66007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>
            <a:off x="4362600" y="-8325"/>
            <a:ext cx="4781400" cy="27369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3933000"/>
            <a:ext cx="2115000" cy="12105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1543480" y="1998800"/>
            <a:ext cx="1866600" cy="49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latin typeface="Be Vietnam"/>
                <a:ea typeface="Be Vietnam"/>
                <a:cs typeface="Be Vietnam"/>
                <a:sym typeface="Be Vietnam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2"/>
          </p:nvPr>
        </p:nvSpPr>
        <p:spPr>
          <a:xfrm>
            <a:off x="1543467" y="2959350"/>
            <a:ext cx="2439300" cy="9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3"/>
          </p:nvPr>
        </p:nvSpPr>
        <p:spPr>
          <a:xfrm>
            <a:off x="5694620" y="1998800"/>
            <a:ext cx="1866600" cy="49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4"/>
          </p:nvPr>
        </p:nvSpPr>
        <p:spPr>
          <a:xfrm>
            <a:off x="5694633" y="2959350"/>
            <a:ext cx="2439300" cy="9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818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 rot="10800000" flipH="1">
            <a:off x="0" y="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/>
          <p:nvPr/>
        </p:nvSpPr>
        <p:spPr>
          <a:xfrm rot="10800000">
            <a:off x="6953700" y="0"/>
            <a:ext cx="21903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" name="Google Shape;36;p6"/>
          <p:cNvSpPr/>
          <p:nvPr/>
        </p:nvSpPr>
        <p:spPr>
          <a:xfrm rot="10800000">
            <a:off x="6953700" y="0"/>
            <a:ext cx="21903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05492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/>
          <p:nvPr/>
        </p:nvSpPr>
        <p:spPr>
          <a:xfrm rot="10800000" flipH="1">
            <a:off x="0" y="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" name="Google Shape;39;p7"/>
          <p:cNvSpPr/>
          <p:nvPr/>
        </p:nvSpPr>
        <p:spPr>
          <a:xfrm>
            <a:off x="0" y="3889800"/>
            <a:ext cx="21903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616200" y="1973475"/>
            <a:ext cx="3264000" cy="19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9304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616200" y="491400"/>
            <a:ext cx="2926500" cy="28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94041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 flipH="1">
            <a:off x="5530834" y="4155000"/>
            <a:ext cx="1726800" cy="988500"/>
          </a:xfrm>
          <a:prstGeom prst="rtTriangl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" name="Google Shape;46;p9"/>
          <p:cNvSpPr/>
          <p:nvPr/>
        </p:nvSpPr>
        <p:spPr>
          <a:xfrm rot="-5400000" flipH="1">
            <a:off x="2403450" y="1832850"/>
            <a:ext cx="8573400" cy="4907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5374475" y="720000"/>
            <a:ext cx="3153300" cy="18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1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 idx="2" hasCustomPrompt="1"/>
          </p:nvPr>
        </p:nvSpPr>
        <p:spPr>
          <a:xfrm>
            <a:off x="6907825" y="3795175"/>
            <a:ext cx="1653900" cy="9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None/>
              <a:defRPr sz="7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720000" y="3960725"/>
            <a:ext cx="2991900" cy="67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06264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 rot="5400000">
            <a:off x="-468300" y="468300"/>
            <a:ext cx="21903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" name="Google Shape;52;p10"/>
          <p:cNvSpPr/>
          <p:nvPr/>
        </p:nvSpPr>
        <p:spPr>
          <a:xfrm rot="-5400000">
            <a:off x="6596700" y="2597700"/>
            <a:ext cx="38409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6058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/>
          <p:nvPr/>
        </p:nvSpPr>
        <p:spPr>
          <a:xfrm rot="9395685">
            <a:off x="5208650" y="2137922"/>
            <a:ext cx="1255941" cy="690506"/>
          </a:xfrm>
          <a:prstGeom prst="triangle">
            <a:avLst>
              <a:gd name="adj" fmla="val 67248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" name="Google Shape;56;p11"/>
          <p:cNvSpPr/>
          <p:nvPr/>
        </p:nvSpPr>
        <p:spPr>
          <a:xfrm rot="7057689" flipH="1">
            <a:off x="4749232" y="3482137"/>
            <a:ext cx="976212" cy="462278"/>
          </a:xfrm>
          <a:prstGeom prst="triangle">
            <a:avLst>
              <a:gd name="adj" fmla="val 672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7" name="Google Shape;57;p11"/>
          <p:cNvSpPr/>
          <p:nvPr/>
        </p:nvSpPr>
        <p:spPr>
          <a:xfrm rot="593356" flipH="1">
            <a:off x="4530915" y="1856236"/>
            <a:ext cx="2415795" cy="1849932"/>
          </a:xfrm>
          <a:prstGeom prst="triangle">
            <a:avLst>
              <a:gd name="adj" fmla="val 678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8" name="Google Shape;58;p11"/>
          <p:cNvSpPr/>
          <p:nvPr/>
        </p:nvSpPr>
        <p:spPr>
          <a:xfrm rot="-1404315">
            <a:off x="2679409" y="3087050"/>
            <a:ext cx="1255941" cy="690506"/>
          </a:xfrm>
          <a:prstGeom prst="triangle">
            <a:avLst>
              <a:gd name="adj" fmla="val 67248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9" name="Google Shape;59;p11"/>
          <p:cNvSpPr/>
          <p:nvPr/>
        </p:nvSpPr>
        <p:spPr>
          <a:xfrm rot="-3742311" flipH="1">
            <a:off x="3418556" y="1971064"/>
            <a:ext cx="976212" cy="462278"/>
          </a:xfrm>
          <a:prstGeom prst="triangle">
            <a:avLst>
              <a:gd name="adj" fmla="val 672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0" name="Google Shape;60;p11"/>
          <p:cNvSpPr/>
          <p:nvPr/>
        </p:nvSpPr>
        <p:spPr>
          <a:xfrm rot="-10206644" flipH="1">
            <a:off x="2197290" y="2209309"/>
            <a:ext cx="2415795" cy="1849932"/>
          </a:xfrm>
          <a:prstGeom prst="triangle">
            <a:avLst>
              <a:gd name="adj" fmla="val 678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1" name="Google Shape;61;p11"/>
          <p:cNvSpPr/>
          <p:nvPr/>
        </p:nvSpPr>
        <p:spPr>
          <a:xfrm rot="10800000">
            <a:off x="6953700" y="0"/>
            <a:ext cx="21903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title" hasCustomPrompt="1"/>
          </p:nvPr>
        </p:nvSpPr>
        <p:spPr>
          <a:xfrm>
            <a:off x="2799913" y="2161475"/>
            <a:ext cx="1834500" cy="145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3" name="Google Shape;63;p11"/>
          <p:cNvSpPr txBox="1">
            <a:spLocks noGrp="1"/>
          </p:cNvSpPr>
          <p:nvPr>
            <p:ph type="subTitle" idx="1"/>
          </p:nvPr>
        </p:nvSpPr>
        <p:spPr>
          <a:xfrm>
            <a:off x="616200" y="1887275"/>
            <a:ext cx="1834500" cy="93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ubTitle" idx="2"/>
          </p:nvPr>
        </p:nvSpPr>
        <p:spPr>
          <a:xfrm>
            <a:off x="6793250" y="1887275"/>
            <a:ext cx="1834500" cy="93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title" idx="3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subTitle" idx="4"/>
          </p:nvPr>
        </p:nvSpPr>
        <p:spPr>
          <a:xfrm>
            <a:off x="616200" y="2734800"/>
            <a:ext cx="1884300" cy="9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ubTitle" idx="5"/>
          </p:nvPr>
        </p:nvSpPr>
        <p:spPr>
          <a:xfrm>
            <a:off x="6793252" y="2734800"/>
            <a:ext cx="1884300" cy="9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title" idx="6" hasCustomPrompt="1"/>
          </p:nvPr>
        </p:nvSpPr>
        <p:spPr>
          <a:xfrm>
            <a:off x="4515713" y="2282900"/>
            <a:ext cx="1834500" cy="145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4328600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3869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">
  <p:cSld name="Title only 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/>
          <p:nvPr/>
        </p:nvSpPr>
        <p:spPr>
          <a:xfrm rot="-5400000">
            <a:off x="7422000" y="3421500"/>
            <a:ext cx="21903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32050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/>
          <p:nvPr/>
        </p:nvSpPr>
        <p:spPr>
          <a:xfrm rot="-5400454">
            <a:off x="6015293" y="166500"/>
            <a:ext cx="4545900" cy="1710900"/>
          </a:xfrm>
          <a:prstGeom prst="triangle">
            <a:avLst>
              <a:gd name="adj" fmla="val 5228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5" name="Google Shape;75;p14"/>
          <p:cNvSpPr/>
          <p:nvPr/>
        </p:nvSpPr>
        <p:spPr>
          <a:xfrm rot="5400000">
            <a:off x="-468300" y="46830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22527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/>
          <p:nvPr/>
        </p:nvSpPr>
        <p:spPr>
          <a:xfrm rot="5400454" flipH="1">
            <a:off x="-1417132" y="166500"/>
            <a:ext cx="4545900" cy="1710900"/>
          </a:xfrm>
          <a:prstGeom prst="triangle">
            <a:avLst>
              <a:gd name="adj" fmla="val 5228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9" name="Google Shape;79;p15"/>
          <p:cNvSpPr/>
          <p:nvPr/>
        </p:nvSpPr>
        <p:spPr>
          <a:xfrm rot="-5400000" flipH="1">
            <a:off x="7422000" y="46830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25527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/>
          <p:nvPr/>
        </p:nvSpPr>
        <p:spPr>
          <a:xfrm rot="-5400454">
            <a:off x="6015293" y="166500"/>
            <a:ext cx="4545900" cy="1710900"/>
          </a:xfrm>
          <a:prstGeom prst="triangle">
            <a:avLst>
              <a:gd name="adj" fmla="val 5228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52314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/>
          <p:nvPr/>
        </p:nvSpPr>
        <p:spPr>
          <a:xfrm>
            <a:off x="0" y="4410000"/>
            <a:ext cx="1299900" cy="744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6" name="Google Shape;86;p17"/>
          <p:cNvSpPr/>
          <p:nvPr/>
        </p:nvSpPr>
        <p:spPr>
          <a:xfrm rot="-5400454">
            <a:off x="6015293" y="166500"/>
            <a:ext cx="4545900" cy="1710900"/>
          </a:xfrm>
          <a:prstGeom prst="triangle">
            <a:avLst>
              <a:gd name="adj" fmla="val 5228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80391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/>
          <p:nvPr/>
        </p:nvSpPr>
        <p:spPr>
          <a:xfrm rot="10800000" flipH="1">
            <a:off x="0" y="0"/>
            <a:ext cx="39564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18"/>
          <p:cNvSpPr/>
          <p:nvPr/>
        </p:nvSpPr>
        <p:spPr>
          <a:xfrm rot="-5400000">
            <a:off x="7422000" y="342300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86678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/>
          <p:nvPr/>
        </p:nvSpPr>
        <p:spPr>
          <a:xfrm rot="10800000" flipH="1">
            <a:off x="0" y="0"/>
            <a:ext cx="39564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4" name="Google Shape;94;p19"/>
          <p:cNvSpPr/>
          <p:nvPr/>
        </p:nvSpPr>
        <p:spPr>
          <a:xfrm rot="-5400000">
            <a:off x="7422000" y="342300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5" name="Google Shape;95;p19"/>
          <p:cNvSpPr/>
          <p:nvPr/>
        </p:nvSpPr>
        <p:spPr>
          <a:xfrm rot="5400000">
            <a:off x="288601" y="2755547"/>
            <a:ext cx="862800" cy="360000"/>
          </a:xfrm>
          <a:prstGeom prst="triangle">
            <a:avLst>
              <a:gd name="adj" fmla="val 6348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13139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Title only 8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/>
          <p:nvPr/>
        </p:nvSpPr>
        <p:spPr>
          <a:xfrm rot="10800000">
            <a:off x="5187600" y="0"/>
            <a:ext cx="39564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9" name="Google Shape;99;p20"/>
          <p:cNvSpPr/>
          <p:nvPr/>
        </p:nvSpPr>
        <p:spPr>
          <a:xfrm rot="5400000" flipH="1">
            <a:off x="-468300" y="342300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0" name="Google Shape;100;p20"/>
          <p:cNvSpPr/>
          <p:nvPr/>
        </p:nvSpPr>
        <p:spPr>
          <a:xfrm rot="-5400000" flipH="1">
            <a:off x="8028601" y="2755547"/>
            <a:ext cx="862800" cy="360000"/>
          </a:xfrm>
          <a:prstGeom prst="triangle">
            <a:avLst>
              <a:gd name="adj" fmla="val 6348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06159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/>
          <p:nvPr/>
        </p:nvSpPr>
        <p:spPr>
          <a:xfrm rot="10800000" flipH="1">
            <a:off x="0" y="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4" name="Google Shape;104;p21"/>
          <p:cNvSpPr/>
          <p:nvPr/>
        </p:nvSpPr>
        <p:spPr>
          <a:xfrm rot="-5400000" flipH="1">
            <a:off x="6596700" y="1293600"/>
            <a:ext cx="38409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ubTitle" idx="1"/>
          </p:nvPr>
        </p:nvSpPr>
        <p:spPr>
          <a:xfrm>
            <a:off x="6336385" y="2307650"/>
            <a:ext cx="1440000" cy="4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latin typeface="Be Vietnam"/>
                <a:ea typeface="Be Vietnam"/>
                <a:cs typeface="Be Vietnam"/>
                <a:sym typeface="Be Vietnam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ubTitle" idx="2"/>
          </p:nvPr>
        </p:nvSpPr>
        <p:spPr>
          <a:xfrm>
            <a:off x="6337577" y="2750075"/>
            <a:ext cx="1882800" cy="9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41983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/>
          <p:nvPr/>
        </p:nvSpPr>
        <p:spPr>
          <a:xfrm rot="-5400000" flipH="1">
            <a:off x="7422000" y="468300"/>
            <a:ext cx="21903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subTitle" idx="1"/>
          </p:nvPr>
        </p:nvSpPr>
        <p:spPr>
          <a:xfrm>
            <a:off x="620700" y="3794775"/>
            <a:ext cx="25956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ubTitle" idx="2"/>
          </p:nvPr>
        </p:nvSpPr>
        <p:spPr>
          <a:xfrm>
            <a:off x="620700" y="2215425"/>
            <a:ext cx="25956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ubTitle" idx="3"/>
          </p:nvPr>
        </p:nvSpPr>
        <p:spPr>
          <a:xfrm>
            <a:off x="620700" y="1851575"/>
            <a:ext cx="21597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subTitle" idx="4"/>
          </p:nvPr>
        </p:nvSpPr>
        <p:spPr>
          <a:xfrm>
            <a:off x="3342325" y="1851575"/>
            <a:ext cx="21597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ubTitle" idx="5"/>
          </p:nvPr>
        </p:nvSpPr>
        <p:spPr>
          <a:xfrm>
            <a:off x="6063950" y="1851575"/>
            <a:ext cx="21597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subTitle" idx="6"/>
          </p:nvPr>
        </p:nvSpPr>
        <p:spPr>
          <a:xfrm>
            <a:off x="620700" y="3428625"/>
            <a:ext cx="21393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ubTitle" idx="7"/>
          </p:nvPr>
        </p:nvSpPr>
        <p:spPr>
          <a:xfrm>
            <a:off x="3342325" y="3428625"/>
            <a:ext cx="21597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subTitle" idx="8"/>
          </p:nvPr>
        </p:nvSpPr>
        <p:spPr>
          <a:xfrm>
            <a:off x="6063950" y="3428625"/>
            <a:ext cx="21597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title" hasCustomPrompt="1"/>
          </p:nvPr>
        </p:nvSpPr>
        <p:spPr>
          <a:xfrm flipH="1">
            <a:off x="620700" y="1491575"/>
            <a:ext cx="10800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9" name="Google Shape;119;p22"/>
          <p:cNvSpPr txBox="1">
            <a:spLocks noGrp="1"/>
          </p:cNvSpPr>
          <p:nvPr>
            <p:ph type="title" idx="9" hasCustomPrompt="1"/>
          </p:nvPr>
        </p:nvSpPr>
        <p:spPr>
          <a:xfrm>
            <a:off x="3342325" y="1491575"/>
            <a:ext cx="10800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22"/>
          <p:cNvSpPr txBox="1">
            <a:spLocks noGrp="1"/>
          </p:cNvSpPr>
          <p:nvPr>
            <p:ph type="title" idx="13" hasCustomPrompt="1"/>
          </p:nvPr>
        </p:nvSpPr>
        <p:spPr>
          <a:xfrm>
            <a:off x="6063950" y="1491575"/>
            <a:ext cx="10800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1" name="Google Shape;121;p22"/>
          <p:cNvSpPr txBox="1">
            <a:spLocks noGrp="1"/>
          </p:cNvSpPr>
          <p:nvPr>
            <p:ph type="title" idx="14" hasCustomPrompt="1"/>
          </p:nvPr>
        </p:nvSpPr>
        <p:spPr>
          <a:xfrm flipH="1">
            <a:off x="620700" y="3068625"/>
            <a:ext cx="10800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2"/>
          <p:cNvSpPr txBox="1">
            <a:spLocks noGrp="1"/>
          </p:cNvSpPr>
          <p:nvPr>
            <p:ph type="title" idx="15" hasCustomPrompt="1"/>
          </p:nvPr>
        </p:nvSpPr>
        <p:spPr>
          <a:xfrm>
            <a:off x="3342325" y="3068625"/>
            <a:ext cx="10800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3" name="Google Shape;123;p22"/>
          <p:cNvSpPr txBox="1">
            <a:spLocks noGrp="1"/>
          </p:cNvSpPr>
          <p:nvPr>
            <p:ph type="title" idx="16" hasCustomPrompt="1"/>
          </p:nvPr>
        </p:nvSpPr>
        <p:spPr>
          <a:xfrm>
            <a:off x="6063950" y="3068625"/>
            <a:ext cx="10800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4" name="Google Shape;124;p22"/>
          <p:cNvSpPr txBox="1">
            <a:spLocks noGrp="1"/>
          </p:cNvSpPr>
          <p:nvPr>
            <p:ph type="title" idx="17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subTitle" idx="18"/>
          </p:nvPr>
        </p:nvSpPr>
        <p:spPr>
          <a:xfrm>
            <a:off x="3342325" y="2215425"/>
            <a:ext cx="25956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subTitle" idx="19"/>
          </p:nvPr>
        </p:nvSpPr>
        <p:spPr>
          <a:xfrm>
            <a:off x="6063950" y="2215425"/>
            <a:ext cx="25956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subTitle" idx="20"/>
          </p:nvPr>
        </p:nvSpPr>
        <p:spPr>
          <a:xfrm>
            <a:off x="3342325" y="3794775"/>
            <a:ext cx="25956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ubTitle" idx="21"/>
          </p:nvPr>
        </p:nvSpPr>
        <p:spPr>
          <a:xfrm>
            <a:off x="6063950" y="3794775"/>
            <a:ext cx="2595600" cy="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75782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/>
          <p:nvPr/>
        </p:nvSpPr>
        <p:spPr>
          <a:xfrm rot="10800000" flipH="1">
            <a:off x="0" y="0"/>
            <a:ext cx="21903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ubTitle" idx="1"/>
          </p:nvPr>
        </p:nvSpPr>
        <p:spPr>
          <a:xfrm>
            <a:off x="821150" y="3850150"/>
            <a:ext cx="197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subTitle" idx="2"/>
          </p:nvPr>
        </p:nvSpPr>
        <p:spPr>
          <a:xfrm>
            <a:off x="6719376" y="3850150"/>
            <a:ext cx="197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subTitle" idx="3"/>
          </p:nvPr>
        </p:nvSpPr>
        <p:spPr>
          <a:xfrm>
            <a:off x="6719376" y="2161650"/>
            <a:ext cx="197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subTitle" idx="4"/>
          </p:nvPr>
        </p:nvSpPr>
        <p:spPr>
          <a:xfrm>
            <a:off x="821150" y="2161650"/>
            <a:ext cx="197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subTitle" idx="5"/>
          </p:nvPr>
        </p:nvSpPr>
        <p:spPr>
          <a:xfrm>
            <a:off x="821138" y="1826925"/>
            <a:ext cx="1603500" cy="30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 Vietnam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subTitle" idx="6"/>
          </p:nvPr>
        </p:nvSpPr>
        <p:spPr>
          <a:xfrm>
            <a:off x="821138" y="3520300"/>
            <a:ext cx="1603500" cy="30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 Vietnam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3"/>
          <p:cNvSpPr txBox="1">
            <a:spLocks noGrp="1"/>
          </p:cNvSpPr>
          <p:nvPr>
            <p:ph type="subTitle" idx="7"/>
          </p:nvPr>
        </p:nvSpPr>
        <p:spPr>
          <a:xfrm>
            <a:off x="6719363" y="3520300"/>
            <a:ext cx="1603500" cy="30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 Vietnam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3"/>
          <p:cNvSpPr txBox="1">
            <a:spLocks noGrp="1"/>
          </p:cNvSpPr>
          <p:nvPr>
            <p:ph type="subTitle" idx="8"/>
          </p:nvPr>
        </p:nvSpPr>
        <p:spPr>
          <a:xfrm>
            <a:off x="6719363" y="1826925"/>
            <a:ext cx="1603500" cy="30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 Vietnam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82859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/>
          <p:nvPr/>
        </p:nvSpPr>
        <p:spPr>
          <a:xfrm rot="-5400545">
            <a:off x="-414952" y="1101875"/>
            <a:ext cx="15125400" cy="4392600"/>
          </a:xfrm>
          <a:prstGeom prst="triangle">
            <a:avLst>
              <a:gd name="adj" fmla="val 758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2" name="Google Shape;142;p24"/>
          <p:cNvSpPr/>
          <p:nvPr/>
        </p:nvSpPr>
        <p:spPr>
          <a:xfrm rot="5400501" flipH="1">
            <a:off x="-2566725" y="1315675"/>
            <a:ext cx="8231700" cy="3098100"/>
          </a:xfrm>
          <a:prstGeom prst="triangle">
            <a:avLst>
              <a:gd name="adj" fmla="val 3337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3" name="Google Shape;143;p24"/>
          <p:cNvSpPr/>
          <p:nvPr/>
        </p:nvSpPr>
        <p:spPr>
          <a:xfrm flipH="1">
            <a:off x="1529425" y="1821047"/>
            <a:ext cx="568200" cy="303900"/>
          </a:xfrm>
          <a:prstGeom prst="triangle">
            <a:avLst>
              <a:gd name="adj" fmla="val 7907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4" name="Google Shape;144;p24"/>
          <p:cNvSpPr/>
          <p:nvPr/>
        </p:nvSpPr>
        <p:spPr>
          <a:xfrm rot="1735613" flipH="1">
            <a:off x="2922573" y="374063"/>
            <a:ext cx="862737" cy="359862"/>
          </a:xfrm>
          <a:prstGeom prst="triangle">
            <a:avLst>
              <a:gd name="adj" fmla="val 4077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5" name="Google Shape;145;p24"/>
          <p:cNvSpPr/>
          <p:nvPr/>
        </p:nvSpPr>
        <p:spPr>
          <a:xfrm flipH="1">
            <a:off x="6486290" y="455813"/>
            <a:ext cx="862800" cy="360000"/>
          </a:xfrm>
          <a:prstGeom prst="triangle">
            <a:avLst>
              <a:gd name="adj" fmla="val 7907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6" name="Google Shape;146;p24"/>
          <p:cNvSpPr/>
          <p:nvPr/>
        </p:nvSpPr>
        <p:spPr>
          <a:xfrm rot="-2872435" flipH="1">
            <a:off x="6482459" y="4144893"/>
            <a:ext cx="579637" cy="241921"/>
          </a:xfrm>
          <a:prstGeom prst="triangle">
            <a:avLst>
              <a:gd name="adj" fmla="val 4077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7" name="Google Shape;147;p24"/>
          <p:cNvSpPr/>
          <p:nvPr/>
        </p:nvSpPr>
        <p:spPr>
          <a:xfrm rot="10423910" flipH="1">
            <a:off x="4282111" y="3798039"/>
            <a:ext cx="579766" cy="242044"/>
          </a:xfrm>
          <a:prstGeom prst="triangle">
            <a:avLst>
              <a:gd name="adj" fmla="val 4077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8" name="Google Shape;148;p24"/>
          <p:cNvSpPr/>
          <p:nvPr/>
        </p:nvSpPr>
        <p:spPr>
          <a:xfrm rot="9168373">
            <a:off x="8331016" y="3196130"/>
            <a:ext cx="489058" cy="204076"/>
          </a:xfrm>
          <a:prstGeom prst="triangle">
            <a:avLst>
              <a:gd name="adj" fmla="val 4889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9" name="Google Shape;149;p24"/>
          <p:cNvSpPr/>
          <p:nvPr/>
        </p:nvSpPr>
        <p:spPr>
          <a:xfrm rot="10800000" flipH="1">
            <a:off x="1418050" y="4633849"/>
            <a:ext cx="321600" cy="171900"/>
          </a:xfrm>
          <a:prstGeom prst="triangle">
            <a:avLst>
              <a:gd name="adj" fmla="val 4409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>
            <a:off x="3264900" y="1730575"/>
            <a:ext cx="247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1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subTitle" idx="1"/>
          </p:nvPr>
        </p:nvSpPr>
        <p:spPr>
          <a:xfrm>
            <a:off x="616200" y="3310875"/>
            <a:ext cx="2051700" cy="7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subTitle" idx="2"/>
          </p:nvPr>
        </p:nvSpPr>
        <p:spPr>
          <a:xfrm>
            <a:off x="3264900" y="2349588"/>
            <a:ext cx="2051700" cy="7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subTitle" idx="3"/>
          </p:nvPr>
        </p:nvSpPr>
        <p:spPr>
          <a:xfrm>
            <a:off x="6257690" y="1433325"/>
            <a:ext cx="2051700" cy="7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title" idx="4"/>
          </p:nvPr>
        </p:nvSpPr>
        <p:spPr>
          <a:xfrm>
            <a:off x="6257700" y="815825"/>
            <a:ext cx="247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1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title" idx="5"/>
          </p:nvPr>
        </p:nvSpPr>
        <p:spPr>
          <a:xfrm>
            <a:off x="616200" y="2695775"/>
            <a:ext cx="247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1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09648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>
            <a:spLocks noGrp="1"/>
          </p:cNvSpPr>
          <p:nvPr>
            <p:ph type="title"/>
          </p:nvPr>
        </p:nvSpPr>
        <p:spPr>
          <a:xfrm>
            <a:off x="4554000" y="491400"/>
            <a:ext cx="3965700" cy="257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subTitle" idx="1"/>
          </p:nvPr>
        </p:nvSpPr>
        <p:spPr>
          <a:xfrm>
            <a:off x="4946704" y="3425100"/>
            <a:ext cx="3573000" cy="9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91271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Six Column 3">
  <p:cSld name="Title with Six Column 3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/>
          <p:nvPr/>
        </p:nvSpPr>
        <p:spPr>
          <a:xfrm rot="10800000" flipH="1">
            <a:off x="0" y="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1" name="Google Shape;161;p26"/>
          <p:cNvSpPr/>
          <p:nvPr/>
        </p:nvSpPr>
        <p:spPr>
          <a:xfrm rot="-5400000" flipH="1">
            <a:off x="6596700" y="1293600"/>
            <a:ext cx="38409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subTitle" idx="1"/>
          </p:nvPr>
        </p:nvSpPr>
        <p:spPr>
          <a:xfrm>
            <a:off x="2262975" y="1477125"/>
            <a:ext cx="4590600" cy="10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subTitle" idx="2"/>
          </p:nvPr>
        </p:nvSpPr>
        <p:spPr>
          <a:xfrm>
            <a:off x="1301249" y="3125975"/>
            <a:ext cx="1573500" cy="38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subTitle" idx="3"/>
          </p:nvPr>
        </p:nvSpPr>
        <p:spPr>
          <a:xfrm>
            <a:off x="4125473" y="3125975"/>
            <a:ext cx="1573500" cy="38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subTitle" idx="4"/>
          </p:nvPr>
        </p:nvSpPr>
        <p:spPr>
          <a:xfrm>
            <a:off x="6838451" y="3125975"/>
            <a:ext cx="1573500" cy="38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subTitle" idx="5"/>
          </p:nvPr>
        </p:nvSpPr>
        <p:spPr>
          <a:xfrm>
            <a:off x="1301249" y="4104300"/>
            <a:ext cx="1573500" cy="38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subTitle" idx="6"/>
          </p:nvPr>
        </p:nvSpPr>
        <p:spPr>
          <a:xfrm>
            <a:off x="4125473" y="4104300"/>
            <a:ext cx="1573500" cy="38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6"/>
          <p:cNvSpPr txBox="1">
            <a:spLocks noGrp="1"/>
          </p:cNvSpPr>
          <p:nvPr>
            <p:ph type="subTitle" idx="7"/>
          </p:nvPr>
        </p:nvSpPr>
        <p:spPr>
          <a:xfrm>
            <a:off x="6838451" y="4104300"/>
            <a:ext cx="1573500" cy="38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61302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/>
          <p:nvPr/>
        </p:nvSpPr>
        <p:spPr>
          <a:xfrm>
            <a:off x="-7075" y="3399049"/>
            <a:ext cx="3084600" cy="1765800"/>
          </a:xfrm>
          <a:prstGeom prst="rtTriangl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72" name="Google Shape;172;p27"/>
          <p:cNvSpPr/>
          <p:nvPr/>
        </p:nvSpPr>
        <p:spPr>
          <a:xfrm flipH="1">
            <a:off x="1371600" y="715319"/>
            <a:ext cx="7772400" cy="4449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title"/>
          </p:nvPr>
        </p:nvSpPr>
        <p:spPr>
          <a:xfrm>
            <a:off x="616200" y="720000"/>
            <a:ext cx="5261700" cy="24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1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12626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Title + Text 2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/>
          <p:nvPr/>
        </p:nvSpPr>
        <p:spPr>
          <a:xfrm rot="5399455">
            <a:off x="-5456102" y="1101875"/>
            <a:ext cx="15125400" cy="4392600"/>
          </a:xfrm>
          <a:prstGeom prst="triangle">
            <a:avLst>
              <a:gd name="adj" fmla="val 758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76" name="Google Shape;176;p28"/>
          <p:cNvSpPr/>
          <p:nvPr/>
        </p:nvSpPr>
        <p:spPr>
          <a:xfrm rot="7927565" flipH="1">
            <a:off x="2252299" y="2285486"/>
            <a:ext cx="579637" cy="241921"/>
          </a:xfrm>
          <a:prstGeom prst="triangle">
            <a:avLst>
              <a:gd name="adj" fmla="val 4077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77" name="Google Shape;177;p28"/>
          <p:cNvSpPr/>
          <p:nvPr/>
        </p:nvSpPr>
        <p:spPr>
          <a:xfrm rot="-1631627">
            <a:off x="295472" y="931618"/>
            <a:ext cx="489058" cy="204076"/>
          </a:xfrm>
          <a:prstGeom prst="triangle">
            <a:avLst>
              <a:gd name="adj" fmla="val 4889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78" name="Google Shape;178;p28"/>
          <p:cNvSpPr/>
          <p:nvPr/>
        </p:nvSpPr>
        <p:spPr>
          <a:xfrm rot="-5399499" flipH="1">
            <a:off x="3783294" y="1696675"/>
            <a:ext cx="8231700" cy="3098100"/>
          </a:xfrm>
          <a:prstGeom prst="triangle">
            <a:avLst>
              <a:gd name="adj" fmla="val 3337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79" name="Google Shape;179;p28"/>
          <p:cNvSpPr/>
          <p:nvPr/>
        </p:nvSpPr>
        <p:spPr>
          <a:xfrm rot="10800000" flipH="1">
            <a:off x="7043794" y="3484328"/>
            <a:ext cx="568200" cy="303900"/>
          </a:xfrm>
          <a:prstGeom prst="triangle">
            <a:avLst>
              <a:gd name="adj" fmla="val 7907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0" name="Google Shape;180;p28"/>
          <p:cNvSpPr/>
          <p:nvPr/>
        </p:nvSpPr>
        <p:spPr>
          <a:xfrm rot="-9064387" flipH="1">
            <a:off x="5647909" y="4453399"/>
            <a:ext cx="862737" cy="359862"/>
          </a:xfrm>
          <a:prstGeom prst="triangle">
            <a:avLst>
              <a:gd name="adj" fmla="val 4077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1" name="Google Shape;181;p28"/>
          <p:cNvSpPr/>
          <p:nvPr/>
        </p:nvSpPr>
        <p:spPr>
          <a:xfrm flipH="1">
            <a:off x="7708619" y="1304701"/>
            <a:ext cx="321600" cy="171900"/>
          </a:xfrm>
          <a:prstGeom prst="triangle">
            <a:avLst>
              <a:gd name="adj" fmla="val 4409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2" name="Google Shape;182;p28"/>
          <p:cNvSpPr/>
          <p:nvPr/>
        </p:nvSpPr>
        <p:spPr>
          <a:xfrm rot="-376090" flipH="1">
            <a:off x="4281592" y="1689367"/>
            <a:ext cx="579766" cy="242044"/>
          </a:xfrm>
          <a:prstGeom prst="triangle">
            <a:avLst>
              <a:gd name="adj" fmla="val 4077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3" name="Google Shape;183;p28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9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8"/>
          <p:cNvSpPr txBox="1">
            <a:spLocks noGrp="1"/>
          </p:cNvSpPr>
          <p:nvPr>
            <p:ph type="subTitle" idx="1"/>
          </p:nvPr>
        </p:nvSpPr>
        <p:spPr>
          <a:xfrm>
            <a:off x="844800" y="3352200"/>
            <a:ext cx="1914000" cy="10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52467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+ Design 2">
  <p:cSld name="Title + Text + Design 2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/>
          <p:nvPr/>
        </p:nvSpPr>
        <p:spPr>
          <a:xfrm rot="3599646">
            <a:off x="-1179039" y="2803579"/>
            <a:ext cx="6183096" cy="2327088"/>
          </a:xfrm>
          <a:prstGeom prst="triangle">
            <a:avLst>
              <a:gd name="adj" fmla="val 5228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7" name="Google Shape;187;p29"/>
          <p:cNvSpPr/>
          <p:nvPr/>
        </p:nvSpPr>
        <p:spPr>
          <a:xfrm rot="-10799393" flipH="1">
            <a:off x="1464075" y="-3417"/>
            <a:ext cx="8496300" cy="1998000"/>
          </a:xfrm>
          <a:prstGeom prst="triangle">
            <a:avLst>
              <a:gd name="adj" fmla="val 758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8" name="Google Shape;188;p29"/>
          <p:cNvSpPr/>
          <p:nvPr/>
        </p:nvSpPr>
        <p:spPr>
          <a:xfrm rot="8271839">
            <a:off x="8029111" y="2669652"/>
            <a:ext cx="386351" cy="161422"/>
          </a:xfrm>
          <a:prstGeom prst="triangle">
            <a:avLst>
              <a:gd name="adj" fmla="val 4077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9" name="Google Shape;189;p29"/>
          <p:cNvSpPr/>
          <p:nvPr/>
        </p:nvSpPr>
        <p:spPr>
          <a:xfrm rot="5400000">
            <a:off x="451794" y="894324"/>
            <a:ext cx="378900" cy="202500"/>
          </a:xfrm>
          <a:prstGeom prst="triangle">
            <a:avLst>
              <a:gd name="adj" fmla="val 7907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0" name="Google Shape;190;p29"/>
          <p:cNvSpPr/>
          <p:nvPr/>
        </p:nvSpPr>
        <p:spPr>
          <a:xfrm rot="3664910">
            <a:off x="2227189" y="1655151"/>
            <a:ext cx="575110" cy="239957"/>
          </a:xfrm>
          <a:prstGeom prst="triangle">
            <a:avLst>
              <a:gd name="adj" fmla="val 4077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1" name="Google Shape;191;p29"/>
          <p:cNvSpPr/>
          <p:nvPr/>
        </p:nvSpPr>
        <p:spPr>
          <a:xfrm rot="-5400000">
            <a:off x="6737501" y="4245443"/>
            <a:ext cx="214500" cy="114600"/>
          </a:xfrm>
          <a:prstGeom prst="triangle">
            <a:avLst>
              <a:gd name="adj" fmla="val 4409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2" name="Google Shape;192;p29"/>
          <p:cNvSpPr/>
          <p:nvPr/>
        </p:nvSpPr>
        <p:spPr>
          <a:xfrm rot="-3767358" flipH="1">
            <a:off x="7404303" y="1083032"/>
            <a:ext cx="726276" cy="302833"/>
          </a:xfrm>
          <a:prstGeom prst="triangle">
            <a:avLst>
              <a:gd name="adj" fmla="val 4889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9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9"/>
          <p:cNvSpPr txBox="1">
            <a:spLocks noGrp="1"/>
          </p:cNvSpPr>
          <p:nvPr>
            <p:ph type="subTitle" idx="1"/>
          </p:nvPr>
        </p:nvSpPr>
        <p:spPr>
          <a:xfrm>
            <a:off x="844800" y="3352200"/>
            <a:ext cx="1914000" cy="10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32996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3">
  <p:cSld name="Title + text 3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/>
          <p:nvPr/>
        </p:nvSpPr>
        <p:spPr>
          <a:xfrm rot="-1800354">
            <a:off x="-498589" y="-922996"/>
            <a:ext cx="6183096" cy="2327088"/>
          </a:xfrm>
          <a:prstGeom prst="triangle">
            <a:avLst>
              <a:gd name="adj" fmla="val 5228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7" name="Google Shape;197;p30"/>
          <p:cNvSpPr/>
          <p:nvPr/>
        </p:nvSpPr>
        <p:spPr>
          <a:xfrm>
            <a:off x="7381360" y="719988"/>
            <a:ext cx="378900" cy="202500"/>
          </a:xfrm>
          <a:prstGeom prst="triangle">
            <a:avLst>
              <a:gd name="adj" fmla="val 7907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8" name="Google Shape;198;p30"/>
          <p:cNvSpPr/>
          <p:nvPr/>
        </p:nvSpPr>
        <p:spPr>
          <a:xfrm rot="-545">
            <a:off x="-3428352" y="2572950"/>
            <a:ext cx="15125400" cy="4392600"/>
          </a:xfrm>
          <a:prstGeom prst="triangle">
            <a:avLst>
              <a:gd name="adj" fmla="val 758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9" name="Google Shape;199;p30"/>
          <p:cNvSpPr/>
          <p:nvPr/>
        </p:nvSpPr>
        <p:spPr>
          <a:xfrm rot="2527565" flipH="1">
            <a:off x="7280976" y="2523020"/>
            <a:ext cx="579637" cy="241921"/>
          </a:xfrm>
          <a:prstGeom prst="triangle">
            <a:avLst>
              <a:gd name="adj" fmla="val 4077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00" name="Google Shape;200;p30"/>
          <p:cNvSpPr/>
          <p:nvPr/>
        </p:nvSpPr>
        <p:spPr>
          <a:xfrm rot="-7031627">
            <a:off x="4907401" y="4395684"/>
            <a:ext cx="489058" cy="204076"/>
          </a:xfrm>
          <a:prstGeom prst="triangle">
            <a:avLst>
              <a:gd name="adj" fmla="val 4889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01" name="Google Shape;201;p30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9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0"/>
          <p:cNvSpPr txBox="1">
            <a:spLocks noGrp="1"/>
          </p:cNvSpPr>
          <p:nvPr>
            <p:ph type="subTitle" idx="1"/>
          </p:nvPr>
        </p:nvSpPr>
        <p:spPr>
          <a:xfrm>
            <a:off x="6613800" y="3352200"/>
            <a:ext cx="1914000" cy="10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34621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4">
  <p:cSld name="title + text 4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/>
          <p:nvPr/>
        </p:nvSpPr>
        <p:spPr>
          <a:xfrm rot="-5400000">
            <a:off x="5379100" y="1380000"/>
            <a:ext cx="5149500" cy="23805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05" name="Google Shape;205;p31"/>
          <p:cNvSpPr/>
          <p:nvPr/>
        </p:nvSpPr>
        <p:spPr>
          <a:xfrm rot="5400454" flipH="1">
            <a:off x="-1715103" y="2314500"/>
            <a:ext cx="4545900" cy="1115100"/>
          </a:xfrm>
          <a:prstGeom prst="triangle">
            <a:avLst>
              <a:gd name="adj" fmla="val 2094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06" name="Google Shape;206;p31"/>
          <p:cNvSpPr txBox="1">
            <a:spLocks noGrp="1"/>
          </p:cNvSpPr>
          <p:nvPr>
            <p:ph type="subTitle" idx="1"/>
          </p:nvPr>
        </p:nvSpPr>
        <p:spPr>
          <a:xfrm>
            <a:off x="1054050" y="1544250"/>
            <a:ext cx="2967900" cy="96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7" name="Google Shape;207;p31"/>
          <p:cNvSpPr txBox="1">
            <a:spLocks noGrp="1"/>
          </p:cNvSpPr>
          <p:nvPr>
            <p:ph type="title"/>
          </p:nvPr>
        </p:nvSpPr>
        <p:spPr>
          <a:xfrm>
            <a:off x="823550" y="491400"/>
            <a:ext cx="753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01690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5">
  <p:cSld name="Title + text 5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 rot="-5400454">
            <a:off x="6313047" y="2314500"/>
            <a:ext cx="4545900" cy="1115100"/>
          </a:xfrm>
          <a:prstGeom prst="triangle">
            <a:avLst>
              <a:gd name="adj" fmla="val 2094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0" name="Google Shape;210;p32"/>
          <p:cNvSpPr/>
          <p:nvPr/>
        </p:nvSpPr>
        <p:spPr>
          <a:xfrm rot="5400000" flipH="1">
            <a:off x="-1384500" y="1380000"/>
            <a:ext cx="5149500" cy="23805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1" name="Google Shape;211;p32"/>
          <p:cNvSpPr txBox="1">
            <a:spLocks noGrp="1"/>
          </p:cNvSpPr>
          <p:nvPr>
            <p:ph type="subTitle" idx="1"/>
          </p:nvPr>
        </p:nvSpPr>
        <p:spPr>
          <a:xfrm>
            <a:off x="5122050" y="1544250"/>
            <a:ext cx="2967900" cy="96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823450" y="491400"/>
            <a:ext cx="753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20099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lt1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/>
          <p:nvPr/>
        </p:nvSpPr>
        <p:spPr>
          <a:xfrm flipH="1">
            <a:off x="2732800" y="1468200"/>
            <a:ext cx="6420300" cy="36753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5" name="Google Shape;215;p33"/>
          <p:cNvSpPr/>
          <p:nvPr/>
        </p:nvSpPr>
        <p:spPr>
          <a:xfrm rot="5400000">
            <a:off x="-584250" y="584250"/>
            <a:ext cx="2732700" cy="1564200"/>
          </a:xfrm>
          <a:prstGeom prst="rtTriangl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6" name="Google Shape;216;p33"/>
          <p:cNvSpPr txBox="1">
            <a:spLocks noGrp="1"/>
          </p:cNvSpPr>
          <p:nvPr>
            <p:ph type="subTitle" idx="1"/>
          </p:nvPr>
        </p:nvSpPr>
        <p:spPr>
          <a:xfrm>
            <a:off x="616200" y="1626750"/>
            <a:ext cx="3369600" cy="15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3"/>
          <p:cNvSpPr txBox="1">
            <a:spLocks noGrp="1"/>
          </p:cNvSpPr>
          <p:nvPr>
            <p:ph type="title"/>
          </p:nvPr>
        </p:nvSpPr>
        <p:spPr>
          <a:xfrm>
            <a:off x="616200" y="491400"/>
            <a:ext cx="4032000" cy="9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1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33"/>
          <p:cNvSpPr txBox="1"/>
          <p:nvPr/>
        </p:nvSpPr>
        <p:spPr>
          <a:xfrm>
            <a:off x="616200" y="3832375"/>
            <a:ext cx="3579300" cy="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1200">
                <a:latin typeface="Libre Franklin"/>
                <a:ea typeface="Libre Franklin"/>
                <a:cs typeface="Libre Franklin"/>
                <a:sym typeface="Libre Franklin"/>
              </a:rPr>
              <a:t>CREDITS: This presentation template was created by </a:t>
            </a:r>
            <a:r>
              <a:rPr lang="en-GB" sz="1200" b="1">
                <a:uFill>
                  <a:noFill/>
                </a:uFill>
                <a:latin typeface="Libre Franklin"/>
                <a:ea typeface="Libre Franklin"/>
                <a:cs typeface="Libre Franklin"/>
                <a:sym typeface="Libre Franklin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-GB" sz="1200">
                <a:latin typeface="Libre Franklin"/>
                <a:ea typeface="Libre Franklin"/>
                <a:cs typeface="Libre Franklin"/>
                <a:sym typeface="Libre Franklin"/>
              </a:rPr>
              <a:t>, including icons by </a:t>
            </a:r>
            <a:r>
              <a:rPr lang="en-GB" sz="1200" b="1">
                <a:uFill>
                  <a:noFill/>
                </a:uFill>
                <a:latin typeface="Libre Franklin"/>
                <a:ea typeface="Libre Franklin"/>
                <a:cs typeface="Libre Franklin"/>
                <a:sym typeface="Libre Franklin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-GB" sz="1200">
                <a:latin typeface="Libre Franklin"/>
                <a:ea typeface="Libre Franklin"/>
                <a:cs typeface="Libre Franklin"/>
                <a:sym typeface="Libre Franklin"/>
              </a:rPr>
              <a:t>, infographics &amp; images by </a:t>
            </a:r>
            <a:r>
              <a:rPr lang="en-GB" sz="1200" b="1">
                <a:uFill>
                  <a:noFill/>
                </a:uFill>
                <a:latin typeface="Libre Franklin"/>
                <a:ea typeface="Libre Franklin"/>
                <a:cs typeface="Libre Franklin"/>
                <a:sym typeface="Libre Franklin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 </a:t>
            </a:r>
            <a:r>
              <a:rPr lang="en-GB" sz="1200">
                <a:latin typeface="Libre Franklin"/>
                <a:ea typeface="Libre Franklin"/>
                <a:cs typeface="Libre Franklin"/>
                <a:sym typeface="Libre Franklin"/>
              </a:rPr>
              <a:t>and illustrations by </a:t>
            </a:r>
            <a:r>
              <a:rPr lang="en-GB" sz="1200" b="1">
                <a:uFill>
                  <a:noFill/>
                </a:uFill>
                <a:latin typeface="Libre Franklin"/>
                <a:ea typeface="Libre Franklin"/>
                <a:cs typeface="Libre Franklin"/>
                <a:sym typeface="Libre Franklin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Stories</a:t>
            </a:r>
            <a:endParaRPr sz="1200" b="1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41328707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/>
          <p:nvPr/>
        </p:nvSpPr>
        <p:spPr>
          <a:xfrm rot="-10799546" flipH="1">
            <a:off x="-2" y="300"/>
            <a:ext cx="4545900" cy="1131600"/>
          </a:xfrm>
          <a:prstGeom prst="triangle">
            <a:avLst>
              <a:gd name="adj" fmla="val 2944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21" name="Google Shape;221;p34"/>
          <p:cNvSpPr txBox="1">
            <a:spLocks noGrp="1"/>
          </p:cNvSpPr>
          <p:nvPr>
            <p:ph type="body" idx="1"/>
          </p:nvPr>
        </p:nvSpPr>
        <p:spPr>
          <a:xfrm>
            <a:off x="4572000" y="1544250"/>
            <a:ext cx="3761700" cy="28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2" name="Google Shape;222;p34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34"/>
          <p:cNvSpPr txBox="1">
            <a:spLocks noGrp="1"/>
          </p:cNvSpPr>
          <p:nvPr>
            <p:ph type="body" idx="2"/>
          </p:nvPr>
        </p:nvSpPr>
        <p:spPr>
          <a:xfrm>
            <a:off x="540000" y="1544250"/>
            <a:ext cx="4032000" cy="28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4" name="Google Shape;224;p34"/>
          <p:cNvSpPr/>
          <p:nvPr/>
        </p:nvSpPr>
        <p:spPr>
          <a:xfrm rot="-5400000">
            <a:off x="7422000" y="3421500"/>
            <a:ext cx="21903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2948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5"/>
          <p:cNvSpPr/>
          <p:nvPr/>
        </p:nvSpPr>
        <p:spPr>
          <a:xfrm>
            <a:off x="0" y="3674700"/>
            <a:ext cx="2568600" cy="1470600"/>
          </a:xfrm>
          <a:prstGeom prst="rtTriangl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27" name="Google Shape;227;p35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35"/>
          <p:cNvSpPr txBox="1">
            <a:spLocks noGrp="1"/>
          </p:cNvSpPr>
          <p:nvPr>
            <p:ph type="body" idx="1"/>
          </p:nvPr>
        </p:nvSpPr>
        <p:spPr>
          <a:xfrm>
            <a:off x="4516250" y="1544250"/>
            <a:ext cx="4123800" cy="28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⃤"/>
              <a:defRPr sz="16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9" name="Google Shape;229;p35"/>
          <p:cNvSpPr txBox="1">
            <a:spLocks noGrp="1"/>
          </p:cNvSpPr>
          <p:nvPr>
            <p:ph type="subTitle" idx="2"/>
          </p:nvPr>
        </p:nvSpPr>
        <p:spPr>
          <a:xfrm>
            <a:off x="616225" y="1544250"/>
            <a:ext cx="2967900" cy="96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5"/>
          <p:cNvSpPr txBox="1">
            <a:spLocks noGrp="1"/>
          </p:cNvSpPr>
          <p:nvPr>
            <p:ph type="subTitle" idx="3"/>
          </p:nvPr>
        </p:nvSpPr>
        <p:spPr>
          <a:xfrm>
            <a:off x="616225" y="2456000"/>
            <a:ext cx="1866600" cy="49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5"/>
          <p:cNvSpPr/>
          <p:nvPr/>
        </p:nvSpPr>
        <p:spPr>
          <a:xfrm rot="10800000">
            <a:off x="6953700" y="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27949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>
  <p:cSld name="Title and body 3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/>
          <p:nvPr/>
        </p:nvSpPr>
        <p:spPr>
          <a:xfrm rot="10800000" flipH="1">
            <a:off x="0" y="0"/>
            <a:ext cx="2190300" cy="1253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4" name="Google Shape;234;p36"/>
          <p:cNvSpPr/>
          <p:nvPr/>
        </p:nvSpPr>
        <p:spPr>
          <a:xfrm rot="10800000">
            <a:off x="6953700" y="0"/>
            <a:ext cx="2190300" cy="12537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5" name="Google Shape;235;p36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36"/>
          <p:cNvSpPr txBox="1">
            <a:spLocks noGrp="1"/>
          </p:cNvSpPr>
          <p:nvPr>
            <p:ph type="body" idx="1"/>
          </p:nvPr>
        </p:nvSpPr>
        <p:spPr>
          <a:xfrm>
            <a:off x="616200" y="1391850"/>
            <a:ext cx="7952400" cy="4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58705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587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2782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4467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6258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3580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1925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9858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380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512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40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73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34" Type="http://schemas.openxmlformats.org/officeDocument/2006/relationships/slideLayout" Target="../slideLayouts/slideLayout54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52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8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51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Relationship Id="rId30" Type="http://schemas.openxmlformats.org/officeDocument/2006/relationships/slideLayout" Target="../slideLayouts/slideLayout50.xml"/><Relationship Id="rId35" Type="http://schemas.openxmlformats.org/officeDocument/2006/relationships/slideLayout" Target="../slideLayouts/slideLayout5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540000" y="1544250"/>
            <a:ext cx="8100000" cy="28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Franklin"/>
              <a:buChar char="●"/>
              <a:defRPr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ibre Franklin"/>
              <a:buChar char="○"/>
              <a:defRPr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ibre Franklin"/>
              <a:buChar char="■"/>
              <a:defRPr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ibre Franklin"/>
              <a:buChar char="●"/>
              <a:defRPr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ibre Franklin"/>
              <a:buChar char="○"/>
              <a:defRPr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ibre Franklin"/>
              <a:buChar char="■"/>
              <a:defRPr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ibre Franklin"/>
              <a:buChar char="●"/>
              <a:defRPr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ibre Franklin"/>
              <a:buChar char="○"/>
              <a:defRPr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Libre Franklin"/>
              <a:buChar char="■"/>
              <a:defRPr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100"/>
              <a:buFont typeface="Be Vietnam"/>
              <a:buNone/>
              <a:defRPr sz="4100">
                <a:latin typeface="Be Vietnam"/>
                <a:ea typeface="Be Vietnam"/>
                <a:cs typeface="Be Vietnam"/>
                <a:sym typeface="Be Vietna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100"/>
              <a:buFont typeface="Be Vietnam"/>
              <a:buNone/>
              <a:defRPr sz="4100">
                <a:latin typeface="Be Vietnam"/>
                <a:ea typeface="Be Vietnam"/>
                <a:cs typeface="Be Vietnam"/>
                <a:sym typeface="Be Vietna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100"/>
              <a:buFont typeface="Be Vietnam"/>
              <a:buNone/>
              <a:defRPr sz="4100">
                <a:latin typeface="Be Vietnam"/>
                <a:ea typeface="Be Vietnam"/>
                <a:cs typeface="Be Vietnam"/>
                <a:sym typeface="Be Vietna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100"/>
              <a:buFont typeface="Be Vietnam"/>
              <a:buNone/>
              <a:defRPr sz="4100">
                <a:latin typeface="Be Vietnam"/>
                <a:ea typeface="Be Vietnam"/>
                <a:cs typeface="Be Vietnam"/>
                <a:sym typeface="Be Vietna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100"/>
              <a:buFont typeface="Be Vietnam"/>
              <a:buNone/>
              <a:defRPr sz="4100">
                <a:latin typeface="Be Vietnam"/>
                <a:ea typeface="Be Vietnam"/>
                <a:cs typeface="Be Vietnam"/>
                <a:sym typeface="Be Vietna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100"/>
              <a:buFont typeface="Be Vietnam"/>
              <a:buNone/>
              <a:defRPr sz="4100">
                <a:latin typeface="Be Vietnam"/>
                <a:ea typeface="Be Vietnam"/>
                <a:cs typeface="Be Vietnam"/>
                <a:sym typeface="Be Vietna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100"/>
              <a:buFont typeface="Be Vietnam"/>
              <a:buNone/>
              <a:defRPr sz="4100">
                <a:latin typeface="Be Vietnam"/>
                <a:ea typeface="Be Vietnam"/>
                <a:cs typeface="Be Vietnam"/>
                <a:sym typeface="Be Vietna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100"/>
              <a:buFont typeface="Be Vietnam"/>
              <a:buNone/>
              <a:defRPr sz="4100">
                <a:latin typeface="Be Vietnam"/>
                <a:ea typeface="Be Vietnam"/>
                <a:cs typeface="Be Vietnam"/>
                <a:sym typeface="Be Vietna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100"/>
              <a:buFont typeface="Be Vietnam"/>
              <a:buNone/>
              <a:defRPr sz="4100">
                <a:latin typeface="Be Vietnam"/>
                <a:ea typeface="Be Vietnam"/>
                <a:cs typeface="Be Vietnam"/>
                <a:sym typeface="Be Vietna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3269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BEBE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buClrTx/>
              <a:buFontTx/>
              <a:buNone/>
            </a:pPr>
            <a:endParaRPr lang="en-US" kern="12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  <a:buFontTx/>
              <a:buNone/>
            </a:pPr>
            <a:fld id="{E29D5889-0F51-4A11-BD22-7C3FFB0F0384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  <a:buFontTx/>
                <a:buNone/>
              </a:pPr>
              <a:t>12/18/2023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  <a:buFontTx/>
              <a:buNone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  <a:buFontTx/>
              <a:buNone/>
            </a:pPr>
            <a:fld id="{5C24B80A-506B-47C0-BF92-BE1E19B7E093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  <a:buFontTx/>
                <a:buNone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89499" y="4274674"/>
            <a:ext cx="1534646" cy="2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4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3.svg"/><Relationship Id="rId18" Type="http://schemas.openxmlformats.org/officeDocument/2006/relationships/image" Target="../media/image35.png"/><Relationship Id="rId26" Type="http://schemas.openxmlformats.org/officeDocument/2006/relationships/image" Target="../media/image39.png"/><Relationship Id="rId3" Type="http://schemas.openxmlformats.org/officeDocument/2006/relationships/image" Target="../media/image3.svg"/><Relationship Id="rId21" Type="http://schemas.openxmlformats.org/officeDocument/2006/relationships/image" Target="../media/image21.svg"/><Relationship Id="rId7" Type="http://schemas.openxmlformats.org/officeDocument/2006/relationships/image" Target="../media/image7.svg"/><Relationship Id="rId12" Type="http://schemas.openxmlformats.org/officeDocument/2006/relationships/image" Target="../media/image32.png"/><Relationship Id="rId17" Type="http://schemas.openxmlformats.org/officeDocument/2006/relationships/image" Target="../media/image17.svg"/><Relationship Id="rId25" Type="http://schemas.openxmlformats.org/officeDocument/2006/relationships/image" Target="../media/image25.svg"/><Relationship Id="rId2" Type="http://schemas.openxmlformats.org/officeDocument/2006/relationships/image" Target="../media/image27.png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29.png"/><Relationship Id="rId11" Type="http://schemas.openxmlformats.org/officeDocument/2006/relationships/image" Target="../media/image11.svg"/><Relationship Id="rId24" Type="http://schemas.openxmlformats.org/officeDocument/2006/relationships/image" Target="../media/image38.pn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23" Type="http://schemas.openxmlformats.org/officeDocument/2006/relationships/image" Target="../media/image23.svg"/><Relationship Id="rId10" Type="http://schemas.openxmlformats.org/officeDocument/2006/relationships/image" Target="../media/image31.png"/><Relationship Id="rId19" Type="http://schemas.openxmlformats.org/officeDocument/2006/relationships/image" Target="../media/image19.svg"/><Relationship Id="rId4" Type="http://schemas.openxmlformats.org/officeDocument/2006/relationships/image" Target="../media/image28.png"/><Relationship Id="rId9" Type="http://schemas.openxmlformats.org/officeDocument/2006/relationships/image" Target="../media/image9.svg"/><Relationship Id="rId14" Type="http://schemas.openxmlformats.org/officeDocument/2006/relationships/image" Target="../media/image33.png"/><Relationship Id="rId22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07182"/>
            <a:ext cx="4655700" cy="111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4400" b="1" dirty="0">
                <a:solidFill>
                  <a:schemeClr val="accent3"/>
                </a:solidFill>
              </a:rPr>
              <a:t>INT.C</a:t>
            </a:r>
            <a:endParaRPr sz="4400" b="1" dirty="0">
              <a:solidFill>
                <a:schemeClr val="accent3"/>
              </a:solidFill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96897" y="3834675"/>
            <a:ext cx="1086600" cy="1022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17764" y="2726644"/>
            <a:ext cx="7053819" cy="183842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9838" y="1541404"/>
            <a:ext cx="6653766" cy="101797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766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00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160152" y="1459009"/>
            <a:ext cx="6586118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Сейчас в России насчитывается 84 ВУЗа, подготавливающих студентов по направлению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41.03.05 – международные отношения.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Это огромное количество будущих специалистов, готовых вести дела в сфере политики и дипломатии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15000"/>
              </a:lnSpc>
              <a:buClr>
                <a:schemeClr val="dk1"/>
              </a:buClr>
              <a:buSzPts val="1100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По результатам опроса, студенты, особенно из провинциальных городов, заинтересованы в продвижении личного бренда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профилю направления подготовки с целью нахождения места прохождения практики в</a:t>
            </a:r>
            <a:r>
              <a:rPr lang="ru-RU" dirty="0" smtClean="0"/>
              <a:t> международных департаментах российских и зарубежных компаний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/>
              <a:t>международных и межправительственных организациях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проявляют желание интегрироваться в дипломатическую экосистему, принимать участие в дипломатических клубах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2" name="Google Shape;132;p26"/>
          <p:cNvSpPr txBox="1"/>
          <p:nvPr/>
        </p:nvSpPr>
        <p:spPr>
          <a:xfrm>
            <a:off x="349111" y="882275"/>
            <a:ext cx="6208200" cy="71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600" b="1" i="0" u="none" strike="noStrike" cap="none" dirty="0">
                <a:solidFill>
                  <a:schemeClr val="accen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</a:t>
            </a:r>
            <a:endParaRPr sz="3600" b="1" i="0" u="none" strike="noStrike" cap="none" dirty="0">
              <a:solidFill>
                <a:schemeClr val="accen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021595" y="25236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b="1" dirty="0">
                <a:solidFill>
                  <a:schemeClr val="accent2"/>
                </a:solidFill>
              </a:rPr>
              <a:t>ЦЕЛЕВАЯ АУДИТОРИЯ</a:t>
            </a:r>
            <a:endParaRPr sz="3000" b="1" dirty="0">
              <a:solidFill>
                <a:schemeClr val="accent2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01716" y="1344140"/>
            <a:ext cx="4818567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indent="0">
              <a:buSzPts val="1800"/>
              <a:buNone/>
            </a:pPr>
            <a:endParaRPr lang="ru-RU" sz="1000" dirty="0">
              <a:solidFill>
                <a:schemeClr val="accent2">
                  <a:lumMod val="50000"/>
                </a:schemeClr>
              </a:solidFill>
            </a:endParaRPr>
          </a:p>
          <a:p>
            <a:pPr marL="101600" indent="0">
              <a:buSzPts val="1800"/>
              <a:buNone/>
            </a:pPr>
            <a:endParaRPr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223832" y="481959"/>
            <a:ext cx="613924" cy="606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820" y="5269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i.pinimg.com/564x/9f/ce/c2/9fcec281834ca98e08f1587e8943e9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316" y="65988"/>
            <a:ext cx="1508656" cy="163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49100" y="1044300"/>
            <a:ext cx="4572000" cy="3329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Студенты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обучающиеся в вузах на </a:t>
            </a:r>
            <a:r>
              <a:rPr lang="ru-RU" sz="1200" dirty="0" smtClean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направлении 41.03.05</a:t>
            </a:r>
            <a:r>
              <a:rPr lang="ru-RU" sz="1200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Международные отношения</a:t>
            </a:r>
            <a:r>
              <a:rPr lang="ru-RU" sz="120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/>
              <a:t>Специалисты международных департаментов российских и зарубежных компаний, отвечающими за </a:t>
            </a:r>
            <a:r>
              <a:rPr lang="ru-RU" sz="1200" dirty="0">
                <a:solidFill>
                  <a:schemeClr val="accent2"/>
                </a:solidFill>
              </a:rPr>
              <a:t>международные </a:t>
            </a:r>
            <a:r>
              <a:rPr lang="ru-RU" sz="1200" dirty="0" smtClean="0">
                <a:solidFill>
                  <a:schemeClr val="accent2"/>
                </a:solidFill>
              </a:rPr>
              <a:t>коммуникации;</a:t>
            </a:r>
          </a:p>
          <a:p>
            <a:r>
              <a:rPr lang="ru-RU" sz="1200" dirty="0" smtClean="0"/>
              <a:t>Сотрудники </a:t>
            </a:r>
            <a:r>
              <a:rPr lang="ru-RU" sz="1200" dirty="0"/>
              <a:t>международных и межправительственных организаций, таких </a:t>
            </a:r>
            <a:r>
              <a:rPr lang="ru-RU" sz="1200" dirty="0">
                <a:solidFill>
                  <a:schemeClr val="accent2"/>
                </a:solidFill>
              </a:rPr>
              <a:t>как ООН, БРИКС, ШОС, АТЭС</a:t>
            </a:r>
            <a:r>
              <a:rPr lang="ru-RU" sz="1200" dirty="0"/>
              <a:t> и др.</a:t>
            </a:r>
          </a:p>
          <a:p>
            <a:endParaRPr lang="ru-RU" sz="1200" dirty="0" smtClean="0"/>
          </a:p>
          <a:p>
            <a:r>
              <a:rPr lang="ru-RU" sz="1200" dirty="0" smtClean="0"/>
              <a:t>Сотрудники </a:t>
            </a:r>
            <a:r>
              <a:rPr lang="ru-RU" sz="1200" dirty="0"/>
              <a:t>государственных структур, связанных с </a:t>
            </a:r>
            <a:r>
              <a:rPr lang="ru-RU" sz="1200" dirty="0">
                <a:solidFill>
                  <a:schemeClr val="accent2"/>
                </a:solidFill>
              </a:rPr>
              <a:t>международным сотрудничеством и сопровождением международных экономических </a:t>
            </a:r>
            <a:r>
              <a:rPr lang="ru-RU" sz="1200" dirty="0" smtClean="0">
                <a:solidFill>
                  <a:schemeClr val="accent2"/>
                </a:solidFill>
              </a:rPr>
              <a:t>сделок</a:t>
            </a:r>
            <a:r>
              <a:rPr lang="ru-RU" sz="1200" dirty="0" smtClean="0"/>
              <a:t>;</a:t>
            </a:r>
          </a:p>
          <a:p>
            <a:endParaRPr lang="ru-RU" sz="1200" dirty="0" smtClean="0"/>
          </a:p>
          <a:p>
            <a:r>
              <a:rPr lang="ru-RU" sz="1200" dirty="0" smtClean="0"/>
              <a:t>Специалисты </a:t>
            </a:r>
            <a:r>
              <a:rPr lang="ru-RU" sz="1200" dirty="0"/>
              <a:t>по взаимодействию с </a:t>
            </a:r>
            <a:r>
              <a:rPr lang="ru-RU" sz="1200" dirty="0">
                <a:solidFill>
                  <a:schemeClr val="accent2"/>
                </a:solidFill>
              </a:rPr>
              <a:t>органами государственной власти (GR </a:t>
            </a:r>
            <a:r>
              <a:rPr lang="ru-RU" sz="1200" dirty="0" err="1">
                <a:solidFill>
                  <a:schemeClr val="accent2"/>
                </a:solidFill>
              </a:rPr>
              <a:t>managers</a:t>
            </a:r>
            <a:r>
              <a:rPr lang="ru-RU" sz="1200" dirty="0">
                <a:solidFill>
                  <a:schemeClr val="accent2"/>
                </a:solidFill>
              </a:rPr>
              <a:t>) ТНК и зарубежных крупных </a:t>
            </a:r>
            <a:r>
              <a:rPr lang="ru-RU" sz="1200" dirty="0" smtClean="0">
                <a:solidFill>
                  <a:schemeClr val="accent2"/>
                </a:solidFill>
              </a:rPr>
              <a:t>компаний.</a:t>
            </a:r>
            <a:endParaRPr lang="ru-RU" sz="1200" dirty="0">
              <a:solidFill>
                <a:schemeClr val="accent2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2A09311-4693-4866-B0B4-05C7E52D09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97" y="1050978"/>
            <a:ext cx="540000" cy="54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0B30DD-1ADD-4C63-B1BF-B62C2CE4469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97" y="2866640"/>
            <a:ext cx="540000" cy="540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9912C08-A423-4EE6-A515-FCFA1E118E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082" y="2233036"/>
            <a:ext cx="499415" cy="4994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2A09311-4693-4866-B0B4-05C7E52D09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97" y="1642007"/>
            <a:ext cx="540000" cy="54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E0B30DD-1ADD-4C63-B1BF-B62C2CE4469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97" y="3474788"/>
            <a:ext cx="540000" cy="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авнобедренный треугольник 20"/>
          <p:cNvSpPr/>
          <p:nvPr/>
        </p:nvSpPr>
        <p:spPr>
          <a:xfrm rot="5400000">
            <a:off x="4729925" y="4720126"/>
            <a:ext cx="678231" cy="582319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внобедренный треугольник 19"/>
          <p:cNvSpPr/>
          <p:nvPr/>
        </p:nvSpPr>
        <p:spPr>
          <a:xfrm rot="5400000">
            <a:off x="4705707" y="4044101"/>
            <a:ext cx="678231" cy="582319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/>
          <p:cNvSpPr/>
          <p:nvPr/>
        </p:nvSpPr>
        <p:spPr>
          <a:xfrm rot="5400000">
            <a:off x="4729929" y="3373258"/>
            <a:ext cx="678231" cy="582319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бедренный треугольник 17"/>
          <p:cNvSpPr/>
          <p:nvPr/>
        </p:nvSpPr>
        <p:spPr>
          <a:xfrm rot="5400000">
            <a:off x="4729929" y="2695027"/>
            <a:ext cx="678231" cy="582319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авнобедренный треугольник 16"/>
          <p:cNvSpPr/>
          <p:nvPr/>
        </p:nvSpPr>
        <p:spPr>
          <a:xfrm rot="5400000">
            <a:off x="4729927" y="2016796"/>
            <a:ext cx="678231" cy="582319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/>
          <p:cNvSpPr/>
          <p:nvPr/>
        </p:nvSpPr>
        <p:spPr>
          <a:xfrm rot="5400000">
            <a:off x="4729927" y="1338565"/>
            <a:ext cx="678231" cy="582319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 rot="5400000">
            <a:off x="4729926" y="660334"/>
            <a:ext cx="678231" cy="582319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внобедренный треугольник 2"/>
          <p:cNvSpPr/>
          <p:nvPr/>
        </p:nvSpPr>
        <p:spPr>
          <a:xfrm rot="5400000">
            <a:off x="4705712" y="47956"/>
            <a:ext cx="678231" cy="582319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5084" y="0"/>
            <a:ext cx="4764809" cy="515410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1218625" y="69462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</a:rPr>
              <a:t>ПРОБЛЕМА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1302353" y="1667325"/>
            <a:ext cx="4800975" cy="1285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6600" dirty="0">
                <a:solidFill>
                  <a:schemeClr val="bg1"/>
                </a:solidFill>
              </a:rPr>
              <a:t>4</a:t>
            </a:r>
            <a:r>
              <a:rPr lang="ru-RU" sz="6600" dirty="0" smtClean="0">
                <a:solidFill>
                  <a:schemeClr val="bg1"/>
                </a:solidFill>
              </a:rPr>
              <a:t>5%</a:t>
            </a:r>
            <a:endParaRPr sz="6600" dirty="0">
              <a:solidFill>
                <a:schemeClr val="bg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01436" y="2759594"/>
            <a:ext cx="36173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Raleway" panose="020B0604020202020204"/>
              </a:rPr>
              <a:t>студентов</a:t>
            </a:r>
            <a:r>
              <a:rPr lang="ru-RU" sz="2400" dirty="0" smtClean="0">
                <a:solidFill>
                  <a:schemeClr val="bg2"/>
                </a:solidFill>
                <a:latin typeface="Raleway" panose="020B0604020202020204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Raleway" panose="020B0604020202020204"/>
              </a:rPr>
              <a:t>не могут найти практику и трудоустроиться по профилю направления подготовки </a:t>
            </a:r>
            <a:endParaRPr lang="ru-RU" sz="2400" dirty="0">
              <a:solidFill>
                <a:schemeClr val="bg1"/>
              </a:solidFill>
              <a:latin typeface="Raleway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3619" y="2847949"/>
            <a:ext cx="39603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</a:t>
            </a:r>
            <a:r>
              <a:rPr lang="ru-RU" sz="2400" dirty="0" smtClean="0">
                <a:solidFill>
                  <a:schemeClr val="tx1"/>
                </a:solidFill>
              </a:rPr>
              <a:t>редставителей сферы международных отношений</a:t>
            </a:r>
            <a:r>
              <a:rPr lang="ru-RU" sz="2400" dirty="0" smtClean="0"/>
              <a:t> находятся в поиске новых кадров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959138" y="1724943"/>
            <a:ext cx="27852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latin typeface="Raleway" panose="020B0604020202020204"/>
              </a:rPr>
              <a:t>40%</a:t>
            </a:r>
            <a:endParaRPr lang="ru-RU" sz="6600" dirty="0">
              <a:latin typeface="Raleway" panose="020B0604020202020204"/>
            </a:endParaRPr>
          </a:p>
        </p:txBody>
      </p:sp>
      <p:pic>
        <p:nvPicPr>
          <p:cNvPr id="1026" name="Picture 2" descr="https://i.pinimg.com/564x/28/b9/6a/28b96a1015b352e55bef35c411c8faaf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2" r="2669" b="6768"/>
          <a:stretch/>
        </p:blipFill>
        <p:spPr bwMode="auto">
          <a:xfrm>
            <a:off x="5947101" y="6055"/>
            <a:ext cx="2082664" cy="191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66241" y="72264"/>
            <a:ext cx="410172" cy="364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45645" y="4643483"/>
            <a:ext cx="316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Raleway" panose="020B0604020202020204"/>
              </a:rPr>
              <a:t>*данные опроса для студентов в 2023 году</a:t>
            </a:r>
            <a:endParaRPr lang="ru-RU" sz="1200" dirty="0">
              <a:solidFill>
                <a:schemeClr val="bg1"/>
              </a:solidFill>
              <a:latin typeface="Raleway" panose="020B060402020202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74325" y="4653472"/>
            <a:ext cx="3397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*данные с сайта Росстат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916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с одним вырезанным углом 17"/>
          <p:cNvSpPr/>
          <p:nvPr/>
        </p:nvSpPr>
        <p:spPr>
          <a:xfrm>
            <a:off x="5882042" y="1461386"/>
            <a:ext cx="2524596" cy="3007668"/>
          </a:xfrm>
          <a:prstGeom prst="snip1Rect">
            <a:avLst/>
          </a:prstGeom>
          <a:solidFill>
            <a:schemeClr val="accent3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 flipV="1">
            <a:off x="7734295" y="1723619"/>
            <a:ext cx="3115" cy="1413899"/>
          </a:xfrm>
          <a:prstGeom prst="line">
            <a:avLst/>
          </a:prstGeom>
          <a:ln>
            <a:solidFill>
              <a:srgbClr val="1A2E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2935817" y="0"/>
            <a:ext cx="61215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accent2"/>
                </a:solidFill>
              </a:rPr>
              <a:t>Решение проблемы</a:t>
            </a:r>
            <a:endParaRPr sz="3000" b="1" dirty="0">
              <a:solidFill>
                <a:schemeClr val="accent2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  <a:buFont typeface="Calibri"/>
              <a:buNone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SzPts val="1000"/>
            </a:pPr>
            <a:fld id="{00000000-1234-1234-1234-123412341234}" type="slidenum">
              <a:rPr lang="ru" sz="1000">
                <a:solidFill>
                  <a:srgbClr val="FFFFFF"/>
                </a:solidFill>
              </a:rPr>
              <a:pPr algn="ctr">
                <a:buSzPts val="1000"/>
              </a:pPr>
              <a:t>5</a:t>
            </a:fld>
            <a:endParaRPr sz="1000">
              <a:solidFill>
                <a:srgbClr val="FFFFFF"/>
              </a:solidFill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178" name="Google Shape;17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  <a:buFont typeface="Calibri"/>
              <a:buNone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  <a:buFont typeface="Helvetica Neue"/>
              <a:buNone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  <a:buFont typeface="Helvetica Neue"/>
              <a:buNone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  <a:buFont typeface="Helvetica Neue"/>
              <a:buNone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с одним вырезанным углом 1"/>
          <p:cNvSpPr/>
          <p:nvPr/>
        </p:nvSpPr>
        <p:spPr>
          <a:xfrm>
            <a:off x="456818" y="1461386"/>
            <a:ext cx="2524596" cy="3152178"/>
          </a:xfrm>
          <a:prstGeom prst="snip1Rect">
            <a:avLst/>
          </a:prstGeom>
          <a:solidFill>
            <a:schemeClr val="accent3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6" name="Прямоугольник с одним вырезанным углом 15"/>
          <p:cNvSpPr/>
          <p:nvPr/>
        </p:nvSpPr>
        <p:spPr>
          <a:xfrm>
            <a:off x="3197007" y="2438651"/>
            <a:ext cx="2579698" cy="2558687"/>
          </a:xfrm>
          <a:prstGeom prst="snip1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0800000">
            <a:off x="2555474" y="1461386"/>
            <a:ext cx="425940" cy="421301"/>
          </a:xfrm>
          <a:custGeom>
            <a:avLst/>
            <a:gdLst>
              <a:gd name="connsiteX0" fmla="*/ 0 w 783221"/>
              <a:gd name="connsiteY0" fmla="*/ 0 h 627193"/>
              <a:gd name="connsiteX1" fmla="*/ 783221 w 783221"/>
              <a:gd name="connsiteY1" fmla="*/ 0 h 627193"/>
              <a:gd name="connsiteX2" fmla="*/ 783221 w 783221"/>
              <a:gd name="connsiteY2" fmla="*/ 627193 h 627193"/>
              <a:gd name="connsiteX3" fmla="*/ 0 w 783221"/>
              <a:gd name="connsiteY3" fmla="*/ 627193 h 627193"/>
              <a:gd name="connsiteX4" fmla="*/ 0 w 783221"/>
              <a:gd name="connsiteY4" fmla="*/ 0 h 627193"/>
              <a:gd name="connsiteX0" fmla="*/ 0 w 783221"/>
              <a:gd name="connsiteY0" fmla="*/ 0 h 627193"/>
              <a:gd name="connsiteX1" fmla="*/ 783221 w 783221"/>
              <a:gd name="connsiteY1" fmla="*/ 0 h 627193"/>
              <a:gd name="connsiteX2" fmla="*/ 783221 w 783221"/>
              <a:gd name="connsiteY2" fmla="*/ 627193 h 627193"/>
              <a:gd name="connsiteX3" fmla="*/ 569230 w 783221"/>
              <a:gd name="connsiteY3" fmla="*/ 197244 h 627193"/>
              <a:gd name="connsiteX4" fmla="*/ 0 w 783221"/>
              <a:gd name="connsiteY4" fmla="*/ 0 h 627193"/>
              <a:gd name="connsiteX0" fmla="*/ 0 w 783221"/>
              <a:gd name="connsiteY0" fmla="*/ 0 h 421301"/>
              <a:gd name="connsiteX1" fmla="*/ 783221 w 783221"/>
              <a:gd name="connsiteY1" fmla="*/ 0 h 421301"/>
              <a:gd name="connsiteX2" fmla="*/ 783221 w 783221"/>
              <a:gd name="connsiteY2" fmla="*/ 421301 h 421301"/>
              <a:gd name="connsiteX3" fmla="*/ 569230 w 783221"/>
              <a:gd name="connsiteY3" fmla="*/ 197244 h 421301"/>
              <a:gd name="connsiteX4" fmla="*/ 0 w 783221"/>
              <a:gd name="connsiteY4" fmla="*/ 0 h 421301"/>
              <a:gd name="connsiteX0" fmla="*/ 0 w 450161"/>
              <a:gd name="connsiteY0" fmla="*/ 0 h 439468"/>
              <a:gd name="connsiteX1" fmla="*/ 450161 w 450161"/>
              <a:gd name="connsiteY1" fmla="*/ 18167 h 439468"/>
              <a:gd name="connsiteX2" fmla="*/ 450161 w 450161"/>
              <a:gd name="connsiteY2" fmla="*/ 439468 h 439468"/>
              <a:gd name="connsiteX3" fmla="*/ 236170 w 450161"/>
              <a:gd name="connsiteY3" fmla="*/ 215411 h 439468"/>
              <a:gd name="connsiteX4" fmla="*/ 0 w 450161"/>
              <a:gd name="connsiteY4" fmla="*/ 0 h 439468"/>
              <a:gd name="connsiteX0" fmla="*/ 0 w 438050"/>
              <a:gd name="connsiteY0" fmla="*/ 0 h 427356"/>
              <a:gd name="connsiteX1" fmla="*/ 438050 w 438050"/>
              <a:gd name="connsiteY1" fmla="*/ 6055 h 427356"/>
              <a:gd name="connsiteX2" fmla="*/ 438050 w 438050"/>
              <a:gd name="connsiteY2" fmla="*/ 427356 h 427356"/>
              <a:gd name="connsiteX3" fmla="*/ 224059 w 438050"/>
              <a:gd name="connsiteY3" fmla="*/ 203299 h 427356"/>
              <a:gd name="connsiteX4" fmla="*/ 0 w 438050"/>
              <a:gd name="connsiteY4" fmla="*/ 0 h 42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050" h="427356">
                <a:moveTo>
                  <a:pt x="0" y="0"/>
                </a:moveTo>
                <a:lnTo>
                  <a:pt x="438050" y="6055"/>
                </a:lnTo>
                <a:lnTo>
                  <a:pt x="438050" y="427356"/>
                </a:lnTo>
                <a:lnTo>
                  <a:pt x="224059" y="2032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7" name="Прямоугольник 10"/>
          <p:cNvSpPr/>
          <p:nvPr/>
        </p:nvSpPr>
        <p:spPr>
          <a:xfrm rot="10800000">
            <a:off x="7980754" y="1461386"/>
            <a:ext cx="425940" cy="421301"/>
          </a:xfrm>
          <a:custGeom>
            <a:avLst/>
            <a:gdLst>
              <a:gd name="connsiteX0" fmla="*/ 0 w 783221"/>
              <a:gd name="connsiteY0" fmla="*/ 0 h 627193"/>
              <a:gd name="connsiteX1" fmla="*/ 783221 w 783221"/>
              <a:gd name="connsiteY1" fmla="*/ 0 h 627193"/>
              <a:gd name="connsiteX2" fmla="*/ 783221 w 783221"/>
              <a:gd name="connsiteY2" fmla="*/ 627193 h 627193"/>
              <a:gd name="connsiteX3" fmla="*/ 0 w 783221"/>
              <a:gd name="connsiteY3" fmla="*/ 627193 h 627193"/>
              <a:gd name="connsiteX4" fmla="*/ 0 w 783221"/>
              <a:gd name="connsiteY4" fmla="*/ 0 h 627193"/>
              <a:gd name="connsiteX0" fmla="*/ 0 w 783221"/>
              <a:gd name="connsiteY0" fmla="*/ 0 h 627193"/>
              <a:gd name="connsiteX1" fmla="*/ 783221 w 783221"/>
              <a:gd name="connsiteY1" fmla="*/ 0 h 627193"/>
              <a:gd name="connsiteX2" fmla="*/ 783221 w 783221"/>
              <a:gd name="connsiteY2" fmla="*/ 627193 h 627193"/>
              <a:gd name="connsiteX3" fmla="*/ 569230 w 783221"/>
              <a:gd name="connsiteY3" fmla="*/ 197244 h 627193"/>
              <a:gd name="connsiteX4" fmla="*/ 0 w 783221"/>
              <a:gd name="connsiteY4" fmla="*/ 0 h 627193"/>
              <a:gd name="connsiteX0" fmla="*/ 0 w 783221"/>
              <a:gd name="connsiteY0" fmla="*/ 0 h 421301"/>
              <a:gd name="connsiteX1" fmla="*/ 783221 w 783221"/>
              <a:gd name="connsiteY1" fmla="*/ 0 h 421301"/>
              <a:gd name="connsiteX2" fmla="*/ 783221 w 783221"/>
              <a:gd name="connsiteY2" fmla="*/ 421301 h 421301"/>
              <a:gd name="connsiteX3" fmla="*/ 569230 w 783221"/>
              <a:gd name="connsiteY3" fmla="*/ 197244 h 421301"/>
              <a:gd name="connsiteX4" fmla="*/ 0 w 783221"/>
              <a:gd name="connsiteY4" fmla="*/ 0 h 421301"/>
              <a:gd name="connsiteX0" fmla="*/ 0 w 450161"/>
              <a:gd name="connsiteY0" fmla="*/ 0 h 439468"/>
              <a:gd name="connsiteX1" fmla="*/ 450161 w 450161"/>
              <a:gd name="connsiteY1" fmla="*/ 18167 h 439468"/>
              <a:gd name="connsiteX2" fmla="*/ 450161 w 450161"/>
              <a:gd name="connsiteY2" fmla="*/ 439468 h 439468"/>
              <a:gd name="connsiteX3" fmla="*/ 236170 w 450161"/>
              <a:gd name="connsiteY3" fmla="*/ 215411 h 439468"/>
              <a:gd name="connsiteX4" fmla="*/ 0 w 450161"/>
              <a:gd name="connsiteY4" fmla="*/ 0 h 439468"/>
              <a:gd name="connsiteX0" fmla="*/ 0 w 438050"/>
              <a:gd name="connsiteY0" fmla="*/ 0 h 427356"/>
              <a:gd name="connsiteX1" fmla="*/ 438050 w 438050"/>
              <a:gd name="connsiteY1" fmla="*/ 6055 h 427356"/>
              <a:gd name="connsiteX2" fmla="*/ 438050 w 438050"/>
              <a:gd name="connsiteY2" fmla="*/ 427356 h 427356"/>
              <a:gd name="connsiteX3" fmla="*/ 224059 w 438050"/>
              <a:gd name="connsiteY3" fmla="*/ 203299 h 427356"/>
              <a:gd name="connsiteX4" fmla="*/ 0 w 438050"/>
              <a:gd name="connsiteY4" fmla="*/ 0 h 42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050" h="427356">
                <a:moveTo>
                  <a:pt x="0" y="0"/>
                </a:moveTo>
                <a:lnTo>
                  <a:pt x="438050" y="6055"/>
                </a:lnTo>
                <a:lnTo>
                  <a:pt x="438050" y="427356"/>
                </a:lnTo>
                <a:lnTo>
                  <a:pt x="224059" y="2032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8" name="Прямоугольник 10"/>
          <p:cNvSpPr/>
          <p:nvPr/>
        </p:nvSpPr>
        <p:spPr>
          <a:xfrm rot="10800000">
            <a:off x="5353167" y="2430485"/>
            <a:ext cx="439730" cy="466277"/>
          </a:xfrm>
          <a:custGeom>
            <a:avLst/>
            <a:gdLst>
              <a:gd name="connsiteX0" fmla="*/ 0 w 783221"/>
              <a:gd name="connsiteY0" fmla="*/ 0 h 627193"/>
              <a:gd name="connsiteX1" fmla="*/ 783221 w 783221"/>
              <a:gd name="connsiteY1" fmla="*/ 0 h 627193"/>
              <a:gd name="connsiteX2" fmla="*/ 783221 w 783221"/>
              <a:gd name="connsiteY2" fmla="*/ 627193 h 627193"/>
              <a:gd name="connsiteX3" fmla="*/ 0 w 783221"/>
              <a:gd name="connsiteY3" fmla="*/ 627193 h 627193"/>
              <a:gd name="connsiteX4" fmla="*/ 0 w 783221"/>
              <a:gd name="connsiteY4" fmla="*/ 0 h 627193"/>
              <a:gd name="connsiteX0" fmla="*/ 0 w 783221"/>
              <a:gd name="connsiteY0" fmla="*/ 0 h 627193"/>
              <a:gd name="connsiteX1" fmla="*/ 783221 w 783221"/>
              <a:gd name="connsiteY1" fmla="*/ 0 h 627193"/>
              <a:gd name="connsiteX2" fmla="*/ 783221 w 783221"/>
              <a:gd name="connsiteY2" fmla="*/ 627193 h 627193"/>
              <a:gd name="connsiteX3" fmla="*/ 569230 w 783221"/>
              <a:gd name="connsiteY3" fmla="*/ 197244 h 627193"/>
              <a:gd name="connsiteX4" fmla="*/ 0 w 783221"/>
              <a:gd name="connsiteY4" fmla="*/ 0 h 627193"/>
              <a:gd name="connsiteX0" fmla="*/ 0 w 783221"/>
              <a:gd name="connsiteY0" fmla="*/ 0 h 421301"/>
              <a:gd name="connsiteX1" fmla="*/ 783221 w 783221"/>
              <a:gd name="connsiteY1" fmla="*/ 0 h 421301"/>
              <a:gd name="connsiteX2" fmla="*/ 783221 w 783221"/>
              <a:gd name="connsiteY2" fmla="*/ 421301 h 421301"/>
              <a:gd name="connsiteX3" fmla="*/ 569230 w 783221"/>
              <a:gd name="connsiteY3" fmla="*/ 197244 h 421301"/>
              <a:gd name="connsiteX4" fmla="*/ 0 w 783221"/>
              <a:gd name="connsiteY4" fmla="*/ 0 h 421301"/>
              <a:gd name="connsiteX0" fmla="*/ 0 w 450161"/>
              <a:gd name="connsiteY0" fmla="*/ 0 h 439468"/>
              <a:gd name="connsiteX1" fmla="*/ 450161 w 450161"/>
              <a:gd name="connsiteY1" fmla="*/ 18167 h 439468"/>
              <a:gd name="connsiteX2" fmla="*/ 450161 w 450161"/>
              <a:gd name="connsiteY2" fmla="*/ 439468 h 439468"/>
              <a:gd name="connsiteX3" fmla="*/ 236170 w 450161"/>
              <a:gd name="connsiteY3" fmla="*/ 215411 h 439468"/>
              <a:gd name="connsiteX4" fmla="*/ 0 w 450161"/>
              <a:gd name="connsiteY4" fmla="*/ 0 h 439468"/>
              <a:gd name="connsiteX0" fmla="*/ 0 w 438050"/>
              <a:gd name="connsiteY0" fmla="*/ 0 h 427356"/>
              <a:gd name="connsiteX1" fmla="*/ 438050 w 438050"/>
              <a:gd name="connsiteY1" fmla="*/ 6055 h 427356"/>
              <a:gd name="connsiteX2" fmla="*/ 438050 w 438050"/>
              <a:gd name="connsiteY2" fmla="*/ 427356 h 427356"/>
              <a:gd name="connsiteX3" fmla="*/ 224059 w 438050"/>
              <a:gd name="connsiteY3" fmla="*/ 203299 h 427356"/>
              <a:gd name="connsiteX4" fmla="*/ 0 w 438050"/>
              <a:gd name="connsiteY4" fmla="*/ 0 h 42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050" h="427356">
                <a:moveTo>
                  <a:pt x="0" y="0"/>
                </a:moveTo>
                <a:lnTo>
                  <a:pt x="438050" y="6055"/>
                </a:lnTo>
                <a:lnTo>
                  <a:pt x="438050" y="427356"/>
                </a:lnTo>
                <a:lnTo>
                  <a:pt x="224059" y="2032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569717"/>
            <a:ext cx="1553746" cy="155374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 rot="21337532">
            <a:off x="527042" y="1579395"/>
            <a:ext cx="1771699" cy="18347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21383840">
            <a:off x="898917" y="1567589"/>
            <a:ext cx="292894" cy="87821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 rot="21337964">
            <a:off x="2179536" y="1564502"/>
            <a:ext cx="292894" cy="15128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 rot="21337964">
            <a:off x="854005" y="1787679"/>
            <a:ext cx="367264" cy="134673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21337532">
            <a:off x="1042054" y="2973075"/>
            <a:ext cx="1771699" cy="18347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96820" y="1543595"/>
            <a:ext cx="1385887" cy="13204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 rot="4944207">
            <a:off x="1772323" y="2185113"/>
            <a:ext cx="1385887" cy="13204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21340443">
            <a:off x="1127105" y="1767108"/>
            <a:ext cx="99926" cy="500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 rot="21340443">
            <a:off x="1740965" y="1629863"/>
            <a:ext cx="412751" cy="1348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371" y="3019661"/>
            <a:ext cx="26745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  <a:latin typeface="Raleway" panose="020B0604020202020204"/>
              </a:rPr>
              <a:t>Профили студентов, содержащие их портфолио и информацию о них, помогут представителям сферы МО проще и эффективнее находить кадры. Рейтинг студентов. </a:t>
            </a:r>
            <a:endParaRPr lang="ru-RU" dirty="0">
              <a:solidFill>
                <a:srgbClr val="FFFFFF"/>
              </a:solidFill>
              <a:latin typeface="Raleway" panose="020B06040202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7007" y="2932729"/>
            <a:ext cx="2630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  <a:latin typeface="Raleway" panose="020B0604020202020204"/>
              </a:rPr>
              <a:t>Ёмкий интерфейс будет совмещать в себе набор функций, специализирующий приложение под дипломатические связи. Организация дипломатических клубов студентов из разных городов и стран.</a:t>
            </a:r>
            <a:endParaRPr lang="ru-RU" dirty="0">
              <a:solidFill>
                <a:srgbClr val="FFFFFF"/>
              </a:solidFill>
              <a:latin typeface="Raleway" panose="020B0604020202020204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0" t="15224" r="25089" b="7251"/>
          <a:stretch/>
        </p:blipFill>
        <p:spPr>
          <a:xfrm>
            <a:off x="6504199" y="1732548"/>
            <a:ext cx="1234740" cy="1413898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6743698" y="1733550"/>
            <a:ext cx="308565" cy="273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474619" y="3148881"/>
            <a:ext cx="1375345" cy="9144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3764" y="3126123"/>
            <a:ext cx="2480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FF"/>
                </a:solidFill>
                <a:latin typeface="Raleway" panose="020B0604020202020204"/>
              </a:rPr>
              <a:t>Лента новостей поможет узнать студентам о предстоящих событиях, а также известных представителях этой сферы</a:t>
            </a:r>
            <a:endParaRPr lang="ru-RU" dirty="0">
              <a:solidFill>
                <a:srgbClr val="FFFFFF"/>
              </a:solidFill>
              <a:latin typeface="Raleway" panose="020B0604020202020204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 flipV="1">
            <a:off x="6498768" y="1725405"/>
            <a:ext cx="3115" cy="1413899"/>
          </a:xfrm>
          <a:prstGeom prst="line">
            <a:avLst/>
          </a:prstGeom>
          <a:ln>
            <a:solidFill>
              <a:srgbClr val="1A2E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H="1">
            <a:off x="6495015" y="3136178"/>
            <a:ext cx="1289818" cy="866"/>
          </a:xfrm>
          <a:prstGeom prst="line">
            <a:avLst/>
          </a:prstGeom>
          <a:ln>
            <a:solidFill>
              <a:srgbClr val="1A2E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V="1">
            <a:off x="7735824" y="1723537"/>
            <a:ext cx="3115" cy="1413899"/>
          </a:xfrm>
          <a:prstGeom prst="line">
            <a:avLst/>
          </a:prstGeom>
          <a:ln>
            <a:solidFill>
              <a:srgbClr val="1A2E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7740520" y="2731329"/>
            <a:ext cx="211599" cy="4830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56" name="Дуга 55"/>
          <p:cNvSpPr/>
          <p:nvPr/>
        </p:nvSpPr>
        <p:spPr>
          <a:xfrm rot="16843678">
            <a:off x="6887500" y="1676813"/>
            <a:ext cx="914400" cy="914400"/>
          </a:xfrm>
          <a:prstGeom prst="arc">
            <a:avLst>
              <a:gd name="adj1" fmla="val 17782999"/>
              <a:gd name="adj2" fmla="val 19282654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8F00FF"/>
              </a:solidFill>
            </a:endParaRPr>
          </a:p>
        </p:txBody>
      </p:sp>
      <p:sp>
        <p:nvSpPr>
          <p:cNvPr id="58" name="Овал 57"/>
          <p:cNvSpPr/>
          <p:nvPr/>
        </p:nvSpPr>
        <p:spPr>
          <a:xfrm rot="20291200">
            <a:off x="7014830" y="1699374"/>
            <a:ext cx="106590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59" name="Овал 58"/>
          <p:cNvSpPr/>
          <p:nvPr/>
        </p:nvSpPr>
        <p:spPr>
          <a:xfrm rot="18298555">
            <a:off x="6957538" y="1757229"/>
            <a:ext cx="136793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67" name="Полилиния 66"/>
          <p:cNvSpPr/>
          <p:nvPr/>
        </p:nvSpPr>
        <p:spPr>
          <a:xfrm rot="234954">
            <a:off x="7027643" y="1714371"/>
            <a:ext cx="95250" cy="235316"/>
          </a:xfrm>
          <a:custGeom>
            <a:avLst/>
            <a:gdLst>
              <a:gd name="connsiteX0" fmla="*/ 95250 w 95250"/>
              <a:gd name="connsiteY0" fmla="*/ 0 h 235316"/>
              <a:gd name="connsiteX1" fmla="*/ 23812 w 95250"/>
              <a:gd name="connsiteY1" fmla="*/ 66675 h 235316"/>
              <a:gd name="connsiteX2" fmla="*/ 7144 w 95250"/>
              <a:gd name="connsiteY2" fmla="*/ 214313 h 235316"/>
              <a:gd name="connsiteX3" fmla="*/ 0 w 95250"/>
              <a:gd name="connsiteY3" fmla="*/ 230982 h 23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250" h="235316">
                <a:moveTo>
                  <a:pt x="95250" y="0"/>
                </a:moveTo>
                <a:cubicBezTo>
                  <a:pt x="66873" y="15478"/>
                  <a:pt x="38496" y="30956"/>
                  <a:pt x="23812" y="66675"/>
                </a:cubicBezTo>
                <a:cubicBezTo>
                  <a:pt x="9128" y="102394"/>
                  <a:pt x="11113" y="186929"/>
                  <a:pt x="7144" y="214313"/>
                </a:cubicBezTo>
                <a:cubicBezTo>
                  <a:pt x="3175" y="241697"/>
                  <a:pt x="1587" y="236339"/>
                  <a:pt x="0" y="230982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H="1">
            <a:off x="6504144" y="1729632"/>
            <a:ext cx="1234795" cy="2916"/>
          </a:xfrm>
          <a:prstGeom prst="line">
            <a:avLst/>
          </a:prstGeom>
          <a:ln>
            <a:solidFill>
              <a:srgbClr val="1A2E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6784181" y="1555861"/>
            <a:ext cx="726282" cy="15698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718428" y="2766951"/>
            <a:ext cx="301291" cy="319309"/>
          </a:xfrm>
          <a:prstGeom prst="rect">
            <a:avLst/>
          </a:prstGeom>
          <a:solidFill>
            <a:srgbClr val="FF5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454727" y="594594"/>
            <a:ext cx="69896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Разработка цифровой платформы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Int.C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социальное сообщество для студентов</a:t>
            </a:r>
            <a:r>
              <a:rPr lang="ru-RU" b="1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направления «Международные отношения»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акторами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мировой политики и международных отношений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49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890" y="68837"/>
            <a:ext cx="8100000" cy="572700"/>
          </a:xfrm>
        </p:spPr>
        <p:txBody>
          <a:bodyPr/>
          <a:lstStyle/>
          <a:p>
            <a:r>
              <a:rPr lang="ru" sz="4000" b="1" dirty="0" smtClean="0">
                <a:solidFill>
                  <a:schemeClr val="accent1"/>
                </a:solidFill>
              </a:rPr>
              <a:t>ЦЕННОСТЬ, ЦЕННОСТНОЕ ПРЕДЛОЖЕНИЕ</a:t>
            </a:r>
            <a:endParaRPr lang="ru-RU" sz="4000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1890" y="1371496"/>
            <a:ext cx="6733309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-RU" dirty="0" smtClean="0">
                <a:solidFill>
                  <a:schemeClr val="accen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</a:t>
            </a:r>
            <a:r>
              <a:rPr lang="ru-RU" dirty="0" smtClean="0">
                <a:solidFill>
                  <a:srgbClr val="6524D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endParaRPr lang="ru-RU" b="1" dirty="0" smtClean="0">
              <a:solidFill>
                <a:srgbClr val="F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-RU" dirty="0" smtClean="0">
                <a:solidFill>
                  <a:schemeClr val="accen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-RU" dirty="0" smtClean="0">
                <a:solidFill>
                  <a:srgbClr val="6524DE"/>
                </a:solidFill>
                <a:latin typeface="Raleway"/>
                <a:ea typeface="Raleway SemiBold"/>
                <a:cs typeface="Raleway SemiBold"/>
                <a:sym typeface="Raleway"/>
              </a:rPr>
              <a:t> </a:t>
            </a:r>
            <a:r>
              <a:rPr lang="ru-RU" dirty="0"/>
              <a:t>студентам и </a:t>
            </a:r>
            <a:r>
              <a:rPr lang="ru-RU" dirty="0" err="1" smtClean="0"/>
              <a:t>акторам</a:t>
            </a:r>
            <a:r>
              <a:rPr lang="ru-RU" dirty="0" smtClean="0"/>
              <a:t> </a:t>
            </a:r>
            <a:r>
              <a:rPr lang="ru-RU" dirty="0"/>
              <a:t>мировой политики и международных </a:t>
            </a:r>
            <a:r>
              <a:rPr lang="ru-RU" dirty="0" smtClean="0"/>
              <a:t>отношений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-RU" dirty="0" smtClean="0">
                <a:solidFill>
                  <a:schemeClr val="accen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 </a:t>
            </a:r>
            <a:r>
              <a:rPr lang="ru-RU" dirty="0" smtClean="0">
                <a:solidFill>
                  <a:schemeClr val="tx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нахождения места практики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профилю направления подготовки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желания проявления своих компетенций</a:t>
            </a:r>
            <a:endParaRPr lang="ru-RU" dirty="0" smtClean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-RU" dirty="0" smtClean="0">
                <a:solidFill>
                  <a:schemeClr val="accen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-RU" dirty="0" smtClean="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интеграции с экосистемой дипломатического мира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-RU" dirty="0" smtClean="0">
                <a:solidFill>
                  <a:schemeClr val="accen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 </a:t>
            </a:r>
            <a:r>
              <a:rPr lang="ru-RU" dirty="0" smtClean="0">
                <a:solidFill>
                  <a:schemeClr val="tx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цифровой платформы </a:t>
            </a:r>
            <a:r>
              <a:rPr lang="en-US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Int.C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</a:pPr>
            <a:r>
              <a:rPr lang="ru-RU" dirty="0" smtClean="0">
                <a:solidFill>
                  <a:schemeClr val="accen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получить ценность</a:t>
            </a:r>
            <a:r>
              <a:rPr lang="ru-RU" dirty="0" smtClean="0">
                <a:solidFill>
                  <a:schemeClr val="tx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взаимодействия с представителями </a:t>
            </a:r>
            <a:r>
              <a:rPr lang="ru-RU" dirty="0" smtClean="0">
                <a:solidFill>
                  <a:schemeClr val="tx1"/>
                </a:solidFill>
              </a:rPr>
              <a:t>международных департаментов российских и зарубежных компаний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</a:rPr>
              <a:t>международных и межправительственных организаций и проявления своих достижений </a:t>
            </a:r>
            <a:endParaRPr lang="ru-RU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" name="Google Shape;3268;p69"/>
          <p:cNvSpPr txBox="1">
            <a:spLocks noGrp="1"/>
          </p:cNvSpPr>
          <p:nvPr>
            <p:ph type="title"/>
          </p:nvPr>
        </p:nvSpPr>
        <p:spPr>
          <a:xfrm>
            <a:off x="2064327" y="131617"/>
            <a:ext cx="5590309" cy="727364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Конкуренты</a:t>
            </a:r>
            <a:endParaRPr dirty="0"/>
          </a:p>
        </p:txBody>
      </p:sp>
      <p:graphicFrame>
        <p:nvGraphicFramePr>
          <p:cNvPr id="3269" name="Google Shape;3269;p69"/>
          <p:cNvGraphicFramePr/>
          <p:nvPr>
            <p:extLst>
              <p:ext uri="{D42A27DB-BD31-4B8C-83A1-F6EECF244321}">
                <p14:modId xmlns:p14="http://schemas.microsoft.com/office/powerpoint/2010/main" val="530415072"/>
              </p:ext>
            </p:extLst>
          </p:nvPr>
        </p:nvGraphicFramePr>
        <p:xfrm>
          <a:off x="185513" y="1146657"/>
          <a:ext cx="5798128" cy="327700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15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3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5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58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Be Vietnam"/>
                        <a:ea typeface="Be Vietnam"/>
                        <a:cs typeface="Be Vietnam"/>
                        <a:sym typeface="Be Vietna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Be Vietnam"/>
                          <a:ea typeface="Be Vietnam"/>
                          <a:cs typeface="Be Vietnam"/>
                          <a:sym typeface="Be Vietnam"/>
                        </a:rPr>
                        <a:t>TenChat</a:t>
                      </a:r>
                      <a:endParaRPr sz="1800" dirty="0">
                        <a:solidFill>
                          <a:schemeClr val="dk1"/>
                        </a:solidFill>
                        <a:latin typeface="Be Vietnam"/>
                        <a:ea typeface="Be Vietnam"/>
                        <a:cs typeface="Be Vietnam"/>
                        <a:sym typeface="Be Vietna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1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Be Vietnam"/>
                          <a:ea typeface="Be Vietnam"/>
                          <a:cs typeface="Be Vietnam"/>
                          <a:sym typeface="Be Vietnam"/>
                        </a:rPr>
                        <a:t>Linkedln</a:t>
                      </a:r>
                      <a:endParaRPr sz="1800" dirty="0">
                        <a:solidFill>
                          <a:schemeClr val="dk1"/>
                        </a:solidFill>
                        <a:latin typeface="Be Vietnam"/>
                        <a:ea typeface="Be Vietnam"/>
                        <a:cs typeface="Be Vietnam"/>
                        <a:sym typeface="Be Vietna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Be Vietnam"/>
                          <a:ea typeface="Be Vietnam"/>
                          <a:cs typeface="Be Vietnam"/>
                          <a:sym typeface="Be Vietnam"/>
                        </a:rPr>
                        <a:t>Facebook</a:t>
                      </a:r>
                      <a:endParaRPr sz="1800" dirty="0">
                        <a:solidFill>
                          <a:schemeClr val="dk1"/>
                        </a:solidFill>
                        <a:latin typeface="Be Vietnam"/>
                        <a:ea typeface="Be Vietnam"/>
                        <a:cs typeface="Be Vietnam"/>
                        <a:sym typeface="Be Vietna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21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solidFill>
                            <a:schemeClr val="accent1"/>
                          </a:solidFill>
                          <a:latin typeface="Be Vietnam"/>
                          <a:ea typeface="Be Vietnam"/>
                          <a:cs typeface="Be Vietnam"/>
                          <a:sym typeface="Be Vietnam"/>
                        </a:rPr>
                        <a:t>Доступность</a:t>
                      </a:r>
                      <a:r>
                        <a:rPr lang="ru-RU" sz="1400" baseline="0" dirty="0" smtClean="0">
                          <a:solidFill>
                            <a:schemeClr val="accent1"/>
                          </a:solidFill>
                          <a:latin typeface="Be Vietnam"/>
                          <a:ea typeface="Be Vietnam"/>
                          <a:cs typeface="Be Vietnam"/>
                          <a:sym typeface="Be Vietnam"/>
                        </a:rPr>
                        <a:t> в России</a:t>
                      </a:r>
                      <a:endParaRPr sz="1400" dirty="0">
                        <a:solidFill>
                          <a:schemeClr val="accent1"/>
                        </a:solidFill>
                        <a:latin typeface="Be Vietnam"/>
                        <a:ea typeface="Be Vietnam"/>
                        <a:cs typeface="Be Vietnam"/>
                        <a:sym typeface="Be Vietna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20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solidFill>
                            <a:schemeClr val="accent1"/>
                          </a:solidFill>
                          <a:latin typeface="Be Vietnam"/>
                          <a:ea typeface="Be Vietnam"/>
                          <a:cs typeface="Be Vietnam"/>
                          <a:sym typeface="Be Vietnam"/>
                        </a:rPr>
                        <a:t>Количество пользователей</a:t>
                      </a:r>
                      <a:endParaRPr sz="1400" dirty="0">
                        <a:solidFill>
                          <a:schemeClr val="accent1"/>
                        </a:solidFill>
                        <a:latin typeface="Be Vietnam"/>
                        <a:ea typeface="Be Vietnam"/>
                        <a:cs typeface="Be Vietnam"/>
                        <a:sym typeface="Be Vietna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 smtClean="0"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1,7 млн</a:t>
                      </a:r>
                      <a:endParaRPr sz="1800"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ctr">
                    <a:lnL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 smtClean="0"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1</a:t>
                      </a:r>
                      <a:r>
                        <a:rPr lang="ru-RU" sz="1800" baseline="0" dirty="0" smtClean="0"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 млрд</a:t>
                      </a:r>
                      <a:endParaRPr sz="1800"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ctr">
                    <a:lnL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 smtClean="0"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2,96</a:t>
                      </a:r>
                      <a:r>
                        <a:rPr lang="ru-RU" sz="1800" baseline="0" dirty="0" smtClean="0">
                          <a:latin typeface="Libre Franklin"/>
                          <a:ea typeface="Libre Franklin"/>
                          <a:cs typeface="Libre Franklin"/>
                          <a:sym typeface="Libre Franklin"/>
                        </a:rPr>
                        <a:t> млрд</a:t>
                      </a:r>
                      <a:endParaRPr sz="1800"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ctr">
                    <a:lnL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21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solidFill>
                            <a:schemeClr val="accent1"/>
                          </a:solidFill>
                          <a:latin typeface="Be Vietnam"/>
                          <a:ea typeface="Be Vietnam"/>
                          <a:cs typeface="Be Vietnam"/>
                          <a:sym typeface="Be Vietnam"/>
                        </a:rPr>
                        <a:t>Бесплатный контент</a:t>
                      </a:r>
                      <a:endParaRPr sz="1400" dirty="0">
                        <a:solidFill>
                          <a:schemeClr val="accent1"/>
                        </a:solidFill>
                        <a:latin typeface="Be Vietnam"/>
                        <a:ea typeface="Be Vietnam"/>
                        <a:cs typeface="Be Vietnam"/>
                        <a:sym typeface="Be Vietna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ctr">
                    <a:lnL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ctr">
                    <a:lnL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ctr">
                    <a:lnL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21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solidFill>
                            <a:schemeClr val="accent1"/>
                          </a:solidFill>
                          <a:latin typeface="Be Vietnam"/>
                          <a:ea typeface="Be Vietnam"/>
                          <a:cs typeface="Be Vietnam"/>
                          <a:sym typeface="Be Vietnam"/>
                        </a:rPr>
                        <a:t>Специализация</a:t>
                      </a:r>
                      <a:endParaRPr sz="1400" dirty="0">
                        <a:solidFill>
                          <a:schemeClr val="accent1"/>
                        </a:solidFill>
                        <a:latin typeface="Be Vietnam"/>
                        <a:ea typeface="Be Vietnam"/>
                        <a:cs typeface="Be Vietnam"/>
                        <a:sym typeface="Be Vietnam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ctr">
                    <a:lnL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ctr">
                    <a:lnL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ctr">
                    <a:lnL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238" y="1697207"/>
            <a:ext cx="488516" cy="488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544" y="1697207"/>
            <a:ext cx="514421" cy="514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239" y="1661671"/>
            <a:ext cx="524052" cy="52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391" y="3229409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940" y="3229409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928" y="3218081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2" y="3869244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391" y="3869244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239" y="3843844"/>
            <a:ext cx="51752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8345" y="926961"/>
            <a:ext cx="2514600" cy="42165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Be Vietnam"/>
              </a:rPr>
              <a:t>Преимущества</a:t>
            </a:r>
            <a:r>
              <a:rPr lang="ru-RU" sz="1800" dirty="0" smtClean="0">
                <a:latin typeface="Be Vietnam"/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u="sng" dirty="0" smtClean="0">
                <a:solidFill>
                  <a:srgbClr val="FFC100"/>
                </a:solidFill>
                <a:latin typeface="Be Vietnam"/>
              </a:rPr>
              <a:t>Специализация</a:t>
            </a:r>
            <a:r>
              <a:rPr lang="ru-RU" sz="1800" dirty="0" smtClean="0">
                <a:latin typeface="Be Vietnam"/>
              </a:rPr>
              <a:t> на одной сфере</a:t>
            </a:r>
            <a:r>
              <a:rPr lang="en-US" sz="1800" dirty="0">
                <a:latin typeface="Be Vietnam"/>
              </a:rPr>
              <a:t>.</a:t>
            </a:r>
            <a:endParaRPr lang="ru-RU" sz="1800" dirty="0" smtClean="0">
              <a:latin typeface="Be Vietnam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Be Vietnam"/>
              </a:rPr>
              <a:t>Удобный </a:t>
            </a:r>
            <a:r>
              <a:rPr lang="ru-RU" sz="1800" u="sng" dirty="0" smtClean="0">
                <a:solidFill>
                  <a:srgbClr val="FFC100"/>
                </a:solidFill>
                <a:latin typeface="Be Vietnam"/>
              </a:rPr>
              <a:t>интерфейс</a:t>
            </a:r>
            <a:r>
              <a:rPr lang="en-US" sz="1800" dirty="0">
                <a:solidFill>
                  <a:schemeClr val="tx1"/>
                </a:solidFill>
                <a:latin typeface="Be Vietnam"/>
              </a:rPr>
              <a:t>.</a:t>
            </a:r>
            <a:endParaRPr lang="ru-RU" sz="1800" dirty="0" smtClean="0">
              <a:solidFill>
                <a:schemeClr val="tx1"/>
              </a:solidFill>
              <a:latin typeface="Be Vietnam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Be Vietnam"/>
              </a:rPr>
              <a:t>Широкий функционал </a:t>
            </a:r>
            <a:r>
              <a:rPr lang="ru-RU" sz="1800" u="sng" dirty="0" smtClean="0">
                <a:solidFill>
                  <a:srgbClr val="FFC100"/>
                </a:solidFill>
                <a:latin typeface="Be Vietnam"/>
              </a:rPr>
              <a:t>оформления</a:t>
            </a:r>
            <a:r>
              <a:rPr lang="ru-RU" sz="1800" dirty="0" smtClean="0">
                <a:latin typeface="Be Vietnam"/>
              </a:rPr>
              <a:t> лонгридов</a:t>
            </a:r>
            <a:r>
              <a:rPr lang="en-US" sz="1800" dirty="0" smtClean="0">
                <a:latin typeface="Be Vietnam"/>
              </a:rPr>
              <a:t>.</a:t>
            </a:r>
            <a:endParaRPr lang="ru-RU" sz="1800" dirty="0" smtClean="0">
              <a:latin typeface="Be Vietnam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Be Vietnam"/>
              </a:rPr>
              <a:t>Возможность поиска </a:t>
            </a:r>
            <a:r>
              <a:rPr lang="ru-RU" sz="1800" u="sng" dirty="0" smtClean="0">
                <a:solidFill>
                  <a:srgbClr val="FFC100"/>
                </a:solidFill>
                <a:latin typeface="Be Vietnam"/>
              </a:rPr>
              <a:t>практики</a:t>
            </a:r>
            <a:r>
              <a:rPr lang="ru-RU" sz="1800" dirty="0" smtClean="0">
                <a:latin typeface="Be Vietnam"/>
              </a:rPr>
              <a:t> в компаниях, гос. структурах.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94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CAD5531-86D1-4F1E-906F-F8C32B5A2CEF}"/>
              </a:ext>
            </a:extLst>
          </p:cNvPr>
          <p:cNvGrpSpPr/>
          <p:nvPr/>
        </p:nvGrpSpPr>
        <p:grpSpPr>
          <a:xfrm>
            <a:off x="2795778" y="888953"/>
            <a:ext cx="3552444" cy="3552444"/>
            <a:chOff x="5975350" y="3128317"/>
            <a:chExt cx="1600200" cy="1600201"/>
          </a:xfrm>
        </p:grpSpPr>
        <p:sp>
          <p:nvSpPr>
            <p:cNvPr id="5" name="Freeform 3128">
              <a:extLst>
                <a:ext uri="{FF2B5EF4-FFF2-40B4-BE49-F238E27FC236}">
                  <a16:creationId xmlns:a16="http://schemas.microsoft.com/office/drawing/2014/main" id="{77B71208-5191-4233-86D1-948854B44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4025" y="3128317"/>
              <a:ext cx="650875" cy="577850"/>
            </a:xfrm>
            <a:custGeom>
              <a:avLst/>
              <a:gdLst>
                <a:gd name="T0" fmla="*/ 1637 w 1637"/>
                <a:gd name="T1" fmla="*/ 945 h 1457"/>
                <a:gd name="T2" fmla="*/ 1602 w 1637"/>
                <a:gd name="T3" fmla="*/ 892 h 1457"/>
                <a:gd name="T4" fmla="*/ 1529 w 1637"/>
                <a:gd name="T5" fmla="*/ 790 h 1457"/>
                <a:gd name="T6" fmla="*/ 1452 w 1637"/>
                <a:gd name="T7" fmla="*/ 694 h 1457"/>
                <a:gd name="T8" fmla="*/ 1367 w 1637"/>
                <a:gd name="T9" fmla="*/ 602 h 1457"/>
                <a:gd name="T10" fmla="*/ 1279 w 1637"/>
                <a:gd name="T11" fmla="*/ 517 h 1457"/>
                <a:gd name="T12" fmla="*/ 1187 w 1637"/>
                <a:gd name="T13" fmla="*/ 438 h 1457"/>
                <a:gd name="T14" fmla="*/ 1090 w 1637"/>
                <a:gd name="T15" fmla="*/ 365 h 1457"/>
                <a:gd name="T16" fmla="*/ 989 w 1637"/>
                <a:gd name="T17" fmla="*/ 297 h 1457"/>
                <a:gd name="T18" fmla="*/ 883 w 1637"/>
                <a:gd name="T19" fmla="*/ 238 h 1457"/>
                <a:gd name="T20" fmla="*/ 775 w 1637"/>
                <a:gd name="T21" fmla="*/ 183 h 1457"/>
                <a:gd name="T22" fmla="*/ 662 w 1637"/>
                <a:gd name="T23" fmla="*/ 135 h 1457"/>
                <a:gd name="T24" fmla="*/ 547 w 1637"/>
                <a:gd name="T25" fmla="*/ 95 h 1457"/>
                <a:gd name="T26" fmla="*/ 430 w 1637"/>
                <a:gd name="T27" fmla="*/ 61 h 1457"/>
                <a:gd name="T28" fmla="*/ 310 w 1637"/>
                <a:gd name="T29" fmla="*/ 34 h 1457"/>
                <a:gd name="T30" fmla="*/ 187 w 1637"/>
                <a:gd name="T31" fmla="*/ 15 h 1457"/>
                <a:gd name="T32" fmla="*/ 62 w 1637"/>
                <a:gd name="T33" fmla="*/ 3 h 1457"/>
                <a:gd name="T34" fmla="*/ 0 w 1637"/>
                <a:gd name="T35" fmla="*/ 0 h 1457"/>
                <a:gd name="T36" fmla="*/ 0 w 1637"/>
                <a:gd name="T37" fmla="*/ 1024 h 1457"/>
                <a:gd name="T38" fmla="*/ 749 w 1637"/>
                <a:gd name="T39" fmla="*/ 1457 h 1457"/>
                <a:gd name="T40" fmla="*/ 1637 w 1637"/>
                <a:gd name="T41" fmla="*/ 945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7" h="1457">
                  <a:moveTo>
                    <a:pt x="1637" y="945"/>
                  </a:moveTo>
                  <a:lnTo>
                    <a:pt x="1602" y="892"/>
                  </a:lnTo>
                  <a:lnTo>
                    <a:pt x="1529" y="790"/>
                  </a:lnTo>
                  <a:lnTo>
                    <a:pt x="1452" y="694"/>
                  </a:lnTo>
                  <a:lnTo>
                    <a:pt x="1367" y="602"/>
                  </a:lnTo>
                  <a:lnTo>
                    <a:pt x="1279" y="517"/>
                  </a:lnTo>
                  <a:lnTo>
                    <a:pt x="1187" y="438"/>
                  </a:lnTo>
                  <a:lnTo>
                    <a:pt x="1090" y="365"/>
                  </a:lnTo>
                  <a:lnTo>
                    <a:pt x="989" y="297"/>
                  </a:lnTo>
                  <a:lnTo>
                    <a:pt x="883" y="238"/>
                  </a:lnTo>
                  <a:lnTo>
                    <a:pt x="775" y="183"/>
                  </a:lnTo>
                  <a:lnTo>
                    <a:pt x="662" y="135"/>
                  </a:lnTo>
                  <a:lnTo>
                    <a:pt x="547" y="95"/>
                  </a:lnTo>
                  <a:lnTo>
                    <a:pt x="430" y="61"/>
                  </a:lnTo>
                  <a:lnTo>
                    <a:pt x="310" y="34"/>
                  </a:lnTo>
                  <a:lnTo>
                    <a:pt x="187" y="15"/>
                  </a:lnTo>
                  <a:lnTo>
                    <a:pt x="62" y="3"/>
                  </a:lnTo>
                  <a:lnTo>
                    <a:pt x="0" y="0"/>
                  </a:lnTo>
                  <a:lnTo>
                    <a:pt x="0" y="1024"/>
                  </a:lnTo>
                  <a:lnTo>
                    <a:pt x="749" y="1457"/>
                  </a:lnTo>
                  <a:lnTo>
                    <a:pt x="1637" y="94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>
                <a:buClrTx/>
              </a:pPr>
              <a:endParaRPr lang="en-US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3129">
              <a:extLst>
                <a:ext uri="{FF2B5EF4-FFF2-40B4-BE49-F238E27FC236}">
                  <a16:creationId xmlns:a16="http://schemas.microsoft.com/office/drawing/2014/main" id="{F0276B80-301A-496E-8586-7D810E3F6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3128317"/>
              <a:ext cx="650875" cy="577850"/>
            </a:xfrm>
            <a:custGeom>
              <a:avLst/>
              <a:gdLst>
                <a:gd name="T0" fmla="*/ 0 w 1637"/>
                <a:gd name="T1" fmla="*/ 945 h 1457"/>
                <a:gd name="T2" fmla="*/ 887 w 1637"/>
                <a:gd name="T3" fmla="*/ 1457 h 1457"/>
                <a:gd name="T4" fmla="*/ 1637 w 1637"/>
                <a:gd name="T5" fmla="*/ 1024 h 1457"/>
                <a:gd name="T6" fmla="*/ 1637 w 1637"/>
                <a:gd name="T7" fmla="*/ 0 h 1457"/>
                <a:gd name="T8" fmla="*/ 1574 w 1637"/>
                <a:gd name="T9" fmla="*/ 3 h 1457"/>
                <a:gd name="T10" fmla="*/ 1450 w 1637"/>
                <a:gd name="T11" fmla="*/ 15 h 1457"/>
                <a:gd name="T12" fmla="*/ 1327 w 1637"/>
                <a:gd name="T13" fmla="*/ 34 h 1457"/>
                <a:gd name="T14" fmla="*/ 1206 w 1637"/>
                <a:gd name="T15" fmla="*/ 61 h 1457"/>
                <a:gd name="T16" fmla="*/ 1090 w 1637"/>
                <a:gd name="T17" fmla="*/ 95 h 1457"/>
                <a:gd name="T18" fmla="*/ 974 w 1637"/>
                <a:gd name="T19" fmla="*/ 135 h 1457"/>
                <a:gd name="T20" fmla="*/ 861 w 1637"/>
                <a:gd name="T21" fmla="*/ 183 h 1457"/>
                <a:gd name="T22" fmla="*/ 754 w 1637"/>
                <a:gd name="T23" fmla="*/ 238 h 1457"/>
                <a:gd name="T24" fmla="*/ 648 w 1637"/>
                <a:gd name="T25" fmla="*/ 297 h 1457"/>
                <a:gd name="T26" fmla="*/ 547 w 1637"/>
                <a:gd name="T27" fmla="*/ 365 h 1457"/>
                <a:gd name="T28" fmla="*/ 449 w 1637"/>
                <a:gd name="T29" fmla="*/ 438 h 1457"/>
                <a:gd name="T30" fmla="*/ 357 w 1637"/>
                <a:gd name="T31" fmla="*/ 517 h 1457"/>
                <a:gd name="T32" fmla="*/ 269 w 1637"/>
                <a:gd name="T33" fmla="*/ 602 h 1457"/>
                <a:gd name="T34" fmla="*/ 185 w 1637"/>
                <a:gd name="T35" fmla="*/ 694 h 1457"/>
                <a:gd name="T36" fmla="*/ 107 w 1637"/>
                <a:gd name="T37" fmla="*/ 790 h 1457"/>
                <a:gd name="T38" fmla="*/ 35 w 1637"/>
                <a:gd name="T39" fmla="*/ 892 h 1457"/>
                <a:gd name="T40" fmla="*/ 0 w 1637"/>
                <a:gd name="T41" fmla="*/ 945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7" h="1457">
                  <a:moveTo>
                    <a:pt x="0" y="945"/>
                  </a:moveTo>
                  <a:lnTo>
                    <a:pt x="887" y="1457"/>
                  </a:lnTo>
                  <a:lnTo>
                    <a:pt x="1637" y="1024"/>
                  </a:lnTo>
                  <a:lnTo>
                    <a:pt x="1637" y="0"/>
                  </a:lnTo>
                  <a:lnTo>
                    <a:pt x="1574" y="3"/>
                  </a:lnTo>
                  <a:lnTo>
                    <a:pt x="1450" y="15"/>
                  </a:lnTo>
                  <a:lnTo>
                    <a:pt x="1327" y="34"/>
                  </a:lnTo>
                  <a:lnTo>
                    <a:pt x="1206" y="61"/>
                  </a:lnTo>
                  <a:lnTo>
                    <a:pt x="1090" y="95"/>
                  </a:lnTo>
                  <a:lnTo>
                    <a:pt x="974" y="135"/>
                  </a:lnTo>
                  <a:lnTo>
                    <a:pt x="861" y="183"/>
                  </a:lnTo>
                  <a:lnTo>
                    <a:pt x="754" y="238"/>
                  </a:lnTo>
                  <a:lnTo>
                    <a:pt x="648" y="297"/>
                  </a:lnTo>
                  <a:lnTo>
                    <a:pt x="547" y="365"/>
                  </a:lnTo>
                  <a:lnTo>
                    <a:pt x="449" y="438"/>
                  </a:lnTo>
                  <a:lnTo>
                    <a:pt x="357" y="517"/>
                  </a:lnTo>
                  <a:lnTo>
                    <a:pt x="269" y="602"/>
                  </a:lnTo>
                  <a:lnTo>
                    <a:pt x="185" y="694"/>
                  </a:lnTo>
                  <a:lnTo>
                    <a:pt x="107" y="790"/>
                  </a:lnTo>
                  <a:lnTo>
                    <a:pt x="35" y="892"/>
                  </a:lnTo>
                  <a:lnTo>
                    <a:pt x="0" y="94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>
                <a:buClrTx/>
              </a:pPr>
              <a:endParaRPr lang="en-US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 3130">
              <a:extLst>
                <a:ext uri="{FF2B5EF4-FFF2-40B4-BE49-F238E27FC236}">
                  <a16:creationId xmlns:a16="http://schemas.microsoft.com/office/drawing/2014/main" id="{206A1B7F-5457-4E0B-AEE1-8555DF595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050" y="3552180"/>
              <a:ext cx="444500" cy="750888"/>
            </a:xfrm>
            <a:custGeom>
              <a:avLst/>
              <a:gdLst>
                <a:gd name="T0" fmla="*/ 888 w 1122"/>
                <a:gd name="T1" fmla="*/ 0 h 1890"/>
                <a:gd name="T2" fmla="*/ 0 w 1122"/>
                <a:gd name="T3" fmla="*/ 512 h 1890"/>
                <a:gd name="T4" fmla="*/ 0 w 1122"/>
                <a:gd name="T5" fmla="*/ 1378 h 1890"/>
                <a:gd name="T6" fmla="*/ 888 w 1122"/>
                <a:gd name="T7" fmla="*/ 1890 h 1890"/>
                <a:gd name="T8" fmla="*/ 916 w 1122"/>
                <a:gd name="T9" fmla="*/ 1835 h 1890"/>
                <a:gd name="T10" fmla="*/ 967 w 1122"/>
                <a:gd name="T11" fmla="*/ 1724 h 1890"/>
                <a:gd name="T12" fmla="*/ 1011 w 1122"/>
                <a:gd name="T13" fmla="*/ 1608 h 1890"/>
                <a:gd name="T14" fmla="*/ 1047 w 1122"/>
                <a:gd name="T15" fmla="*/ 1492 h 1890"/>
                <a:gd name="T16" fmla="*/ 1077 w 1122"/>
                <a:gd name="T17" fmla="*/ 1373 h 1890"/>
                <a:gd name="T18" fmla="*/ 1099 w 1122"/>
                <a:gd name="T19" fmla="*/ 1252 h 1890"/>
                <a:gd name="T20" fmla="*/ 1114 w 1122"/>
                <a:gd name="T21" fmla="*/ 1130 h 1890"/>
                <a:gd name="T22" fmla="*/ 1122 w 1122"/>
                <a:gd name="T23" fmla="*/ 1007 h 1890"/>
                <a:gd name="T24" fmla="*/ 1122 w 1122"/>
                <a:gd name="T25" fmla="*/ 945 h 1890"/>
                <a:gd name="T26" fmla="*/ 1122 w 1122"/>
                <a:gd name="T27" fmla="*/ 883 h 1890"/>
                <a:gd name="T28" fmla="*/ 1114 w 1122"/>
                <a:gd name="T29" fmla="*/ 759 h 1890"/>
                <a:gd name="T30" fmla="*/ 1099 w 1122"/>
                <a:gd name="T31" fmla="*/ 638 h 1890"/>
                <a:gd name="T32" fmla="*/ 1077 w 1122"/>
                <a:gd name="T33" fmla="*/ 517 h 1890"/>
                <a:gd name="T34" fmla="*/ 1047 w 1122"/>
                <a:gd name="T35" fmla="*/ 398 h 1890"/>
                <a:gd name="T36" fmla="*/ 1011 w 1122"/>
                <a:gd name="T37" fmla="*/ 281 h 1890"/>
                <a:gd name="T38" fmla="*/ 967 w 1122"/>
                <a:gd name="T39" fmla="*/ 166 h 1890"/>
                <a:gd name="T40" fmla="*/ 916 w 1122"/>
                <a:gd name="T41" fmla="*/ 54 h 1890"/>
                <a:gd name="T42" fmla="*/ 888 w 1122"/>
                <a:gd name="T43" fmla="*/ 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22" h="1890">
                  <a:moveTo>
                    <a:pt x="888" y="0"/>
                  </a:moveTo>
                  <a:lnTo>
                    <a:pt x="0" y="512"/>
                  </a:lnTo>
                  <a:lnTo>
                    <a:pt x="0" y="1378"/>
                  </a:lnTo>
                  <a:lnTo>
                    <a:pt x="888" y="1890"/>
                  </a:lnTo>
                  <a:lnTo>
                    <a:pt x="916" y="1835"/>
                  </a:lnTo>
                  <a:lnTo>
                    <a:pt x="967" y="1724"/>
                  </a:lnTo>
                  <a:lnTo>
                    <a:pt x="1011" y="1608"/>
                  </a:lnTo>
                  <a:lnTo>
                    <a:pt x="1047" y="1492"/>
                  </a:lnTo>
                  <a:lnTo>
                    <a:pt x="1077" y="1373"/>
                  </a:lnTo>
                  <a:lnTo>
                    <a:pt x="1099" y="1252"/>
                  </a:lnTo>
                  <a:lnTo>
                    <a:pt x="1114" y="1130"/>
                  </a:lnTo>
                  <a:lnTo>
                    <a:pt x="1122" y="1007"/>
                  </a:lnTo>
                  <a:lnTo>
                    <a:pt x="1122" y="945"/>
                  </a:lnTo>
                  <a:lnTo>
                    <a:pt x="1122" y="883"/>
                  </a:lnTo>
                  <a:lnTo>
                    <a:pt x="1114" y="759"/>
                  </a:lnTo>
                  <a:lnTo>
                    <a:pt x="1099" y="638"/>
                  </a:lnTo>
                  <a:lnTo>
                    <a:pt x="1077" y="517"/>
                  </a:lnTo>
                  <a:lnTo>
                    <a:pt x="1047" y="398"/>
                  </a:lnTo>
                  <a:lnTo>
                    <a:pt x="1011" y="281"/>
                  </a:lnTo>
                  <a:lnTo>
                    <a:pt x="967" y="166"/>
                  </a:lnTo>
                  <a:lnTo>
                    <a:pt x="916" y="54"/>
                  </a:lnTo>
                  <a:lnTo>
                    <a:pt x="8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>
                <a:buClrTx/>
              </a:pPr>
              <a:endParaRPr lang="en-US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3131">
              <a:extLst>
                <a:ext uri="{FF2B5EF4-FFF2-40B4-BE49-F238E27FC236}">
                  <a16:creationId xmlns:a16="http://schemas.microsoft.com/office/drawing/2014/main" id="{BEA78900-3459-4CD6-B2D9-D684E25F0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4025" y="4149080"/>
              <a:ext cx="650875" cy="579438"/>
            </a:xfrm>
            <a:custGeom>
              <a:avLst/>
              <a:gdLst>
                <a:gd name="T0" fmla="*/ 1637 w 1637"/>
                <a:gd name="T1" fmla="*/ 512 h 1457"/>
                <a:gd name="T2" fmla="*/ 749 w 1637"/>
                <a:gd name="T3" fmla="*/ 0 h 1457"/>
                <a:gd name="T4" fmla="*/ 0 w 1637"/>
                <a:gd name="T5" fmla="*/ 433 h 1457"/>
                <a:gd name="T6" fmla="*/ 0 w 1637"/>
                <a:gd name="T7" fmla="*/ 1457 h 1457"/>
                <a:gd name="T8" fmla="*/ 62 w 1637"/>
                <a:gd name="T9" fmla="*/ 1455 h 1457"/>
                <a:gd name="T10" fmla="*/ 187 w 1637"/>
                <a:gd name="T11" fmla="*/ 1443 h 1457"/>
                <a:gd name="T12" fmla="*/ 310 w 1637"/>
                <a:gd name="T13" fmla="*/ 1424 h 1457"/>
                <a:gd name="T14" fmla="*/ 430 w 1637"/>
                <a:gd name="T15" fmla="*/ 1396 h 1457"/>
                <a:gd name="T16" fmla="*/ 547 w 1637"/>
                <a:gd name="T17" fmla="*/ 1363 h 1457"/>
                <a:gd name="T18" fmla="*/ 662 w 1637"/>
                <a:gd name="T19" fmla="*/ 1322 h 1457"/>
                <a:gd name="T20" fmla="*/ 775 w 1637"/>
                <a:gd name="T21" fmla="*/ 1275 h 1457"/>
                <a:gd name="T22" fmla="*/ 883 w 1637"/>
                <a:gd name="T23" fmla="*/ 1221 h 1457"/>
                <a:gd name="T24" fmla="*/ 989 w 1637"/>
                <a:gd name="T25" fmla="*/ 1160 h 1457"/>
                <a:gd name="T26" fmla="*/ 1090 w 1637"/>
                <a:gd name="T27" fmla="*/ 1093 h 1457"/>
                <a:gd name="T28" fmla="*/ 1187 w 1637"/>
                <a:gd name="T29" fmla="*/ 1020 h 1457"/>
                <a:gd name="T30" fmla="*/ 1279 w 1637"/>
                <a:gd name="T31" fmla="*/ 940 h 1457"/>
                <a:gd name="T32" fmla="*/ 1367 w 1637"/>
                <a:gd name="T33" fmla="*/ 856 h 1457"/>
                <a:gd name="T34" fmla="*/ 1452 w 1637"/>
                <a:gd name="T35" fmla="*/ 765 h 1457"/>
                <a:gd name="T36" fmla="*/ 1529 w 1637"/>
                <a:gd name="T37" fmla="*/ 668 h 1457"/>
                <a:gd name="T38" fmla="*/ 1602 w 1637"/>
                <a:gd name="T39" fmla="*/ 566 h 1457"/>
                <a:gd name="T40" fmla="*/ 1637 w 1637"/>
                <a:gd name="T41" fmla="*/ 512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7" h="1457">
                  <a:moveTo>
                    <a:pt x="1637" y="512"/>
                  </a:moveTo>
                  <a:lnTo>
                    <a:pt x="749" y="0"/>
                  </a:lnTo>
                  <a:lnTo>
                    <a:pt x="0" y="433"/>
                  </a:lnTo>
                  <a:lnTo>
                    <a:pt x="0" y="1457"/>
                  </a:lnTo>
                  <a:lnTo>
                    <a:pt x="62" y="1455"/>
                  </a:lnTo>
                  <a:lnTo>
                    <a:pt x="187" y="1443"/>
                  </a:lnTo>
                  <a:lnTo>
                    <a:pt x="310" y="1424"/>
                  </a:lnTo>
                  <a:lnTo>
                    <a:pt x="430" y="1396"/>
                  </a:lnTo>
                  <a:lnTo>
                    <a:pt x="547" y="1363"/>
                  </a:lnTo>
                  <a:lnTo>
                    <a:pt x="662" y="1322"/>
                  </a:lnTo>
                  <a:lnTo>
                    <a:pt x="775" y="1275"/>
                  </a:lnTo>
                  <a:lnTo>
                    <a:pt x="883" y="1221"/>
                  </a:lnTo>
                  <a:lnTo>
                    <a:pt x="989" y="1160"/>
                  </a:lnTo>
                  <a:lnTo>
                    <a:pt x="1090" y="1093"/>
                  </a:lnTo>
                  <a:lnTo>
                    <a:pt x="1187" y="1020"/>
                  </a:lnTo>
                  <a:lnTo>
                    <a:pt x="1279" y="940"/>
                  </a:lnTo>
                  <a:lnTo>
                    <a:pt x="1367" y="856"/>
                  </a:lnTo>
                  <a:lnTo>
                    <a:pt x="1452" y="765"/>
                  </a:lnTo>
                  <a:lnTo>
                    <a:pt x="1529" y="668"/>
                  </a:lnTo>
                  <a:lnTo>
                    <a:pt x="1602" y="566"/>
                  </a:lnTo>
                  <a:lnTo>
                    <a:pt x="1637" y="5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>
                <a:buClrTx/>
              </a:pPr>
              <a:endParaRPr lang="en-US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3132">
              <a:extLst>
                <a:ext uri="{FF2B5EF4-FFF2-40B4-BE49-F238E27FC236}">
                  <a16:creationId xmlns:a16="http://schemas.microsoft.com/office/drawing/2014/main" id="{5B08E75D-83B7-40B0-B87B-4DCC9AEE0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350" y="3552180"/>
              <a:ext cx="444500" cy="750888"/>
            </a:xfrm>
            <a:custGeom>
              <a:avLst/>
              <a:gdLst>
                <a:gd name="T0" fmla="*/ 235 w 1123"/>
                <a:gd name="T1" fmla="*/ 0 h 1890"/>
                <a:gd name="T2" fmla="*/ 206 w 1123"/>
                <a:gd name="T3" fmla="*/ 54 h 1890"/>
                <a:gd name="T4" fmla="*/ 156 w 1123"/>
                <a:gd name="T5" fmla="*/ 166 h 1890"/>
                <a:gd name="T6" fmla="*/ 112 w 1123"/>
                <a:gd name="T7" fmla="*/ 281 h 1890"/>
                <a:gd name="T8" fmla="*/ 76 w 1123"/>
                <a:gd name="T9" fmla="*/ 398 h 1890"/>
                <a:gd name="T10" fmla="*/ 46 w 1123"/>
                <a:gd name="T11" fmla="*/ 517 h 1890"/>
                <a:gd name="T12" fmla="*/ 24 w 1123"/>
                <a:gd name="T13" fmla="*/ 638 h 1890"/>
                <a:gd name="T14" fmla="*/ 8 w 1123"/>
                <a:gd name="T15" fmla="*/ 759 h 1890"/>
                <a:gd name="T16" fmla="*/ 0 w 1123"/>
                <a:gd name="T17" fmla="*/ 883 h 1890"/>
                <a:gd name="T18" fmla="*/ 0 w 1123"/>
                <a:gd name="T19" fmla="*/ 945 h 1890"/>
                <a:gd name="T20" fmla="*/ 0 w 1123"/>
                <a:gd name="T21" fmla="*/ 1007 h 1890"/>
                <a:gd name="T22" fmla="*/ 8 w 1123"/>
                <a:gd name="T23" fmla="*/ 1130 h 1890"/>
                <a:gd name="T24" fmla="*/ 24 w 1123"/>
                <a:gd name="T25" fmla="*/ 1252 h 1890"/>
                <a:gd name="T26" fmla="*/ 46 w 1123"/>
                <a:gd name="T27" fmla="*/ 1373 h 1890"/>
                <a:gd name="T28" fmla="*/ 76 w 1123"/>
                <a:gd name="T29" fmla="*/ 1492 h 1890"/>
                <a:gd name="T30" fmla="*/ 112 w 1123"/>
                <a:gd name="T31" fmla="*/ 1608 h 1890"/>
                <a:gd name="T32" fmla="*/ 156 w 1123"/>
                <a:gd name="T33" fmla="*/ 1724 h 1890"/>
                <a:gd name="T34" fmla="*/ 206 w 1123"/>
                <a:gd name="T35" fmla="*/ 1835 h 1890"/>
                <a:gd name="T36" fmla="*/ 235 w 1123"/>
                <a:gd name="T37" fmla="*/ 1890 h 1890"/>
                <a:gd name="T38" fmla="*/ 1123 w 1123"/>
                <a:gd name="T39" fmla="*/ 1378 h 1890"/>
                <a:gd name="T40" fmla="*/ 1123 w 1123"/>
                <a:gd name="T41" fmla="*/ 512 h 1890"/>
                <a:gd name="T42" fmla="*/ 235 w 1123"/>
                <a:gd name="T43" fmla="*/ 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23" h="1890">
                  <a:moveTo>
                    <a:pt x="235" y="0"/>
                  </a:moveTo>
                  <a:lnTo>
                    <a:pt x="206" y="54"/>
                  </a:lnTo>
                  <a:lnTo>
                    <a:pt x="156" y="166"/>
                  </a:lnTo>
                  <a:lnTo>
                    <a:pt x="112" y="281"/>
                  </a:lnTo>
                  <a:lnTo>
                    <a:pt x="76" y="398"/>
                  </a:lnTo>
                  <a:lnTo>
                    <a:pt x="46" y="517"/>
                  </a:lnTo>
                  <a:lnTo>
                    <a:pt x="24" y="638"/>
                  </a:lnTo>
                  <a:lnTo>
                    <a:pt x="8" y="759"/>
                  </a:lnTo>
                  <a:lnTo>
                    <a:pt x="0" y="883"/>
                  </a:lnTo>
                  <a:lnTo>
                    <a:pt x="0" y="945"/>
                  </a:lnTo>
                  <a:lnTo>
                    <a:pt x="0" y="1007"/>
                  </a:lnTo>
                  <a:lnTo>
                    <a:pt x="8" y="1130"/>
                  </a:lnTo>
                  <a:lnTo>
                    <a:pt x="24" y="1252"/>
                  </a:lnTo>
                  <a:lnTo>
                    <a:pt x="46" y="1373"/>
                  </a:lnTo>
                  <a:lnTo>
                    <a:pt x="76" y="1492"/>
                  </a:lnTo>
                  <a:lnTo>
                    <a:pt x="112" y="1608"/>
                  </a:lnTo>
                  <a:lnTo>
                    <a:pt x="156" y="1724"/>
                  </a:lnTo>
                  <a:lnTo>
                    <a:pt x="206" y="1835"/>
                  </a:lnTo>
                  <a:lnTo>
                    <a:pt x="235" y="1890"/>
                  </a:lnTo>
                  <a:lnTo>
                    <a:pt x="1123" y="1378"/>
                  </a:lnTo>
                  <a:lnTo>
                    <a:pt x="1123" y="512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>
                <a:buClrTx/>
              </a:pPr>
              <a:endParaRPr lang="en-US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3133">
              <a:extLst>
                <a:ext uri="{FF2B5EF4-FFF2-40B4-BE49-F238E27FC236}">
                  <a16:creationId xmlns:a16="http://schemas.microsoft.com/office/drawing/2014/main" id="{2DA16C12-A357-48F7-88DD-612E6901E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4149080"/>
              <a:ext cx="650875" cy="579438"/>
            </a:xfrm>
            <a:custGeom>
              <a:avLst/>
              <a:gdLst>
                <a:gd name="T0" fmla="*/ 0 w 1637"/>
                <a:gd name="T1" fmla="*/ 512 h 1457"/>
                <a:gd name="T2" fmla="*/ 35 w 1637"/>
                <a:gd name="T3" fmla="*/ 566 h 1457"/>
                <a:gd name="T4" fmla="*/ 107 w 1637"/>
                <a:gd name="T5" fmla="*/ 668 h 1457"/>
                <a:gd name="T6" fmla="*/ 185 w 1637"/>
                <a:gd name="T7" fmla="*/ 765 h 1457"/>
                <a:gd name="T8" fmla="*/ 269 w 1637"/>
                <a:gd name="T9" fmla="*/ 856 h 1457"/>
                <a:gd name="T10" fmla="*/ 357 w 1637"/>
                <a:gd name="T11" fmla="*/ 940 h 1457"/>
                <a:gd name="T12" fmla="*/ 449 w 1637"/>
                <a:gd name="T13" fmla="*/ 1020 h 1457"/>
                <a:gd name="T14" fmla="*/ 547 w 1637"/>
                <a:gd name="T15" fmla="*/ 1093 h 1457"/>
                <a:gd name="T16" fmla="*/ 648 w 1637"/>
                <a:gd name="T17" fmla="*/ 1160 h 1457"/>
                <a:gd name="T18" fmla="*/ 754 w 1637"/>
                <a:gd name="T19" fmla="*/ 1221 h 1457"/>
                <a:gd name="T20" fmla="*/ 861 w 1637"/>
                <a:gd name="T21" fmla="*/ 1275 h 1457"/>
                <a:gd name="T22" fmla="*/ 974 w 1637"/>
                <a:gd name="T23" fmla="*/ 1322 h 1457"/>
                <a:gd name="T24" fmla="*/ 1090 w 1637"/>
                <a:gd name="T25" fmla="*/ 1363 h 1457"/>
                <a:gd name="T26" fmla="*/ 1206 w 1637"/>
                <a:gd name="T27" fmla="*/ 1396 h 1457"/>
                <a:gd name="T28" fmla="*/ 1327 w 1637"/>
                <a:gd name="T29" fmla="*/ 1424 h 1457"/>
                <a:gd name="T30" fmla="*/ 1450 w 1637"/>
                <a:gd name="T31" fmla="*/ 1443 h 1457"/>
                <a:gd name="T32" fmla="*/ 1574 w 1637"/>
                <a:gd name="T33" fmla="*/ 1455 h 1457"/>
                <a:gd name="T34" fmla="*/ 1637 w 1637"/>
                <a:gd name="T35" fmla="*/ 1457 h 1457"/>
                <a:gd name="T36" fmla="*/ 1637 w 1637"/>
                <a:gd name="T37" fmla="*/ 433 h 1457"/>
                <a:gd name="T38" fmla="*/ 887 w 1637"/>
                <a:gd name="T39" fmla="*/ 0 h 1457"/>
                <a:gd name="T40" fmla="*/ 0 w 1637"/>
                <a:gd name="T41" fmla="*/ 512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7" h="1457">
                  <a:moveTo>
                    <a:pt x="0" y="512"/>
                  </a:moveTo>
                  <a:lnTo>
                    <a:pt x="35" y="566"/>
                  </a:lnTo>
                  <a:lnTo>
                    <a:pt x="107" y="668"/>
                  </a:lnTo>
                  <a:lnTo>
                    <a:pt x="185" y="765"/>
                  </a:lnTo>
                  <a:lnTo>
                    <a:pt x="269" y="856"/>
                  </a:lnTo>
                  <a:lnTo>
                    <a:pt x="357" y="940"/>
                  </a:lnTo>
                  <a:lnTo>
                    <a:pt x="449" y="1020"/>
                  </a:lnTo>
                  <a:lnTo>
                    <a:pt x="547" y="1093"/>
                  </a:lnTo>
                  <a:lnTo>
                    <a:pt x="648" y="1160"/>
                  </a:lnTo>
                  <a:lnTo>
                    <a:pt x="754" y="1221"/>
                  </a:lnTo>
                  <a:lnTo>
                    <a:pt x="861" y="1275"/>
                  </a:lnTo>
                  <a:lnTo>
                    <a:pt x="974" y="1322"/>
                  </a:lnTo>
                  <a:lnTo>
                    <a:pt x="1090" y="1363"/>
                  </a:lnTo>
                  <a:lnTo>
                    <a:pt x="1206" y="1396"/>
                  </a:lnTo>
                  <a:lnTo>
                    <a:pt x="1327" y="1424"/>
                  </a:lnTo>
                  <a:lnTo>
                    <a:pt x="1450" y="1443"/>
                  </a:lnTo>
                  <a:lnTo>
                    <a:pt x="1574" y="1455"/>
                  </a:lnTo>
                  <a:lnTo>
                    <a:pt x="1637" y="1457"/>
                  </a:lnTo>
                  <a:lnTo>
                    <a:pt x="1637" y="433"/>
                  </a:lnTo>
                  <a:lnTo>
                    <a:pt x="887" y="0"/>
                  </a:lnTo>
                  <a:lnTo>
                    <a:pt x="0" y="5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>
                <a:buClrTx/>
              </a:pPr>
              <a:endParaRPr lang="en-US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DACE74D-FC9A-45C3-AB4B-4EBFB5506047}"/>
              </a:ext>
            </a:extLst>
          </p:cNvPr>
          <p:cNvSpPr/>
          <p:nvPr/>
        </p:nvSpPr>
        <p:spPr>
          <a:xfrm>
            <a:off x="378160" y="955495"/>
            <a:ext cx="2417618" cy="646331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defTabSz="685783">
              <a:buClrTx/>
            </a:pPr>
            <a:r>
              <a:rPr lang="ru-RU" sz="1800" b="1" kern="1200" dirty="0" smtClean="0">
                <a:solidFill>
                  <a:srgbClr val="70AD47"/>
                </a:solidFill>
                <a:latin typeface="arial" panose="020B0604020202020204" pitchFamily="34" charset="0"/>
                <a:ea typeface="+mn-ea"/>
                <a:cs typeface="+mn-cs"/>
              </a:rPr>
              <a:t>Событийный маркетинг</a:t>
            </a:r>
            <a:endParaRPr lang="da-DK" sz="1800" b="1" kern="1200" dirty="0">
              <a:solidFill>
                <a:srgbClr val="70AD47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AAC5CB-1777-4A7C-AAC2-209F5A309A15}"/>
              </a:ext>
            </a:extLst>
          </p:cNvPr>
          <p:cNvSpPr/>
          <p:nvPr/>
        </p:nvSpPr>
        <p:spPr>
          <a:xfrm>
            <a:off x="378160" y="1979513"/>
            <a:ext cx="1998221" cy="646331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defTabSz="685783">
              <a:buClrTx/>
            </a:pPr>
            <a:r>
              <a:rPr lang="ru-RU" sz="1800" b="1" kern="1200" dirty="0" smtClean="0">
                <a:solidFill>
                  <a:srgbClr val="FFC000"/>
                </a:solidFill>
                <a:latin typeface="arial" panose="020B0604020202020204" pitchFamily="34" charset="0"/>
                <a:ea typeface="+mn-ea"/>
                <a:cs typeface="+mn-cs"/>
              </a:rPr>
              <a:t>Партнерский маркетинг</a:t>
            </a:r>
            <a:endParaRPr lang="da-DK" sz="1800" b="1" kern="1200" dirty="0">
              <a:solidFill>
                <a:srgbClr val="FFC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34500C-C516-4ECC-B316-FD67DAC702DE}"/>
              </a:ext>
            </a:extLst>
          </p:cNvPr>
          <p:cNvSpPr/>
          <p:nvPr/>
        </p:nvSpPr>
        <p:spPr>
          <a:xfrm>
            <a:off x="373894" y="3079277"/>
            <a:ext cx="1998221" cy="646331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defTabSz="685783">
              <a:buClrTx/>
            </a:pPr>
            <a:r>
              <a:rPr lang="ru-RU" sz="1800" b="1" kern="1200" dirty="0" smtClean="0">
                <a:solidFill>
                  <a:srgbClr val="ED7D31"/>
                </a:solidFill>
                <a:latin typeface="arial" panose="020B0604020202020204" pitchFamily="34" charset="0"/>
                <a:ea typeface="+mn-ea"/>
                <a:cs typeface="+mn-cs"/>
              </a:rPr>
              <a:t>Профильные выставки</a:t>
            </a:r>
            <a:endParaRPr lang="da-DK" sz="1800" b="1" kern="1200" dirty="0">
              <a:solidFill>
                <a:srgbClr val="ED7D31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8F6598-B6DD-495C-B7AC-63F94756A746}"/>
              </a:ext>
            </a:extLst>
          </p:cNvPr>
          <p:cNvSpPr/>
          <p:nvPr/>
        </p:nvSpPr>
        <p:spPr>
          <a:xfrm>
            <a:off x="6654120" y="864808"/>
            <a:ext cx="1998221" cy="646331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 defTabSz="685783">
              <a:buClrTx/>
            </a:pPr>
            <a:r>
              <a:rPr lang="ru-RU" sz="1800" b="1" kern="1200" dirty="0" smtClean="0">
                <a:solidFill>
                  <a:srgbClr val="44546A"/>
                </a:solidFill>
                <a:latin typeface="arial" panose="020B0604020202020204" pitchFamily="34" charset="0"/>
                <a:ea typeface="+mn-ea"/>
                <a:cs typeface="+mn-cs"/>
              </a:rPr>
              <a:t>Цифровой маркетинг</a:t>
            </a:r>
            <a:endParaRPr lang="da-DK" sz="1800" b="1" kern="1200" dirty="0">
              <a:solidFill>
                <a:srgbClr val="44546A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066D67-8B72-404C-BFFC-0B80BE25F249}"/>
              </a:ext>
            </a:extLst>
          </p:cNvPr>
          <p:cNvSpPr/>
          <p:nvPr/>
        </p:nvSpPr>
        <p:spPr>
          <a:xfrm>
            <a:off x="7083428" y="3450731"/>
            <a:ext cx="1998221" cy="36933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defTabSz="685783">
              <a:buClrTx/>
            </a:pPr>
            <a:r>
              <a:rPr lang="ru-RU" sz="1800" b="1" kern="1200" dirty="0" err="1" smtClean="0">
                <a:solidFill>
                  <a:srgbClr val="5B9BD5"/>
                </a:solidFill>
                <a:latin typeface="arial" panose="020B0604020202020204" pitchFamily="34" charset="0"/>
                <a:ea typeface="+mn-ea"/>
                <a:cs typeface="+mn-cs"/>
              </a:rPr>
              <a:t>Нетворкинг</a:t>
            </a:r>
            <a:r>
              <a:rPr lang="ru-RU" sz="1800" b="1" kern="1200" dirty="0" smtClean="0">
                <a:solidFill>
                  <a:srgbClr val="5B9BD5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lang="da-DK" sz="1800" b="1" kern="1200" dirty="0">
              <a:solidFill>
                <a:srgbClr val="5B9BD5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375FC96E-4FF6-48CD-A920-CDA12D980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771883" y="2161833"/>
            <a:ext cx="384048" cy="384048"/>
          </a:xfrm>
          <a:prstGeom prst="rect">
            <a:avLst/>
          </a:prstGeom>
        </p:spPr>
      </p:pic>
      <p:pic>
        <p:nvPicPr>
          <p:cNvPr id="30" name="Graphic 29" descr="Magnifying glass">
            <a:extLst>
              <a:ext uri="{FF2B5EF4-FFF2-40B4-BE49-F238E27FC236}">
                <a16:creationId xmlns:a16="http://schemas.microsoft.com/office/drawing/2014/main" id="{94B92837-2546-4738-8D47-5F29F0988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988069" y="3297834"/>
            <a:ext cx="384048" cy="384048"/>
          </a:xfrm>
          <a:prstGeom prst="rect">
            <a:avLst/>
          </a:prstGeom>
        </p:spPr>
      </p:pic>
      <p:pic>
        <p:nvPicPr>
          <p:cNvPr id="31" name="Graphic 30" descr="Fire">
            <a:extLst>
              <a:ext uri="{FF2B5EF4-FFF2-40B4-BE49-F238E27FC236}">
                <a16:creationId xmlns:a16="http://schemas.microsoft.com/office/drawing/2014/main" id="{8CBC52E1-FECA-4790-913F-CB04073C28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771883" y="3293168"/>
            <a:ext cx="384048" cy="384048"/>
          </a:xfrm>
          <a:prstGeom prst="rect">
            <a:avLst/>
          </a:prstGeom>
        </p:spPr>
      </p:pic>
      <p:pic>
        <p:nvPicPr>
          <p:cNvPr id="32" name="Graphic 31" descr="Rocket">
            <a:extLst>
              <a:ext uri="{FF2B5EF4-FFF2-40B4-BE49-F238E27FC236}">
                <a16:creationId xmlns:a16="http://schemas.microsoft.com/office/drawing/2014/main" id="{825E27E9-9AB4-4756-B574-215530EAA5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771883" y="1031212"/>
            <a:ext cx="384048" cy="384048"/>
          </a:xfrm>
          <a:prstGeom prst="rect">
            <a:avLst/>
          </a:prstGeom>
        </p:spPr>
      </p:pic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3B761606-A003-419F-B066-1A89AB3BE7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956422" y="1086636"/>
            <a:ext cx="384048" cy="384048"/>
          </a:xfrm>
          <a:prstGeom prst="rect">
            <a:avLst/>
          </a:prstGeom>
        </p:spPr>
      </p:pic>
      <p:pic>
        <p:nvPicPr>
          <p:cNvPr id="34" name="Graphic 33" descr="Bar chart">
            <a:extLst>
              <a:ext uri="{FF2B5EF4-FFF2-40B4-BE49-F238E27FC236}">
                <a16:creationId xmlns:a16="http://schemas.microsoft.com/office/drawing/2014/main" id="{D22CB904-2660-43FF-9988-EDE513E980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988069" y="2153160"/>
            <a:ext cx="384048" cy="38404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87F03D8-7BA1-4E68-902A-B94B5036D105}"/>
              </a:ext>
            </a:extLst>
          </p:cNvPr>
          <p:cNvSpPr txBox="1"/>
          <p:nvPr/>
        </p:nvSpPr>
        <p:spPr>
          <a:xfrm>
            <a:off x="4708272" y="1050113"/>
            <a:ext cx="607378" cy="623248"/>
          </a:xfrm>
          <a:prstGeom prst="rect">
            <a:avLst/>
          </a:prstGeom>
          <a:noFill/>
        </p:spPr>
        <p:txBody>
          <a:bodyPr wrap="none" lIns="68579" tIns="34289" rIns="68579" bIns="34289" rtlCol="0" anchor="ctr">
            <a:spAutoFit/>
          </a:bodyPr>
          <a:lstStyle/>
          <a:p>
            <a:pPr algn="ctr" defTabSz="685783">
              <a:buClrTx/>
            </a:pPr>
            <a:r>
              <a:rPr lang="en-US" sz="3600" b="1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+mn-ea"/>
                <a:cs typeface="+mn-cs"/>
              </a:rPr>
              <a:t>01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5DCBDF-E9D7-4EC1-8260-9A7AB49B2157}"/>
              </a:ext>
            </a:extLst>
          </p:cNvPr>
          <p:cNvSpPr txBox="1"/>
          <p:nvPr/>
        </p:nvSpPr>
        <p:spPr>
          <a:xfrm>
            <a:off x="5552442" y="2066813"/>
            <a:ext cx="607378" cy="623248"/>
          </a:xfrm>
          <a:prstGeom prst="rect">
            <a:avLst/>
          </a:prstGeom>
          <a:noFill/>
        </p:spPr>
        <p:txBody>
          <a:bodyPr wrap="none" lIns="68579" tIns="34289" rIns="68579" bIns="34289" rtlCol="0" anchor="ctr">
            <a:spAutoFit/>
          </a:bodyPr>
          <a:lstStyle/>
          <a:p>
            <a:pPr algn="ctr" defTabSz="685783">
              <a:buClrTx/>
            </a:pPr>
            <a:r>
              <a:rPr lang="en-US" sz="3600" b="1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BE8327-8746-4927-89FA-2C954C391A11}"/>
              </a:ext>
            </a:extLst>
          </p:cNvPr>
          <p:cNvSpPr txBox="1"/>
          <p:nvPr/>
        </p:nvSpPr>
        <p:spPr>
          <a:xfrm>
            <a:off x="5115636" y="3376593"/>
            <a:ext cx="607378" cy="623248"/>
          </a:xfrm>
          <a:prstGeom prst="rect">
            <a:avLst/>
          </a:prstGeom>
          <a:noFill/>
        </p:spPr>
        <p:txBody>
          <a:bodyPr wrap="none" lIns="68579" tIns="34289" rIns="68579" bIns="34289" rtlCol="0" anchor="ctr">
            <a:spAutoFit/>
          </a:bodyPr>
          <a:lstStyle/>
          <a:p>
            <a:pPr algn="ctr" defTabSz="685783">
              <a:buClrTx/>
            </a:pPr>
            <a:r>
              <a:rPr lang="en-US" sz="3600" b="1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+mn-ea"/>
                <a:cs typeface="+mn-cs"/>
              </a:rPr>
              <a:t>03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EB3A867-04B9-4B20-812D-699AA17C87B6}"/>
              </a:ext>
            </a:extLst>
          </p:cNvPr>
          <p:cNvSpPr txBox="1"/>
          <p:nvPr/>
        </p:nvSpPr>
        <p:spPr>
          <a:xfrm>
            <a:off x="3357432" y="3376593"/>
            <a:ext cx="607378" cy="623248"/>
          </a:xfrm>
          <a:prstGeom prst="rect">
            <a:avLst/>
          </a:prstGeom>
          <a:noFill/>
        </p:spPr>
        <p:txBody>
          <a:bodyPr wrap="none" lIns="68579" tIns="34289" rIns="68579" bIns="34289" rtlCol="0" anchor="ctr">
            <a:spAutoFit/>
          </a:bodyPr>
          <a:lstStyle/>
          <a:p>
            <a:pPr algn="ctr" defTabSz="685783">
              <a:buClrTx/>
            </a:pPr>
            <a:r>
              <a:rPr lang="en-US" sz="3600" b="1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+mn-ea"/>
                <a:cs typeface="+mn-cs"/>
              </a:rPr>
              <a:t>04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585A832-AD2E-4DA8-9CAD-71F7D12DFD04}"/>
              </a:ext>
            </a:extLst>
          </p:cNvPr>
          <p:cNvSpPr txBox="1"/>
          <p:nvPr/>
        </p:nvSpPr>
        <p:spPr>
          <a:xfrm>
            <a:off x="3022166" y="2066813"/>
            <a:ext cx="607378" cy="623248"/>
          </a:xfrm>
          <a:prstGeom prst="rect">
            <a:avLst/>
          </a:prstGeom>
          <a:noFill/>
        </p:spPr>
        <p:txBody>
          <a:bodyPr wrap="none" lIns="68579" tIns="34289" rIns="68579" bIns="34289" rtlCol="0" anchor="ctr">
            <a:spAutoFit/>
          </a:bodyPr>
          <a:lstStyle/>
          <a:p>
            <a:pPr algn="ctr" defTabSz="685783">
              <a:buClrTx/>
            </a:pPr>
            <a:r>
              <a:rPr lang="en-US" sz="3600" b="1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+mn-ea"/>
                <a:cs typeface="+mn-cs"/>
              </a:rPr>
              <a:t>05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784E58-0ACD-424B-8D75-5B05D66B0DCF}"/>
              </a:ext>
            </a:extLst>
          </p:cNvPr>
          <p:cNvSpPr txBox="1"/>
          <p:nvPr/>
        </p:nvSpPr>
        <p:spPr>
          <a:xfrm>
            <a:off x="3816228" y="1050113"/>
            <a:ext cx="607378" cy="623248"/>
          </a:xfrm>
          <a:prstGeom prst="rect">
            <a:avLst/>
          </a:prstGeom>
          <a:noFill/>
        </p:spPr>
        <p:txBody>
          <a:bodyPr wrap="none" lIns="68579" tIns="34289" rIns="68579" bIns="34289" rtlCol="0" anchor="ctr">
            <a:spAutoFit/>
          </a:bodyPr>
          <a:lstStyle/>
          <a:p>
            <a:pPr algn="ctr" defTabSz="685783">
              <a:buClrTx/>
            </a:pPr>
            <a:r>
              <a:rPr lang="en-US" sz="36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+mn-ea"/>
                <a:cs typeface="+mn-cs"/>
              </a:rPr>
              <a:t>06</a:t>
            </a:r>
          </a:p>
        </p:txBody>
      </p:sp>
      <p:pic>
        <p:nvPicPr>
          <p:cNvPr id="41" name="Graphic 40" descr="Puzzle">
            <a:extLst>
              <a:ext uri="{FF2B5EF4-FFF2-40B4-BE49-F238E27FC236}">
                <a16:creationId xmlns:a16="http://schemas.microsoft.com/office/drawing/2014/main" id="{2CAED0B3-4255-49B9-8546-1CB88A70747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5586762" y="2561325"/>
            <a:ext cx="519197" cy="519197"/>
          </a:xfrm>
          <a:prstGeom prst="rect">
            <a:avLst/>
          </a:prstGeom>
        </p:spPr>
      </p:pic>
      <p:pic>
        <p:nvPicPr>
          <p:cNvPr id="42" name="Graphic 41" descr="Magnifying glass">
            <a:extLst>
              <a:ext uri="{FF2B5EF4-FFF2-40B4-BE49-F238E27FC236}">
                <a16:creationId xmlns:a16="http://schemas.microsoft.com/office/drawing/2014/main" id="{E1FCBA43-55B8-4754-A94E-02D1B0DE97C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3904936" y="3662333"/>
            <a:ext cx="519197" cy="519197"/>
          </a:xfrm>
          <a:prstGeom prst="rect">
            <a:avLst/>
          </a:prstGeom>
        </p:spPr>
      </p:pic>
      <p:pic>
        <p:nvPicPr>
          <p:cNvPr id="43" name="Graphic 42" descr="Fire">
            <a:extLst>
              <a:ext uri="{FF2B5EF4-FFF2-40B4-BE49-F238E27FC236}">
                <a16:creationId xmlns:a16="http://schemas.microsoft.com/office/drawing/2014/main" id="{C04096E1-4A11-44FD-9415-AD68D690F2E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4680872" y="3701423"/>
            <a:ext cx="519197" cy="519197"/>
          </a:xfrm>
          <a:prstGeom prst="rect">
            <a:avLst/>
          </a:prstGeom>
        </p:spPr>
      </p:pic>
      <p:pic>
        <p:nvPicPr>
          <p:cNvPr id="44" name="Graphic 43" descr="Rocket">
            <a:extLst>
              <a:ext uri="{FF2B5EF4-FFF2-40B4-BE49-F238E27FC236}">
                <a16:creationId xmlns:a16="http://schemas.microsoft.com/office/drawing/2014/main" id="{26906D76-D009-4AB9-8EA7-9807A8978F8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5115111" y="1475177"/>
            <a:ext cx="519197" cy="519197"/>
          </a:xfrm>
          <a:prstGeom prst="rect">
            <a:avLst/>
          </a:prstGeom>
        </p:spPr>
      </p:pic>
      <p:pic>
        <p:nvPicPr>
          <p:cNvPr id="45" name="Graphic 44" descr="Lightbulb">
            <a:extLst>
              <a:ext uri="{FF2B5EF4-FFF2-40B4-BE49-F238E27FC236}">
                <a16:creationId xmlns:a16="http://schemas.microsoft.com/office/drawing/2014/main" id="{D4DAC61B-C9AE-4FEF-A219-BB482CCBFF4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3369703" y="1341222"/>
            <a:ext cx="521208" cy="521208"/>
          </a:xfrm>
          <a:prstGeom prst="rect">
            <a:avLst/>
          </a:prstGeom>
        </p:spPr>
      </p:pic>
      <p:pic>
        <p:nvPicPr>
          <p:cNvPr id="46" name="Graphic 45" descr="Bar chart">
            <a:extLst>
              <a:ext uri="{FF2B5EF4-FFF2-40B4-BE49-F238E27FC236}">
                <a16:creationId xmlns:a16="http://schemas.microsoft.com/office/drawing/2014/main" id="{A93FE7B2-8943-4EB8-8347-0F5889E7B3E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3055403" y="2561324"/>
            <a:ext cx="521208" cy="521208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6901263" y="2075066"/>
            <a:ext cx="20506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648" y="1699384"/>
            <a:ext cx="2054225" cy="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7213166" y="2167876"/>
            <a:ext cx="1738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Личная презентация</a:t>
            </a:r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5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4"/>
          <p:cNvSpPr txBox="1">
            <a:spLocks noGrp="1"/>
          </p:cNvSpPr>
          <p:nvPr>
            <p:ph type="body" idx="1"/>
          </p:nvPr>
        </p:nvSpPr>
        <p:spPr>
          <a:xfrm>
            <a:off x="456818" y="2088581"/>
            <a:ext cx="7993200" cy="2074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ts val="1800"/>
              <a:buFont typeface="Wingdings" pitchFamily="2" charset="2"/>
              <a:buChar char="q"/>
            </a:pPr>
            <a:r>
              <a:rPr lang="ru-RU" sz="1800" dirty="0" smtClean="0"/>
              <a:t>Участие в акселерационной программе</a:t>
            </a:r>
            <a:r>
              <a:rPr lang="ru" sz="1800" dirty="0" smtClean="0"/>
              <a:t>;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ts val="1800"/>
              <a:buFont typeface="Wingdings" pitchFamily="2" charset="2"/>
              <a:buChar char="q"/>
            </a:pPr>
            <a:r>
              <a:rPr lang="ru" sz="1800" dirty="0" smtClean="0"/>
              <a:t>Проработана идея;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ts val="1800"/>
              <a:buFont typeface="Wingdings" pitchFamily="2" charset="2"/>
              <a:buChar char="q"/>
            </a:pPr>
            <a:r>
              <a:rPr lang="ru" sz="1800" dirty="0" smtClean="0"/>
              <a:t>Проведен анализ конкурентов;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ts val="1800"/>
              <a:buFont typeface="Wingdings" pitchFamily="2" charset="2"/>
              <a:buChar char="q"/>
            </a:pPr>
            <a:r>
              <a:rPr lang="ru" sz="1800" dirty="0" smtClean="0"/>
              <a:t>Определена целевая аудитория.</a:t>
            </a:r>
          </a:p>
        </p:txBody>
      </p:sp>
      <p:sp>
        <p:nvSpPr>
          <p:cNvPr id="244" name="Google Shape;24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3" name="Google Shape;253;p35"/>
          <p:cNvGraphicFramePr/>
          <p:nvPr>
            <p:extLst>
              <p:ext uri="{D42A27DB-BD31-4B8C-83A1-F6EECF244321}">
                <p14:modId xmlns:p14="http://schemas.microsoft.com/office/powerpoint/2010/main" val="2986072169"/>
              </p:ext>
            </p:extLst>
          </p:nvPr>
        </p:nvGraphicFramePr>
        <p:xfrm>
          <a:off x="456810" y="921625"/>
          <a:ext cx="7532025" cy="3821340"/>
        </p:xfrm>
        <a:graphic>
          <a:graphicData uri="http://schemas.openxmlformats.org/drawingml/2006/table">
            <a:tbl>
              <a:tblPr>
                <a:noFill/>
                <a:tableStyleId>{B61E1900-6FC4-4FE9-848B-018F896DA16B}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r>
                        <a:rPr lang="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(СЕО</a:t>
                      </a:r>
                      <a:r>
                        <a:rPr lang="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)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" sz="1100" u="none" strike="noStrike" cap="none" baseline="0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Беренштейн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Георгий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" sz="1100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" sz="1100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Зыбина</a:t>
                      </a:r>
                      <a:r>
                        <a:rPr lang="ru-RU" sz="1100" u="none" strike="noStrike" cap="none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Елизавета, Тимохина Софья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baseline="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Беренштейн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Георгий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6" name="Google Shape;25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62" t="24462" r="3584"/>
          <a:stretch/>
        </p:blipFill>
        <p:spPr bwMode="auto">
          <a:xfrm>
            <a:off x="6074442" y="1350818"/>
            <a:ext cx="870291" cy="105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6" t="7538" r="24755"/>
          <a:stretch/>
        </p:blipFill>
        <p:spPr bwMode="auto">
          <a:xfrm>
            <a:off x="6729317" y="2473037"/>
            <a:ext cx="778354" cy="102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9" r="18400" b="15415"/>
          <a:stretch/>
        </p:blipFill>
        <p:spPr bwMode="auto">
          <a:xfrm>
            <a:off x="5639491" y="2473037"/>
            <a:ext cx="869902" cy="102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62" t="24462" r="3584"/>
          <a:stretch/>
        </p:blipFill>
        <p:spPr bwMode="auto">
          <a:xfrm>
            <a:off x="6170281" y="3617966"/>
            <a:ext cx="870291" cy="105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 txBox="1">
            <a:spLocks noGrp="1"/>
          </p:cNvSpPr>
          <p:nvPr>
            <p:ph type="title"/>
          </p:nvPr>
        </p:nvSpPr>
        <p:spPr>
          <a:xfrm>
            <a:off x="1516908" y="322192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456738" y="32219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396168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6" name="Google Shape;276;p36"/>
          <p:cNvGraphicFramePr/>
          <p:nvPr>
            <p:extLst>
              <p:ext uri="{D42A27DB-BD31-4B8C-83A1-F6EECF244321}">
                <p14:modId xmlns:p14="http://schemas.microsoft.com/office/powerpoint/2010/main" val="1126887077"/>
              </p:ext>
            </p:extLst>
          </p:nvPr>
        </p:nvGraphicFramePr>
        <p:xfrm>
          <a:off x="530715" y="1157814"/>
          <a:ext cx="7532025" cy="3616190"/>
        </p:xfrm>
        <a:graphic>
          <a:graphicData uri="http://schemas.openxmlformats.org/drawingml/2006/table">
            <a:tbl>
              <a:tblPr>
                <a:noFill/>
                <a:tableStyleId>{B61E1900-6FC4-4FE9-848B-018F896DA16B}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513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096">
                <a:tc>
                  <a:txBody>
                    <a:bodyPr/>
                    <a:lstStyle/>
                    <a:p>
                      <a:pPr marL="14605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+mj-lt"/>
                        <a:buNone/>
                      </a:pPr>
                      <a:r>
                        <a:rPr lang="ru-RU" sz="1200" u="none" strike="noStrike" cap="none" dirty="0" smtClean="0"/>
                        <a:t>Оценка рынка (</a:t>
                      </a:r>
                      <a:r>
                        <a:rPr lang="en-US" sz="1200" u="none" strike="noStrike" cap="none" dirty="0" smtClean="0"/>
                        <a:t>TAM,</a:t>
                      </a:r>
                      <a:r>
                        <a:rPr lang="en-US" sz="1200" u="none" strike="noStrike" cap="none" baseline="0" dirty="0" smtClean="0"/>
                        <a:t> SAM, SOM</a:t>
                      </a:r>
                      <a:r>
                        <a:rPr lang="ru-RU" sz="1200" u="none" strike="noStrike" cap="none" dirty="0" smtClean="0"/>
                        <a:t>)</a:t>
                      </a:r>
                      <a:endParaRPr sz="12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Ноябрь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2023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Зыбина </a:t>
                      </a: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Елизвета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5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  Проработка</a:t>
                      </a:r>
                      <a:r>
                        <a:rPr lang="ru-RU" sz="1200" baseline="0" dirty="0" smtClean="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финансовой модели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Декабрь 2023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Беренштейн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Георгий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   Разработка графического   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baseline="0" dirty="0" smtClean="0"/>
                        <a:t>   </a:t>
                      </a:r>
                      <a:r>
                        <a:rPr lang="ru-RU" sz="1200" u="none" strike="noStrike" cap="none" dirty="0" smtClean="0"/>
                        <a:t>интерфейса, дизайна, контента,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   функционала</a:t>
                      </a:r>
                      <a:endParaRPr sz="12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Декабрь 2023 – февраль 2024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Тимохина Софья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25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   Запуск маркетинга и продвижение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   проекта </a:t>
                      </a:r>
                      <a:endParaRPr sz="12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Февраль 2024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– 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март 2024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Зыбина Елизавета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25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   Подготовка заявки на конкурс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 smtClean="0"/>
                        <a:t>   «Студенческий </a:t>
                      </a:r>
                      <a:r>
                        <a:rPr lang="ru-RU" sz="1200" u="none" strike="noStrike" cap="none" dirty="0" err="1" smtClean="0"/>
                        <a:t>стартап</a:t>
                      </a:r>
                      <a:r>
                        <a:rPr lang="ru-RU" sz="1200" u="none" strike="noStrike" cap="none" dirty="0" smtClean="0"/>
                        <a:t>»</a:t>
                      </a:r>
                      <a:endParaRPr sz="12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Март 2024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Тимохина Софья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15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   </a:t>
                      </a:r>
                      <a:r>
                        <a:rPr lang="ru-RU" sz="1200" u="none" strike="noStrike" cap="none" dirty="0" smtClean="0"/>
                        <a:t>Создание </a:t>
                      </a:r>
                      <a:r>
                        <a:rPr lang="en-US" sz="1200" u="none" strike="noStrike" cap="none" dirty="0" smtClean="0"/>
                        <a:t>MVP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Март 2024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Беренштейн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Георгий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7"/>
          <p:cNvSpPr txBox="1">
            <a:spLocks noGrp="1"/>
          </p:cNvSpPr>
          <p:nvPr>
            <p:ph type="title"/>
          </p:nvPr>
        </p:nvSpPr>
        <p:spPr>
          <a:xfrm>
            <a:off x="1487692" y="6234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3" name="Google Shape;283;p37"/>
          <p:cNvSpPr txBox="1">
            <a:spLocks noGrp="1"/>
          </p:cNvSpPr>
          <p:nvPr>
            <p:ph type="body" idx="1"/>
          </p:nvPr>
        </p:nvSpPr>
        <p:spPr>
          <a:xfrm>
            <a:off x="2346050" y="1762250"/>
            <a:ext cx="42537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Беренштейн Георгий Станиславович студент 2-го курса ПГУ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Тел.: 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+79374246818</a:t>
            </a:r>
            <a:endParaRPr lang="ru"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e-mail: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 Egorrin-2005@yandex.ru</a:t>
            </a:r>
            <a:endParaRPr sz="600" dirty="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sometric SEO Strategy by Slidesgo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F3F3F3"/>
      </a:lt2>
      <a:accent1>
        <a:srgbClr val="FFC100"/>
      </a:accent1>
      <a:accent2>
        <a:srgbClr val="000000"/>
      </a:accent2>
      <a:accent3>
        <a:srgbClr val="434343"/>
      </a:accent3>
      <a:accent4>
        <a:srgbClr val="F3F3F3"/>
      </a:accent4>
      <a:accent5>
        <a:srgbClr val="FFC100"/>
      </a:accent5>
      <a:accent6>
        <a:srgbClr val="00000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540</Words>
  <Application>Microsoft Office PowerPoint</Application>
  <PresentationFormat>Экран (16:9)</PresentationFormat>
  <Paragraphs>124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30" baseType="lpstr">
      <vt:lpstr>Arial</vt:lpstr>
      <vt:lpstr>Arial</vt:lpstr>
      <vt:lpstr>Be Vietnam</vt:lpstr>
      <vt:lpstr>Calibri</vt:lpstr>
      <vt:lpstr>Calibri Light</vt:lpstr>
      <vt:lpstr>Catamaran</vt:lpstr>
      <vt:lpstr>Century Gothic</vt:lpstr>
      <vt:lpstr>Helvetica Neue</vt:lpstr>
      <vt:lpstr>Libre Franklin</vt:lpstr>
      <vt:lpstr>Libre Franklin Medium</vt:lpstr>
      <vt:lpstr>Raleway</vt:lpstr>
      <vt:lpstr>Raleway SemiBold</vt:lpstr>
      <vt:lpstr>Times New Roman</vt:lpstr>
      <vt:lpstr>Wingdings</vt:lpstr>
      <vt:lpstr>Simple Light</vt:lpstr>
      <vt:lpstr>Simple Light</vt:lpstr>
      <vt:lpstr>Isometric SEO Strategy by Slidesgo</vt:lpstr>
      <vt:lpstr>Office Theme</vt:lpstr>
      <vt:lpstr>INT.C</vt:lpstr>
      <vt:lpstr>Презентация PowerPoint</vt:lpstr>
      <vt:lpstr>ЦЕЛЕВАЯ АУДИТОРИЯ</vt:lpstr>
      <vt:lpstr>ПРОБЛЕМА</vt:lpstr>
      <vt:lpstr>Решение проблемы</vt:lpstr>
      <vt:lpstr>ЦЕННОСТЬ, ЦЕННОСТНОЕ ПРЕДЛОЖЕНИЕ</vt:lpstr>
      <vt:lpstr>Конкуренты</vt:lpstr>
      <vt:lpstr>Презентация PowerPoint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INT.C</dc:title>
  <dc:creator>Egorrin</dc:creator>
  <cp:lastModifiedBy>Egorrin</cp:lastModifiedBy>
  <cp:revision>44</cp:revision>
  <dcterms:modified xsi:type="dcterms:W3CDTF">2023-12-18T16:03:31Z</dcterms:modified>
</cp:coreProperties>
</file>