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</p:sldIdLst>
  <p:sldSz cx="9144000" cy="5143500" type="screen16x9"/>
  <p:notesSz cx="6858000" cy="9144000"/>
  <p:embeddedFontLst>
    <p:embeddedFont>
      <p:font typeface="Raleway" panose="020B0604020202020204" charset="-52"/>
      <p:regular r:id="rId11"/>
      <p:bold r:id="rId12"/>
      <p:italic r:id="rId13"/>
      <p:boldItalic r:id="rId14"/>
    </p:embeddedFont>
    <p:embeddedFont>
      <p:font typeface="Raleway SemiBold" panose="020B0604020202020204" charset="-52"/>
      <p:regular r:id="rId15"/>
      <p:bold r:id="rId16"/>
      <p:italic r:id="rId17"/>
      <p:boldItalic r:id="rId18"/>
    </p:embeddedFont>
    <p:embeddedFont>
      <p:font typeface="Century Gothic" panose="020B050202020202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4EAF1F0-ECB6-47D2-AAA5-519397D561D9}">
  <a:tblStyle styleId="{44EAF1F0-ECB6-47D2-AAA5-519397D561D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4" d="100"/>
          <a:sy n="124" d="100"/>
        </p:scale>
        <p:origin x="274" y="9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3" name="Google Shape;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3" name="Google Shape;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2" name="Google Shape;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9" name="Google Shape;1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5" name="Google Shape;35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 t="1753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2" name="Google Shape;42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8" name="Google Shape;48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4" name="Google Shape;54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2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 txBox="1">
            <a:spLocks noGrp="1"/>
          </p:cNvSpPr>
          <p:nvPr>
            <p:ph type="title"/>
          </p:nvPr>
        </p:nvSpPr>
        <p:spPr>
          <a:xfrm>
            <a:off x="326792" y="882231"/>
            <a:ext cx="46557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Профориентационный сайт для подростков «Найди свою дорогу» </a:t>
            </a:r>
            <a:endParaRPr sz="3100"/>
          </a:p>
        </p:txBody>
      </p:sp>
      <p:sp>
        <p:nvSpPr>
          <p:cNvPr id="62" name="Google Shape;62;p1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pic>
        <p:nvPicPr>
          <p:cNvPr id="63" name="Google Shape;63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8774" y="294042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/>
        </p:nvSpPr>
        <p:spPr>
          <a:xfrm>
            <a:off x="7280775" y="1618200"/>
            <a:ext cx="1863300" cy="35358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2"/>
          <p:cNvSpPr/>
          <p:nvPr/>
        </p:nvSpPr>
        <p:spPr>
          <a:xfrm>
            <a:off x="7280774" y="0"/>
            <a:ext cx="1863300" cy="16932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62340" y="1270000"/>
            <a:ext cx="2681734" cy="388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61777" y="422500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1</a:t>
            </a:fld>
            <a:endParaRPr/>
          </a:p>
        </p:txBody>
      </p:sp>
      <p:pic>
        <p:nvPicPr>
          <p:cNvPr id="70" name="Google Shape;70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31225" y="182575"/>
            <a:ext cx="1172395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>
            <a:off x="456818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АКТУАЛЬНОСТЬ ИДЕИ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417550" y="2023750"/>
            <a:ext cx="70227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 результатам опроса </a:t>
            </a:r>
            <a:r>
              <a:rPr lang="ru" sz="1500" b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50%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подростков столкнулись с трудностью определения своей будущей профессии, кроме того только </a:t>
            </a:r>
            <a:r>
              <a:rPr lang="ru" sz="1500" b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37%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опрошенным хватило информации, имеющейся в интернете,и практически</a:t>
            </a:r>
            <a:r>
              <a:rPr lang="ru" sz="1200" b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 b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90%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подростков хотели бы иметь под рукой такой источник ( как наш сайт), в котором бы они смогли узнать всё и сразу о профессиях.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2</a:t>
            </a:fld>
            <a:endParaRPr sz="900"/>
          </a:p>
        </p:txBody>
      </p:sp>
      <p:pic>
        <p:nvPicPr>
          <p:cNvPr id="80" name="Google Shape;8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6900" y="3225825"/>
            <a:ext cx="3088668" cy="1799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6" name="Google Shape;86;p14"/>
          <p:cNvSpPr txBox="1">
            <a:spLocks noGrp="1"/>
          </p:cNvSpPr>
          <p:nvPr>
            <p:ph type="body" idx="1"/>
          </p:nvPr>
        </p:nvSpPr>
        <p:spPr>
          <a:xfrm>
            <a:off x="427918" y="2322606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228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Люди, не определившиеся с выбором профессии, в частности, подростки выпускных классов, таких как 9-11 классы.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1">
              <a:solidFill>
                <a:srgbClr val="132C40"/>
              </a:solidFill>
            </a:endParaRPr>
          </a:p>
        </p:txBody>
      </p:sp>
      <p:pic>
        <p:nvPicPr>
          <p:cNvPr id="87" name="Google Shape;87;p14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3</a:t>
            </a:fld>
            <a:endParaRPr sz="900"/>
          </a:p>
        </p:txBody>
      </p:sp>
      <p:pic>
        <p:nvPicPr>
          <p:cNvPr id="89" name="Google Shape;8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7855" y="2787375"/>
            <a:ext cx="6648924" cy="228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5" name="Google Shape;95;p15"/>
          <p:cNvSpPr txBox="1"/>
          <p:nvPr/>
        </p:nvSpPr>
        <p:spPr>
          <a:xfrm>
            <a:off x="380550" y="2434575"/>
            <a:ext cx="6234600" cy="21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Нерешительность в своих действиях при выборе будущего себя и незнание кем быть и что делать дальше. Сомнения в правильности своего выбора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6" name="Google Shape;96;p15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4</a:t>
            </a:fld>
            <a:endParaRPr sz="900"/>
          </a:p>
        </p:txBody>
      </p:sp>
      <p:pic>
        <p:nvPicPr>
          <p:cNvPr id="98" name="Google Shape;9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9204" y="1737077"/>
            <a:ext cx="2392495" cy="239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432332" y="826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04" name="Google Shape;104;p16"/>
          <p:cNvSpPr txBox="1"/>
          <p:nvPr/>
        </p:nvSpPr>
        <p:spPr>
          <a:xfrm>
            <a:off x="808050" y="2355650"/>
            <a:ext cx="7880100" cy="24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ProfArt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ученикам выпускных классов ( 9-11)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которая ставит их перед выбором профессии на всю жизнь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нерешительности и неопределенности перед этим выбором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сайта, с профориентационными тестами, статистикой и полной информацией о профессиях, которая будет частично представлена в художественном виде, в виде комиксов.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возможность облегчить свой выбор и найти свою дорогу в жизни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5" name="Google Shape;105;p16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5</a:t>
            </a:fld>
            <a:endParaRPr sz="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12" name="Google Shape;112;p17"/>
          <p:cNvSpPr txBox="1"/>
          <p:nvPr/>
        </p:nvSpPr>
        <p:spPr>
          <a:xfrm>
            <a:off x="149675" y="2181200"/>
            <a:ext cx="5512800" cy="25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2286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/>
                <a:ea typeface="Times New Roman"/>
                <a:cs typeface="Times New Roman"/>
                <a:sym typeface="Times New Roman"/>
              </a:rPr>
              <a:t>Решая профориентационные тесты, отслеживая при этом свою статистику, также изучая информацию о профессиях в виде комиксов, и посещая лекции профориентационных психологов на нашем сайте, потребитель будет </a:t>
            </a:r>
            <a:r>
              <a:rPr lang="ru" dirty="0" smtClean="0">
                <a:latin typeface="Times New Roman"/>
                <a:ea typeface="Times New Roman"/>
                <a:cs typeface="Times New Roman"/>
                <a:sym typeface="Times New Roman"/>
              </a:rPr>
              <a:t>иметь </a:t>
            </a:r>
            <a:r>
              <a:rPr lang="ru" dirty="0">
                <a:latin typeface="Times New Roman"/>
                <a:ea typeface="Times New Roman"/>
                <a:cs typeface="Times New Roman"/>
                <a:sym typeface="Times New Roman"/>
              </a:rPr>
              <a:t>более полную картину своей склонности к той или иной сфере деятельности, следовательно выбор профессии будет облегчен.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1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1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3" name="Google Shape;113;p17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6</a:t>
            </a:fld>
            <a:endParaRPr sz="900"/>
          </a:p>
        </p:txBody>
      </p:sp>
      <p:pic>
        <p:nvPicPr>
          <p:cNvPr id="115" name="Google Shape;11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53013" y="1378735"/>
            <a:ext cx="2194674" cy="2821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>
            <a:spLocks noGrp="1"/>
          </p:cNvSpPr>
          <p:nvPr>
            <p:ph type="title"/>
          </p:nvPr>
        </p:nvSpPr>
        <p:spPr>
          <a:xfrm>
            <a:off x="456793" y="8959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121" name="Google Shape;121;p18"/>
          <p:cNvGraphicFramePr/>
          <p:nvPr/>
        </p:nvGraphicFramePr>
        <p:xfrm>
          <a:off x="401985" y="1542475"/>
          <a:ext cx="7942700" cy="3524780"/>
        </p:xfrm>
        <a:graphic>
          <a:graphicData uri="http://schemas.openxmlformats.org/drawingml/2006/table">
            <a:tbl>
              <a:tblPr>
                <a:noFill/>
                <a:tableStyleId>{44EAF1F0-ECB6-47D2-AAA5-519397D561D9}</a:tableStyleId>
              </a:tblPr>
              <a:tblGrid>
                <a:gridCol w="198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9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1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БУДЕШЬ ДЕЛАТЬ?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ОПЫТ и КОМПЕТЕНЦИИ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Пухова Е. Ф.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лидер, коммуникатор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организация работы команды, ведение переговоров 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Агакишиев Р. К.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помощник лидера, художник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помощь лидеру в его обязанностях, создание комиксов 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Нарзиев А. Д.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Финансист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рассчитывание себестоимости проекта, решение финансовых вопросов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Алибеков А. А.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анализ рынка, целевых потребителей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8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Петров Я. А.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Инженер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решение вопросов планирования работы продукта, его технология а также вопросы материально-технического снабжения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-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22" name="Google Shape;122;p18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7</a:t>
            </a:fld>
            <a:endParaRPr sz="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347142" y="849106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94" name="Google Shape;194;p26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8</a:t>
            </a:fld>
            <a:endParaRPr sz="900"/>
          </a:p>
        </p:txBody>
      </p:sp>
      <p:pic>
        <p:nvPicPr>
          <p:cNvPr id="196" name="Google Shape;196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98527" y="1783275"/>
            <a:ext cx="2510922" cy="2802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335</Words>
  <Application>Microsoft Office PowerPoint</Application>
  <PresentationFormat>Экран (16:9)</PresentationFormat>
  <Paragraphs>55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Times New Roman</vt:lpstr>
      <vt:lpstr>Raleway</vt:lpstr>
      <vt:lpstr>Raleway SemiBold</vt:lpstr>
      <vt:lpstr>Century Gothic</vt:lpstr>
      <vt:lpstr>Simple Light</vt:lpstr>
      <vt:lpstr>Профориентационный сайт для подростков «Найди свою дорогу» </vt:lpstr>
      <vt:lpstr>АКТУАЛЬНОСТЬ ИДЕИ</vt:lpstr>
      <vt:lpstr>ЦЕЛЕВАЯ АУДИТОРИЯ</vt:lpstr>
      <vt:lpstr>ПРОБЛЕМА</vt:lpstr>
      <vt:lpstr>ЦЕННОСТЬ, ЦЕННОСТНОЕ ПРЕДЛОЖЕНИЕ</vt:lpstr>
      <vt:lpstr>РЕШЕНИЕ</vt:lpstr>
      <vt:lpstr>КОМАНДА СТАРТАПА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Профориентационный сайт для подростков «Найди свою дорогу»</dc:title>
  <dc:creator>Пухова Елизавета</dc:creator>
  <cp:lastModifiedBy>Elizaveta</cp:lastModifiedBy>
  <cp:revision>3</cp:revision>
  <dcterms:modified xsi:type="dcterms:W3CDTF">2024-10-14T17:09:59Z</dcterms:modified>
</cp:coreProperties>
</file>