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1" autoAdjust="0"/>
    <p:restoredTop sz="94660"/>
  </p:normalViewPr>
  <p:slideViewPr>
    <p:cSldViewPr snapToGrid="0">
      <p:cViewPr>
        <p:scale>
          <a:sx n="75" d="100"/>
          <a:sy n="75" d="100"/>
        </p:scale>
        <p:origin x="-684" y="-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28902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719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72057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8787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7846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5417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1802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314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1597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970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703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83F86-8712-441C-B3CA-3070C3578E11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92825-EEA1-4DA3-9C14-DFA69E0C3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925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9239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368" y="1921433"/>
            <a:ext cx="11547732" cy="2387600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Чат-бот для продажи программных продуктов </a:t>
            </a:r>
            <a:r>
              <a:rPr lang="ru-RU" sz="4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ru-RU" sz="4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4800" b="1" u="sng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 </a:t>
            </a:r>
            <a:r>
              <a:rPr lang="ru-RU" sz="4800" b="1" u="sng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SDK, Image API и OMNI Platform</a:t>
            </a:r>
          </a:p>
        </p:txBody>
      </p:sp>
    </p:spTree>
    <p:extLst>
      <p:ext uri="{BB962C8B-B14F-4D97-AF65-F5344CB8AC3E}">
        <p14:creationId xmlns="" xmlns:p14="http://schemas.microsoft.com/office/powerpoint/2010/main" val="361049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5" y="0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Проблемы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7225" y="1276350"/>
            <a:ext cx="5324475" cy="26479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Разработчики приложений и программисты: разработчики могут столкнуться с проблемой интеграции функций распознавания лиц, обработки изображений и других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видеоаналитических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возможностей в свои программные продукты. 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57225" y="4029075"/>
            <a:ext cx="5324475" cy="26479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Исследователи в области компьютерного зрения и машинного обучения: исследователи, работающие в области компьютерного зрения, могут искать инструменты и библиотеки, которые помогут им в разработке и оценке новых алгоритмов и моделей.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00800" y="4029075"/>
            <a:ext cx="5191125" cy="26479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Индивидуальные разработчики и энтузиасты: люди, интересующиеся компьютерным зрением и технологиями распознавания лиц, могут хотеть узнать больше о возможностях этих технологий и использовать их в собственных проектах.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00800" y="1276350"/>
            <a:ext cx="5191125" cy="26479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Компании и предприниматели, использующие технологии компьютерного зрения: компании, работающие в области безопасности, видеонаблюдения, розничной торговли и других отраслях, могут столкнуться с проблемой необходимости внедрения распознавания лиц, анализа изображений или других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видеоаналитических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решений.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55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917700"/>
            <a:ext cx="4029075" cy="1325563"/>
          </a:xfrm>
        </p:spPr>
        <p:txBody>
          <a:bodyPr/>
          <a:lstStyle/>
          <a:p>
            <a:r>
              <a:rPr lang="ru-RU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Потребители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81500" y="0"/>
            <a:ext cx="7915275" cy="693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Компании </a:t>
            </a:r>
            <a:r>
              <a:rPr lang="ru-RU" dirty="0"/>
              <a:t>различных </a:t>
            </a:r>
            <a:r>
              <a:rPr lang="ru-RU" dirty="0" smtClean="0"/>
              <a:t>отраслей могут </a:t>
            </a:r>
            <a:r>
              <a:rPr lang="ru-RU" dirty="0"/>
              <a:t>быть заинтересованы в приобретении программных продуктов для решения конкретных задач связанных с их бизнесом.</a:t>
            </a:r>
          </a:p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Разработчики </a:t>
            </a:r>
            <a:r>
              <a:rPr lang="ru-RU" dirty="0"/>
              <a:t>программного обеспечения: компании, специализирующиеся на разработке программного обеспечения или имеющие отделы разработки, могут быть заинтересованы в покупке программных </a:t>
            </a:r>
            <a:r>
              <a:rPr lang="ru-RU" dirty="0" smtClean="0"/>
              <a:t>продуктов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ИТ-отделы </a:t>
            </a:r>
            <a:r>
              <a:rPr lang="ru-RU" dirty="0"/>
              <a:t>компаний: внутренние IT-отделы компаний могут искать программные продукты, которые помогут им автоматизировать </a:t>
            </a:r>
            <a:r>
              <a:rPr lang="ru-RU" dirty="0" smtClean="0"/>
              <a:t>бизнес-процессы.</a:t>
            </a:r>
            <a:endParaRPr lang="ru-RU" dirty="0"/>
          </a:p>
          <a:p>
            <a:r>
              <a:rPr lang="ru-RU" dirty="0"/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/>
              <a:t>Стартапы</a:t>
            </a:r>
            <a:r>
              <a:rPr lang="ru-RU" dirty="0"/>
              <a:t>: новые компании, особенно в сфере технологий и инноваций, могут быть заинтересованы в покупке программных продуктов, чтобы разработать и внедрить инновационные решения в своем бизнесе</a:t>
            </a:r>
            <a:r>
              <a:rPr lang="ru-RU" dirty="0" smtClean="0"/>
              <a:t>.</a:t>
            </a:r>
          </a:p>
          <a:p>
            <a:r>
              <a:rPr lang="ru-RU" dirty="0"/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Крупные </a:t>
            </a:r>
            <a:r>
              <a:rPr lang="ru-RU" dirty="0"/>
              <a:t>корпорации: большие корпорации, которые имеют десятки и сотни подразделений и филиалов в разных географических областях, могут нуждаться в программных продуктах для стандартизации и улучшения бизнес-процессов, внутренней коммуникации и совместной работы.</a:t>
            </a:r>
          </a:p>
        </p:txBody>
      </p:sp>
    </p:spTree>
    <p:extLst>
      <p:ext uri="{BB962C8B-B14F-4D97-AF65-F5344CB8AC3E}">
        <p14:creationId xmlns="" xmlns:p14="http://schemas.microsoft.com/office/powerpoint/2010/main" val="1751359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114300" y="260876"/>
            <a:ext cx="12814300" cy="139656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350400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Бизнес - модель</a:t>
            </a:r>
            <a:endParaRPr lang="ru-RU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05500" y="363140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Каналы продвижения и сбыта: для продвижения продукта планируется использовать различные каналы, такие как веб-сайт, социальные сети, партнерские программы и рекламные компании. Чат-бот будет также интегрирован с платформами мессенджеров, чтобы обеспечить доступность для широкой аудитории пользователей.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1800" y="1834615"/>
            <a:ext cx="57277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Создание ценности: чат-бот будет предлагать клиентам удобный и персонализированный опыт покупки программного обеспечения. Он будет использовать искусственный интеллект и машинное обучение для анализа предпочтений клиентов и предложения им оптимальных решений. Это позволит потребителям экономить время и получать наиболее подходящие программные продукты.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32500" y="183461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Отношения с потребителями: цель в выстраивании долгосрочных отношений с потребителями, учитывая их потребности и предоставляя качественную поддержку. Чат-бот будет предлагать регулярные обновления и актуальные предложения, чтобы удерживать клиентов и стимулировать повторные покупки (продление лицензии и т. д.).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1800" y="4153238"/>
            <a:ext cx="533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Финансовые и другие ресурсы: для привлечения финансовых ресурсов планируется использовать модель продажи программного обеспечения, где клиенты будут платить за лицензирование и использование программных продуктов. 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продвижения и развития данного продукта планируется использование собственных средств компании 3Divi.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68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2541164"/>
            <a:ext cx="12192000" cy="71082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3350589"/>
            <a:ext cx="12192000" cy="71082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4157936"/>
            <a:ext cx="12192000" cy="71082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5063160"/>
            <a:ext cx="12192000" cy="71082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1690688"/>
            <a:ext cx="12192000" cy="71082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Конкуренты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9900" y="4788255"/>
            <a:ext cx="11290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b="1" kern="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Конкурирующие чат-боты для продажи программного обеспечения, которые предлагают аналогичный функционал и решения для удобной покупки программных продуктов.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9900" y="1690688"/>
            <a:ext cx="1145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Известные онлайн-платформы для продажи программного обеспечения, такие как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Microsoft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Store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Apple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App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Store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Google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Play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Store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Amazon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Appstore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4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9900" y="2333838"/>
            <a:ext cx="1012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Крупные онлайн-розничные площадки, такие как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Amazon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eBay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Alibaba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4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9900" y="3324845"/>
            <a:ext cx="1145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Специализированные онлайн-магазины программного обеспечения, такие как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Softonic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CNET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Download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и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Softpedia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4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9900" y="4141924"/>
            <a:ext cx="11290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Компании-разработчики программного обеспечения, которые предлагают свои продукты напрямую через свои веб-сайты или партнерские программы. </a:t>
            </a:r>
            <a:endParaRPr lang="ru-RU" sz="24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054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Планы по развитию проекта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36600" y="2006600"/>
            <a:ext cx="3937000" cy="3746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502400" y="2006600"/>
            <a:ext cx="3937000" cy="3746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13550" y="3418185"/>
            <a:ext cx="3314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5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2025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разработка продукта «чат-бот для продажи программных продуктов» и выход на рынок чат-ботов.</a:t>
            </a:r>
            <a:endParaRPr lang="ru-RU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3150" y="3418185"/>
            <a:ext cx="3263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5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2024 – разработка чат-бота для компании 3</a:t>
            </a:r>
            <a:r>
              <a:rPr lang="en-US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Divi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его тестирование и доработка</a:t>
            </a:r>
            <a:endParaRPr lang="ru-RU" sz="24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33699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444</Words>
  <Application>Microsoft Office PowerPoint</Application>
  <PresentationFormat>Произвольный</PresentationFormat>
  <Paragraphs>36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Чат-бот для продажи программных продуктов  Face SDK, Image API и OMNI Platform</vt:lpstr>
      <vt:lpstr>Проблемы</vt:lpstr>
      <vt:lpstr>Потребители</vt:lpstr>
      <vt:lpstr>Бизнес - модель</vt:lpstr>
      <vt:lpstr>Конкуренты</vt:lpstr>
      <vt:lpstr>Планы по развитию проекта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Чат-бот для продажи программных продуктов Face SDK, Image API и OMNI Platform</dc:title>
  <dc:creator>Денис Никифоров</dc:creator>
  <cp:lastModifiedBy>morozova</cp:lastModifiedBy>
  <cp:revision>8</cp:revision>
  <dcterms:created xsi:type="dcterms:W3CDTF">2023-12-28T04:55:56Z</dcterms:created>
  <dcterms:modified xsi:type="dcterms:W3CDTF">2023-12-28T08:59:25Z</dcterms:modified>
</cp:coreProperties>
</file>