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0.xml" ContentType="application/vnd.ms-powerpoint.comments+xml"/>
  <Override PartName="/ppt/notesSlides/notesSlide2.xml" ContentType="application/vnd.openxmlformats-officedocument.presentationml.notesSlide+xml"/>
  <Override PartName="/ppt/comments/modernComment_105_0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6"/>
  </p:notesMasterIdLst>
  <p:sldIdLst>
    <p:sldId id="256" r:id="rId2"/>
    <p:sldId id="261" r:id="rId3"/>
    <p:sldId id="288" r:id="rId4"/>
    <p:sldId id="294" r:id="rId5"/>
    <p:sldId id="289" r:id="rId6"/>
    <p:sldId id="290" r:id="rId7"/>
    <p:sldId id="298" r:id="rId8"/>
    <p:sldId id="295" r:id="rId9"/>
    <p:sldId id="286" r:id="rId10"/>
    <p:sldId id="296" r:id="rId11"/>
    <p:sldId id="297" r:id="rId12"/>
    <p:sldId id="291" r:id="rId13"/>
    <p:sldId id="292" r:id="rId14"/>
    <p:sldId id="283" r:id="rId15"/>
  </p:sldIdLst>
  <p:sldSz cx="9144000" cy="5143500" type="screen16x9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Playfair Display" panose="00000500000000000000" pitchFamily="2" charset="-52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095235-7606-8CB9-F481-F551501D253B}" name="Данил Зайцев" initials="ДЗ" userId="4efbd8fb6231633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E983FB-C4D2-4823-9DAE-94F4D6D78460}">
  <a:tblStyle styleId="{0AE983FB-C4D2-4823-9DAE-94F4D6D784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D4F3CD8-A47A-4CA9-B3D4-4B6CC59C00D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/>
    <p:restoredTop sz="9477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omments/modernComment_10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F4D1CF5-6FC8-41A6-874E-10A19D007BE0}" authorId="{CD095235-7606-8CB9-F481-F551501D253B}" created="2025-05-17T08:53:28.235">
    <pc:sldMkLst xmlns:pc="http://schemas.microsoft.com/office/powerpoint/2013/main/command">
      <pc:docMk/>
      <pc:sldMk cId="0" sldId="256"/>
    </pc:sldMkLst>
    <p188:pos x="2984500" y="-1273175"/>
    <p188:txBody>
      <a:bodyPr/>
      <a:lstStyle/>
      <a:p>
        <a:r>
          <a:rPr lang="ru-RU"/>
          <a:t>Первый слайд оставляем без изменений</a:t>
        </a:r>
      </a:p>
    </p188:txBody>
  </p188:cm>
</p188:cmLst>
</file>

<file path=ppt/comments/modernComment_10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06BD0F5-1408-4EB7-A855-755EDD8A505E}" authorId="{CD095235-7606-8CB9-F481-F551501D253B}" created="2025-05-17T08:54:30.804">
    <pc:sldMkLst xmlns:pc="http://schemas.microsoft.com/office/powerpoint/2013/main/command">
      <pc:docMk/>
      <pc:sldMk cId="0" sldId="261"/>
    </pc:sldMkLst>
    <p188:txBody>
      <a:bodyPr/>
      <a:lstStyle/>
      <a:p>
        <a:r>
          <a:rPr lang="ru-RU"/>
          <a:t>Второй без изменений
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0eadeabf93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0eadeabf93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123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550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0c61057121_0_18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10c61057121_0_18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0250" y="512750"/>
            <a:ext cx="3930900" cy="18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0250" y="3952625"/>
            <a:ext cx="2383200" cy="70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281625" y="642125"/>
            <a:ext cx="4934100" cy="6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5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10250" y="642125"/>
            <a:ext cx="1299000" cy="11019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281625" y="1206425"/>
            <a:ext cx="2705400" cy="5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10250" y="445025"/>
            <a:ext cx="772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0250" y="1152475"/>
            <a:ext cx="7723500" cy="3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10250" y="445025"/>
            <a:ext cx="772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" name="Google Shape;152;p27"/>
          <p:cNvCxnSpPr/>
          <p:nvPr/>
        </p:nvCxnSpPr>
        <p:spPr>
          <a:xfrm>
            <a:off x="317100" y="493350"/>
            <a:ext cx="0" cy="633900"/>
          </a:xfrm>
          <a:prstGeom prst="straightConnector1">
            <a:avLst/>
          </a:prstGeom>
          <a:noFill/>
          <a:ln w="9525" cap="flat" cmpd="sng">
            <a:solidFill>
              <a:srgbClr val="355F1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50" y="445025"/>
            <a:ext cx="772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fair Display"/>
              <a:buNone/>
              <a:defRPr sz="36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50" y="1152475"/>
            <a:ext cx="7723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8" r:id="rId5"/>
    <p:sldLayoutId id="214748367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5_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 txBox="1">
            <a:spLocks noGrp="1"/>
          </p:cNvSpPr>
          <p:nvPr>
            <p:ph type="ctrTitle"/>
          </p:nvPr>
        </p:nvSpPr>
        <p:spPr>
          <a:xfrm>
            <a:off x="692432" y="415551"/>
            <a:ext cx="4462999" cy="18417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2"/>
                </a:solidFill>
              </a:rPr>
              <a:t>Комплексная кормовая добавка для уменьшения стресса</a:t>
            </a:r>
            <a:br>
              <a:rPr lang="ru-RU" sz="2800" dirty="0">
                <a:solidFill>
                  <a:schemeClr val="dk2"/>
                </a:solidFill>
              </a:rPr>
            </a:br>
            <a:r>
              <a:rPr lang="ru-RU" sz="2800" dirty="0">
                <a:solidFill>
                  <a:schemeClr val="lt2"/>
                </a:solidFill>
              </a:rPr>
              <a:t>птиц, при переходе на постоянный корм</a:t>
            </a:r>
            <a:endParaRPr sz="2800" dirty="0">
              <a:solidFill>
                <a:schemeClr val="lt2"/>
              </a:solidFill>
            </a:endParaRPr>
          </a:p>
        </p:txBody>
      </p:sp>
      <p:sp>
        <p:nvSpPr>
          <p:cNvPr id="165" name="Google Shape;165;p31"/>
          <p:cNvSpPr txBox="1">
            <a:spLocks noGrp="1"/>
          </p:cNvSpPr>
          <p:nvPr>
            <p:ph type="subTitle" idx="1"/>
          </p:nvPr>
        </p:nvSpPr>
        <p:spPr>
          <a:xfrm>
            <a:off x="355200" y="3383976"/>
            <a:ext cx="5091829" cy="7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ФГБОУ ВО МГАВМИБ – МВА имени К. И. Скрябина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166" name="Google Shape;166;p31"/>
          <p:cNvCxnSpPr/>
          <p:nvPr/>
        </p:nvCxnSpPr>
        <p:spPr>
          <a:xfrm>
            <a:off x="355200" y="583225"/>
            <a:ext cx="0" cy="710100"/>
          </a:xfrm>
          <a:prstGeom prst="straightConnector1">
            <a:avLst/>
          </a:prstGeom>
          <a:noFill/>
          <a:ln w="9525" cap="flat" cmpd="sng">
            <a:solidFill>
              <a:srgbClr val="355F1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9E92CD-EBF1-4A85-A5A7-85EF434883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93" r="14082" b="3311"/>
          <a:stretch/>
        </p:blipFill>
        <p:spPr>
          <a:xfrm>
            <a:off x="5492662" y="415551"/>
            <a:ext cx="3381899" cy="4278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Google Shape;165;p31">
            <a:extLst>
              <a:ext uri="{FF2B5EF4-FFF2-40B4-BE49-F238E27FC236}">
                <a16:creationId xmlns:a16="http://schemas.microsoft.com/office/drawing/2014/main" id="{5CA658A5-3E27-4B6E-B76E-5F238C3B47AC}"/>
              </a:ext>
            </a:extLst>
          </p:cNvPr>
          <p:cNvSpPr txBox="1">
            <a:spLocks/>
          </p:cNvSpPr>
          <p:nvPr/>
        </p:nvSpPr>
        <p:spPr>
          <a:xfrm>
            <a:off x="1389866" y="4437600"/>
            <a:ext cx="2794348" cy="7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Инициативная разработка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 txBox="1">
            <a:spLocks noGrp="1"/>
          </p:cNvSpPr>
          <p:nvPr>
            <p:ph type="title"/>
          </p:nvPr>
        </p:nvSpPr>
        <p:spPr>
          <a:xfrm>
            <a:off x="2193943" y="1193075"/>
            <a:ext cx="6743378" cy="6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Пользователь и его проблема</a:t>
            </a:r>
            <a:endParaRPr dirty="0"/>
          </a:p>
        </p:txBody>
      </p:sp>
      <p:sp>
        <p:nvSpPr>
          <p:cNvPr id="244" name="Google Shape;244;p36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2</a:t>
            </a:r>
            <a:endParaRPr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94F1D0-C950-4817-B8BE-31A032EEA6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6600" y="1850074"/>
            <a:ext cx="4904959" cy="3053909"/>
          </a:xfrm>
        </p:spPr>
        <p:txBody>
          <a:bodyPr/>
          <a:lstStyle/>
          <a:p>
            <a:pPr marL="0" indent="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Преимущества перепелов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: небольшие размеры, высокая яичная продуктивность, короткий период инкубации, диетическое мясо, устойчивость к инфекциям, в частности, к сальмонеллёзу.</a:t>
            </a:r>
          </a:p>
          <a:p>
            <a:pPr marL="0" indent="0" algn="just"/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При этом перепела сталкиваются с различными видами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стресса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, что негативно сказывается на многих признаках здоровья и продуктивности птицы.</a:t>
            </a:r>
          </a:p>
          <a:p>
            <a:pPr marL="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Наш пользователь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 - частные организации, желающие улучшить продуктивность и поднять выручку своей компании.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0F352ED3-7403-49EE-8150-D0D1511233C7}"/>
              </a:ext>
            </a:extLst>
          </p:cNvPr>
          <p:cNvSpPr txBox="1">
            <a:spLocks/>
          </p:cNvSpPr>
          <p:nvPr/>
        </p:nvSpPr>
        <p:spPr>
          <a:xfrm>
            <a:off x="294362" y="2135688"/>
            <a:ext cx="3267545" cy="2918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None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lnSpc>
                <a:spcPct val="150000"/>
              </a:lnSpc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DDF5FA-96DE-4EF9-9B13-A95766335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62" y="1894969"/>
            <a:ext cx="3082113" cy="3009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44B77-CDEC-4FD5-865E-8C1206CAD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44F283-1CF7-4B2C-85CB-1C6464991B95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03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D8F17A9B-3DD3-46D5-9167-E99436E1D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200" y="1961688"/>
            <a:ext cx="5522400" cy="2955046"/>
          </a:xfrm>
        </p:spPr>
        <p:txBody>
          <a:bodyPr/>
          <a:lstStyle/>
          <a:p>
            <a:pPr marL="0" indent="0"/>
            <a:r>
              <a:rPr lang="ru-RU" sz="1800" b="1" dirty="0">
                <a:solidFill>
                  <a:schemeClr val="tx1">
                    <a:lumMod val="75000"/>
                  </a:schemeClr>
                </a:solidFill>
              </a:rPr>
              <a:t>Наше решение </a:t>
            </a:r>
            <a:r>
              <a:rPr lang="en-US" sz="1800" dirty="0">
                <a:solidFill>
                  <a:schemeClr val="tx1">
                    <a:lumMod val="75000"/>
                  </a:schemeClr>
                </a:solidFill>
              </a:rPr>
              <a:t>–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</a:rPr>
              <a:t> использование комплексной кормовой добавки для снижения стресса у перепелов:</a:t>
            </a:r>
          </a:p>
          <a:p>
            <a:pPr marL="0" indent="0"/>
            <a:endParaRPr lang="ru-RU" sz="18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tx1">
                    <a:lumMod val="75000"/>
                  </a:schemeClr>
                </a:solidFill>
              </a:rPr>
              <a:t>Индивидуальное кормление – разработка систем, позволяющих адаптировать рацион к потребностям каждой птицы;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tx1">
                    <a:lumMod val="75000"/>
                  </a:schemeClr>
                </a:solidFill>
              </a:rPr>
              <a:t>Безопасные для здоровья птиц компоненты;</a:t>
            </a:r>
          </a:p>
          <a:p>
            <a:pPr marL="342900" indent="-342900">
              <a:buAutoNum type="arabicPeriod"/>
            </a:pPr>
            <a:r>
              <a:rPr lang="ru-RU" sz="1800" dirty="0">
                <a:solidFill>
                  <a:schemeClr val="tx1">
                    <a:lumMod val="75000"/>
                  </a:schemeClr>
                </a:solidFill>
              </a:rPr>
              <a:t>Цена – доступная для покупателя.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160637-6042-5CB8-C7F0-A80A5CB30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834" y="882809"/>
            <a:ext cx="2944760" cy="3924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18763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E6D4D7-ABBF-6117-067B-CBFF088D4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187" y="177491"/>
            <a:ext cx="5895102" cy="1421045"/>
          </a:xfrm>
        </p:spPr>
        <p:txBody>
          <a:bodyPr/>
          <a:lstStyle/>
          <a:p>
            <a:r>
              <a:rPr lang="ru-RU" dirty="0"/>
              <a:t>Пользовательский сценарий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C6C1D1F-9EA5-10C9-B024-C27E8035C434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10632" y="236402"/>
            <a:ext cx="1299000" cy="1101900"/>
          </a:xfrm>
        </p:spPr>
        <p:txBody>
          <a:bodyPr/>
          <a:lstStyle/>
          <a:p>
            <a:r>
              <a:rPr lang="ru-RU" dirty="0"/>
              <a:t>04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21EE77B9-1719-0926-243F-46365030F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25" y="1519336"/>
            <a:ext cx="8654575" cy="3544964"/>
          </a:xfrm>
        </p:spPr>
        <p:txBody>
          <a:bodyPr/>
          <a:lstStyle/>
          <a:p>
            <a:r>
              <a:rPr lang="ru-RU" dirty="0"/>
              <a:t>Иванов Иван – директор птицефабрики, планирующий перевод перепелов в возрасте 2 недель с предстартового корма на стартовый. </a:t>
            </a:r>
          </a:p>
          <a:p>
            <a:r>
              <a:rPr lang="ru-RU" dirty="0"/>
              <a:t>Он знает, что смена корма вызывает сильнейший стресс у птиц, и чтобы его минимизировать и, как следствие, сократить свои экономические потери, связанные с уменьшением яйценоскости и живой массы, заходит на сайт </a:t>
            </a:r>
            <a:r>
              <a:rPr lang="ru-RU" dirty="0" err="1"/>
              <a:t>маркетплейса</a:t>
            </a:r>
            <a:r>
              <a:rPr lang="ru-RU" dirty="0"/>
              <a:t>, где находит кормовую добавку «Птица счастья».</a:t>
            </a:r>
          </a:p>
          <a:p>
            <a:r>
              <a:rPr lang="ru-RU" dirty="0"/>
              <a:t>Иванов Иван изучает состав препарата, читает положительные отзывы покупателей на сайте и принимает решение заказать партию кормовой добавки для своей птицефабрики.</a:t>
            </a:r>
          </a:p>
          <a:p>
            <a:r>
              <a:rPr lang="ru-RU" dirty="0"/>
              <a:t>Какие </a:t>
            </a:r>
            <a:r>
              <a:rPr lang="ru-RU" b="1" dirty="0"/>
              <a:t>результаты</a:t>
            </a:r>
            <a:r>
              <a:rPr lang="ru-RU" dirty="0"/>
              <a:t> ожидает Иван</a:t>
            </a:r>
            <a:r>
              <a:rPr lang="en-US" dirty="0"/>
              <a:t>? </a:t>
            </a:r>
            <a:endParaRPr lang="ru-RU" dirty="0"/>
          </a:p>
          <a:p>
            <a:pPr marL="482600" indent="-342900">
              <a:buAutoNum type="arabicPeriod"/>
            </a:pPr>
            <a:r>
              <a:rPr lang="ru-RU" dirty="0"/>
              <a:t>Птицы легче адаптируются к новому корму, без выраженного снижения аппетита, без потери яйценоскости и замедления роста;</a:t>
            </a:r>
          </a:p>
          <a:p>
            <a:pPr marL="482600" indent="-342900">
              <a:buAutoNum type="arabicPeriod"/>
            </a:pPr>
            <a:r>
              <a:rPr lang="ru-RU" dirty="0"/>
              <a:t>Снижаются заболеваемость, спровоцированная стрессом, и падёж;</a:t>
            </a:r>
          </a:p>
          <a:p>
            <a:pPr marL="482600" indent="-342900">
              <a:buAutoNum type="arabicPeriod"/>
            </a:pPr>
            <a:r>
              <a:rPr lang="ru-RU" dirty="0"/>
              <a:t>Улучшается общее состояние продуктивности поголовья.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810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96BED-8A32-4E53-97FD-C45D29CB0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356" y="332460"/>
            <a:ext cx="6166037" cy="1101900"/>
          </a:xfrm>
        </p:spPr>
        <p:txBody>
          <a:bodyPr/>
          <a:lstStyle/>
          <a:p>
            <a:r>
              <a:rPr lang="ru-RU" dirty="0"/>
              <a:t>О проекте, Как это работает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843C312-0F70-4E48-9C8E-33633C5F88C6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12714" y="241591"/>
            <a:ext cx="1299000" cy="1101900"/>
          </a:xfrm>
        </p:spPr>
        <p:txBody>
          <a:bodyPr/>
          <a:lstStyle/>
          <a:p>
            <a:r>
              <a:rPr lang="ru-RU" dirty="0"/>
              <a:t>05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F7C6015-9633-4C8A-AEA9-D46559499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43199"/>
            <a:ext cx="4482299" cy="2894401"/>
          </a:xfrm>
        </p:spPr>
        <p:txBody>
          <a:bodyPr/>
          <a:lstStyle/>
          <a:p>
            <a:r>
              <a:rPr lang="ru-RU" sz="1800" dirty="0"/>
              <a:t>Мы вводим в корм разработанную добавку с современными антистрессовыми компонентами (при смене корма: период </a:t>
            </a:r>
            <a:r>
              <a:rPr lang="en-US" sz="1800" dirty="0"/>
              <a:t>~</a:t>
            </a:r>
            <a:r>
              <a:rPr lang="ru-RU" sz="1800" dirty="0"/>
              <a:t>1 неделя до и 1 неделя после смены)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1" dirty="0"/>
              <a:t>Основные Компоненты:</a:t>
            </a:r>
            <a:br>
              <a:rPr lang="ru-RU" sz="1800" dirty="0"/>
            </a:br>
            <a:r>
              <a:rPr lang="ru-RU" sz="1800" dirty="0"/>
              <a:t>- мука из зародышей пшеницы;</a:t>
            </a:r>
            <a:br>
              <a:rPr lang="ru-RU" sz="1800" dirty="0"/>
            </a:br>
            <a:r>
              <a:rPr lang="ru-RU" sz="1800" dirty="0"/>
              <a:t>- янтарная кислота;</a:t>
            </a:r>
            <a:br>
              <a:rPr lang="ru-RU" sz="1800" dirty="0">
                <a:highlight>
                  <a:srgbClr val="FFFF00"/>
                </a:highlight>
              </a:rPr>
            </a:br>
            <a:r>
              <a:rPr lang="ru-RU" sz="1800" dirty="0"/>
              <a:t>- активная биодобавка «</a:t>
            </a:r>
            <a:r>
              <a:rPr lang="ru-RU" sz="1800" dirty="0" err="1"/>
              <a:t>Ветом</a:t>
            </a:r>
            <a:r>
              <a:rPr lang="ru-RU" sz="1800" dirty="0"/>
              <a:t> 1».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highlight>
                <a:srgbClr val="FFFF00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F6316-6FBD-5557-9D2D-C28A0AF55611}"/>
              </a:ext>
            </a:extLst>
          </p:cNvPr>
          <p:cNvSpPr txBox="1"/>
          <p:nvPr/>
        </p:nvSpPr>
        <p:spPr>
          <a:xfrm>
            <a:off x="7374673" y="2410747"/>
            <a:ext cx="205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10% в составе</a:t>
            </a:r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AE2F6D8-65B6-77B2-A7B6-0FB72BB677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53" b="45944"/>
          <a:stretch/>
        </p:blipFill>
        <p:spPr>
          <a:xfrm>
            <a:off x="6118357" y="766929"/>
            <a:ext cx="2919523" cy="1592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661CDF4-DE32-125C-A17A-22F241E03C6B}"/>
              </a:ext>
            </a:extLst>
          </p:cNvPr>
          <p:cNvSpPr txBox="1"/>
          <p:nvPr/>
        </p:nvSpPr>
        <p:spPr>
          <a:xfrm>
            <a:off x="4578457" y="2205284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80% в составе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065129-21F0-A889-8492-D27746F9A7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067" t="34833" r="28224" b="20506"/>
          <a:stretch/>
        </p:blipFill>
        <p:spPr>
          <a:xfrm>
            <a:off x="7084741" y="2682803"/>
            <a:ext cx="1724723" cy="2297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FFE7F6-6B93-EE03-CAE5-E0F4DF9AC3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999" b="27887"/>
          <a:stretch/>
        </p:blipFill>
        <p:spPr>
          <a:xfrm>
            <a:off x="4482299" y="2513061"/>
            <a:ext cx="2286725" cy="2527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01419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BACAF-265F-42F5-B124-7ED1A7F8E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561" y="150048"/>
            <a:ext cx="6594151" cy="1101899"/>
          </a:xfrm>
        </p:spPr>
        <p:txBody>
          <a:bodyPr/>
          <a:lstStyle/>
          <a:p>
            <a:r>
              <a:rPr lang="ru-RU" sz="4000" dirty="0"/>
              <a:t>Результаты тестирования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F454868-923F-4632-AFAC-ED32B56456FE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87226" y="240681"/>
            <a:ext cx="1299000" cy="1101900"/>
          </a:xfrm>
        </p:spPr>
        <p:txBody>
          <a:bodyPr/>
          <a:lstStyle/>
          <a:p>
            <a:r>
              <a:rPr lang="ru-RU" dirty="0"/>
              <a:t>06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D3EB5B1-BDA4-4B78-9806-DEBD72F6A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8687" y="1427122"/>
            <a:ext cx="3887799" cy="3566330"/>
          </a:xfrm>
        </p:spPr>
        <p:txBody>
          <a:bodyPr/>
          <a:lstStyle/>
          <a:p>
            <a:pPr marL="4826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Первичное тестирование показало, что компоненты кормовой добавки приводят к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синергическому действию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;</a:t>
            </a:r>
          </a:p>
          <a:p>
            <a:pPr marL="4826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Тестировали несколько раз, различные формы компонентов ( водные растворы, масляные растворы) и пришли к выводу, что наиболее равномерно смешиваются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мелкодисперсные порошковые частицы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;</a:t>
            </a:r>
          </a:p>
          <a:p>
            <a:pPr marL="482600" indent="-342900">
              <a:buAutoNum type="arabicPeriod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Направление развития проекта не изменилось.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89677A-119C-B998-63C0-D72CF3899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626" y="313192"/>
            <a:ext cx="2368937" cy="3158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88C80F-D586-8C99-199A-2A1FCB3D9E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615"/>
          <a:stretch/>
        </p:blipFill>
        <p:spPr>
          <a:xfrm>
            <a:off x="3769112" y="1950099"/>
            <a:ext cx="2770553" cy="3043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7817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7771E-B4AB-20EA-FEB4-FCB5098D6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4DE14-3BBD-A67F-D809-09C0E1802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404" y="266907"/>
            <a:ext cx="6594151" cy="1101899"/>
          </a:xfrm>
        </p:spPr>
        <p:txBody>
          <a:bodyPr/>
          <a:lstStyle/>
          <a:p>
            <a:r>
              <a:rPr lang="ru-RU" sz="4000" dirty="0"/>
              <a:t>Результаты тестирования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4BAF5C2-0565-7754-A51E-C2C94383A40D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68225" y="148884"/>
            <a:ext cx="1299000" cy="1101900"/>
          </a:xfrm>
        </p:spPr>
        <p:txBody>
          <a:bodyPr/>
          <a:lstStyle/>
          <a:p>
            <a:r>
              <a:rPr lang="ru-RU" dirty="0"/>
              <a:t>06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A4FBC5-57A9-B309-2642-E8DC256B15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01"/>
          <a:stretch/>
        </p:blipFill>
        <p:spPr>
          <a:xfrm>
            <a:off x="5656717" y="952856"/>
            <a:ext cx="3241328" cy="3988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B9D97F-23CD-714C-AE0C-AEA98DC20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725" y="1447387"/>
            <a:ext cx="4077961" cy="349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48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815DD-8303-7E94-8ABE-71ADE849B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725" y="64938"/>
            <a:ext cx="6862375" cy="760252"/>
          </a:xfrm>
        </p:spPr>
        <p:txBody>
          <a:bodyPr/>
          <a:lstStyle/>
          <a:p>
            <a:r>
              <a:rPr lang="ru" dirty="0"/>
              <a:t>Экономика проекта: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1EE40C2-032D-536B-E35A-0347DE0B5DF5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710250" y="136603"/>
            <a:ext cx="1299000" cy="1101900"/>
          </a:xfrm>
        </p:spPr>
        <p:txBody>
          <a:bodyPr/>
          <a:lstStyle/>
          <a:p>
            <a:r>
              <a:rPr lang="ru-RU" dirty="0"/>
              <a:t>07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17C7EEA2-E74B-E60D-98DC-AFA917F2E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61" y="1174127"/>
            <a:ext cx="8519531" cy="3969373"/>
          </a:xfrm>
        </p:spPr>
        <p:txBody>
          <a:bodyPr/>
          <a:lstStyle/>
          <a:p>
            <a:pPr marL="139700" indent="0"/>
            <a:r>
              <a:rPr lang="ru-RU" sz="1400" dirty="0"/>
              <a:t>Пример экономического расчета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Поголовье перепелов: 100 000 (яичное направление)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Доза кормовой добавки: 1% от веса корма.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Расход корма на одну голову в день: 25 грамм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Цена кормовой добавки за килограмм: 579 </a:t>
            </a:r>
            <a:r>
              <a:rPr lang="ru-RU" sz="1400" dirty="0" err="1"/>
              <a:t>руб</a:t>
            </a:r>
            <a:r>
              <a:rPr lang="en-US" sz="1400" dirty="0"/>
              <a:t>/</a:t>
            </a:r>
            <a:r>
              <a:rPr lang="ru-RU" sz="1400" dirty="0"/>
              <a:t>кг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Увеличение яйценоскости: 5% 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Средняя цена перепелиного яйца: 7,9 руб.</a:t>
            </a:r>
          </a:p>
          <a:p>
            <a:pPr marL="139700" indent="0"/>
            <a:r>
              <a:rPr lang="ru-RU" sz="1400" b="1" dirty="0"/>
              <a:t>Расчет: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Кормовой добавки в день требуется 25кг, тогда: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Расход кормовой добавки в год: 25 кг</a:t>
            </a:r>
            <a:r>
              <a:rPr lang="en-US" sz="1400" dirty="0"/>
              <a:t>/</a:t>
            </a:r>
            <a:r>
              <a:rPr lang="ru-RU" sz="1400" dirty="0"/>
              <a:t>день * 365=9125кг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Стоимость кормовой добавки в год: 9125 кг * 579 </a:t>
            </a:r>
            <a:r>
              <a:rPr lang="ru-RU" sz="1400" dirty="0" err="1"/>
              <a:t>руб</a:t>
            </a:r>
            <a:r>
              <a:rPr lang="en-US" sz="1400" dirty="0"/>
              <a:t>/</a:t>
            </a:r>
            <a:r>
              <a:rPr lang="ru-RU" sz="1400" dirty="0"/>
              <a:t>кг= </a:t>
            </a:r>
            <a:r>
              <a:rPr lang="ru-RU" sz="1400" b="1" dirty="0">
                <a:solidFill>
                  <a:schemeClr val="tx1"/>
                </a:solidFill>
              </a:rPr>
              <a:t>5283375 </a:t>
            </a:r>
            <a:r>
              <a:rPr lang="ru-RU" sz="1400" b="1" dirty="0" err="1"/>
              <a:t>руб</a:t>
            </a:r>
            <a:endParaRPr lang="ru-RU" sz="1400" b="1" dirty="0"/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Производство яиц в год (без кормовой добавки): 280 яиц на голову *100000 голов = </a:t>
            </a:r>
          </a:p>
          <a:p>
            <a:pPr marL="139700" indent="0"/>
            <a:r>
              <a:rPr lang="ru-RU" sz="1400" dirty="0"/>
              <a:t>28 000 000 яиц в год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Увеличение яйценоскости при применении препарата: 28 000 000* 0,05= </a:t>
            </a:r>
            <a:r>
              <a:rPr lang="ru-RU" sz="1400" b="1" dirty="0"/>
              <a:t>1 400 000 яиц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Доп. доход от яиц: 1 400 000 яиц * 7.9 </a:t>
            </a:r>
            <a:r>
              <a:rPr lang="ru-RU" sz="1400" dirty="0" err="1"/>
              <a:t>руб</a:t>
            </a:r>
            <a:r>
              <a:rPr lang="ru-RU" sz="1400" dirty="0"/>
              <a:t> = 11 060 000 </a:t>
            </a:r>
            <a:r>
              <a:rPr lang="ru-RU" sz="1400" dirty="0" err="1"/>
              <a:t>руб</a:t>
            </a:r>
            <a:r>
              <a:rPr lang="ru-RU" sz="1400" dirty="0"/>
              <a:t>/ год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Чистая прибыль: 11 060 000 – 5283375 </a:t>
            </a:r>
            <a:r>
              <a:rPr lang="ru-RU" sz="1400" dirty="0" err="1"/>
              <a:t>руб</a:t>
            </a:r>
            <a:r>
              <a:rPr lang="ru-RU" sz="1400" dirty="0"/>
              <a:t> = </a:t>
            </a:r>
            <a:r>
              <a:rPr lang="ru-RU" sz="1400" b="1" dirty="0"/>
              <a:t>5 776 625 </a:t>
            </a:r>
            <a:r>
              <a:rPr lang="ru-RU" sz="1400" b="1" dirty="0" err="1"/>
              <a:t>руб</a:t>
            </a:r>
            <a:r>
              <a:rPr lang="ru-RU" sz="1400" b="1" dirty="0"/>
              <a:t>/год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ru-RU" sz="1400" dirty="0"/>
              <a:t>Снижение падежа на 3%: потеря яиц снижается на 42 000 штук/год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139700" indent="0"/>
            <a:endParaRPr lang="ru-RU" dirty="0"/>
          </a:p>
          <a:p>
            <a:pPr marL="4254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482600" indent="-342900">
              <a:buAutoNum type="arabicParenR"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753267-69D2-E420-522E-32D29A500DD8}"/>
              </a:ext>
            </a:extLst>
          </p:cNvPr>
          <p:cNvSpPr txBox="1"/>
          <p:nvPr/>
        </p:nvSpPr>
        <p:spPr>
          <a:xfrm>
            <a:off x="5879265" y="825190"/>
            <a:ext cx="311783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30₽-100%   янтарная к-та 3₽</a:t>
            </a:r>
          </a:p>
          <a:p>
            <a:r>
              <a:rPr lang="ru-RU" dirty="0">
                <a:solidFill>
                  <a:schemeClr val="tx1"/>
                </a:solidFill>
              </a:rPr>
              <a:t>Х  -10%</a:t>
            </a:r>
          </a:p>
          <a:p>
            <a:r>
              <a:rPr lang="ru-RU" dirty="0">
                <a:solidFill>
                  <a:schemeClr val="tx1"/>
                </a:solidFill>
              </a:rPr>
              <a:t>19₽-100%  мука 15,2₽ </a:t>
            </a:r>
          </a:p>
          <a:p>
            <a:r>
              <a:rPr lang="ru-RU" dirty="0">
                <a:solidFill>
                  <a:schemeClr val="tx1"/>
                </a:solidFill>
              </a:rPr>
              <a:t>Х  - 80%</a:t>
            </a:r>
          </a:p>
          <a:p>
            <a:r>
              <a:rPr lang="ru-RU" dirty="0">
                <a:solidFill>
                  <a:schemeClr val="tx1"/>
                </a:solidFill>
              </a:rPr>
              <a:t>95-100%   ветом 9,5₽</a:t>
            </a:r>
          </a:p>
          <a:p>
            <a:r>
              <a:rPr lang="ru-RU" dirty="0">
                <a:solidFill>
                  <a:schemeClr val="tx1"/>
                </a:solidFill>
              </a:rPr>
              <a:t>Х- 10%</a:t>
            </a:r>
          </a:p>
          <a:p>
            <a:r>
              <a:rPr lang="ru-RU" dirty="0">
                <a:solidFill>
                  <a:schemeClr val="tx1"/>
                </a:solidFill>
              </a:rPr>
              <a:t>Итого с учётом наценки: 579 </a:t>
            </a:r>
            <a:r>
              <a:rPr lang="ru-RU" dirty="0" err="1">
                <a:solidFill>
                  <a:schemeClr val="tx1"/>
                </a:solidFill>
              </a:rPr>
              <a:t>руб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ru-RU" dirty="0">
                <a:solidFill>
                  <a:schemeClr val="tx1"/>
                </a:solidFill>
              </a:rPr>
              <a:t>кг</a:t>
            </a:r>
          </a:p>
        </p:txBody>
      </p:sp>
    </p:spTree>
    <p:extLst>
      <p:ext uri="{BB962C8B-B14F-4D97-AF65-F5344CB8AC3E}">
        <p14:creationId xmlns:p14="http://schemas.microsoft.com/office/powerpoint/2010/main" val="1420623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248E6-3772-4BB7-BFE7-8F978530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912" y="414592"/>
            <a:ext cx="6508807" cy="657000"/>
          </a:xfrm>
        </p:spPr>
        <p:txBody>
          <a:bodyPr/>
          <a:lstStyle/>
          <a:p>
            <a:r>
              <a:rPr lang="ru-RU" dirty="0"/>
              <a:t>Аналоги решения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6D235CA-8BE9-4270-83AE-01C4FC8E56D7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68879" y="520642"/>
            <a:ext cx="1299000" cy="1101900"/>
          </a:xfrm>
        </p:spPr>
        <p:txBody>
          <a:bodyPr/>
          <a:lstStyle/>
          <a:p>
            <a:r>
              <a:rPr lang="ru-RU" dirty="0"/>
              <a:t>08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59B0E0C-43F2-46D2-94DC-D10E1FD88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453" y="1622542"/>
            <a:ext cx="5113438" cy="2987040"/>
          </a:xfrm>
        </p:spPr>
        <p:txBody>
          <a:bodyPr numCol="1"/>
          <a:lstStyle/>
          <a:p>
            <a:pPr marL="0" indent="0"/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AutoShape 4" descr="Picture background">
            <a:extLst>
              <a:ext uri="{FF2B5EF4-FFF2-40B4-BE49-F238E27FC236}">
                <a16:creationId xmlns:a16="http://schemas.microsoft.com/office/drawing/2014/main" id="{C9BD1137-91B4-5B23-6F98-DF4930C013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65EC94D-A88F-D1B7-4283-26AEC455C4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74697"/>
              </p:ext>
            </p:extLst>
          </p:nvPr>
        </p:nvGraphicFramePr>
        <p:xfrm>
          <a:off x="2036915" y="1071592"/>
          <a:ext cx="6957985" cy="4015053"/>
        </p:xfrm>
        <a:graphic>
          <a:graphicData uri="http://schemas.openxmlformats.org/drawingml/2006/table">
            <a:tbl>
              <a:tblPr firstRow="1" bandRow="1">
                <a:tableStyleId>{0AE983FB-C4D2-4823-9DAE-94F4D6D78460}</a:tableStyleId>
              </a:tblPr>
              <a:tblGrid>
                <a:gridCol w="1391597">
                  <a:extLst>
                    <a:ext uri="{9D8B030D-6E8A-4147-A177-3AD203B41FA5}">
                      <a16:colId xmlns:a16="http://schemas.microsoft.com/office/drawing/2014/main" val="1290081552"/>
                    </a:ext>
                  </a:extLst>
                </a:gridCol>
                <a:gridCol w="1391597">
                  <a:extLst>
                    <a:ext uri="{9D8B030D-6E8A-4147-A177-3AD203B41FA5}">
                      <a16:colId xmlns:a16="http://schemas.microsoft.com/office/drawing/2014/main" val="3479298672"/>
                    </a:ext>
                  </a:extLst>
                </a:gridCol>
                <a:gridCol w="1391597">
                  <a:extLst>
                    <a:ext uri="{9D8B030D-6E8A-4147-A177-3AD203B41FA5}">
                      <a16:colId xmlns:a16="http://schemas.microsoft.com/office/drawing/2014/main" val="2060412934"/>
                    </a:ext>
                  </a:extLst>
                </a:gridCol>
                <a:gridCol w="1391597">
                  <a:extLst>
                    <a:ext uri="{9D8B030D-6E8A-4147-A177-3AD203B41FA5}">
                      <a16:colId xmlns:a16="http://schemas.microsoft.com/office/drawing/2014/main" val="3078890478"/>
                    </a:ext>
                  </a:extLst>
                </a:gridCol>
                <a:gridCol w="1391597">
                  <a:extLst>
                    <a:ext uri="{9D8B030D-6E8A-4147-A177-3AD203B41FA5}">
                      <a16:colId xmlns:a16="http://schemas.microsoft.com/office/drawing/2014/main" val="3478122164"/>
                    </a:ext>
                  </a:extLst>
                </a:gridCol>
              </a:tblGrid>
              <a:tr h="4793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Крепковит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Рябушка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Виттри-1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Птица счастья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000193"/>
                  </a:ext>
                </a:extLst>
              </a:tr>
              <a:tr h="47937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440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кг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2000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кг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6000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кг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579 </a:t>
                      </a:r>
                      <a:r>
                        <a:rPr lang="ru-RU" dirty="0" err="1"/>
                        <a:t>руб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кг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55854"/>
                  </a:ext>
                </a:extLst>
              </a:tr>
              <a:tr h="250557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Состав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кальций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;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  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фосфор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;  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натрий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; 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сера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;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</a:t>
                      </a:r>
                      <a:r>
                        <a:rPr lang="ru-RU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лигногумат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Витамины</a:t>
                      </a:r>
                      <a:r>
                        <a:rPr lang="en-GB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А, D</a:t>
                      </a:r>
                      <a:r>
                        <a:rPr lang="ru-RU" sz="12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 E, B</a:t>
                      </a:r>
                      <a:r>
                        <a:rPr lang="ru-RU" sz="12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 B</a:t>
                      </a:r>
                      <a:r>
                        <a:rPr lang="ru-RU" sz="12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 B</a:t>
                      </a:r>
                      <a:r>
                        <a:rPr lang="ru-RU" sz="12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 B</a:t>
                      </a:r>
                      <a:r>
                        <a:rPr lang="ru-RU" sz="12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 B</a:t>
                      </a:r>
                      <a:r>
                        <a:rPr lang="ru-RU" sz="12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 B</a:t>
                      </a:r>
                      <a:r>
                        <a:rPr lang="ru-RU" sz="12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 K;</a:t>
                      </a:r>
                      <a:r>
                        <a:rPr lang="en-GB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микроэлементы: кобальт, марганец, железо, йод, медь, цинк; кальций, аминокислоты, наполнитель.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Витамины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А, D</a:t>
                      </a:r>
                      <a:r>
                        <a:rPr lang="ru-RU" sz="14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 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ru-RU" sz="1400" b="1" i="0" u="none" strike="noStrike" cap="none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E.</a:t>
                      </a:r>
                    </a:p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  <a:sym typeface="Arial"/>
                        </a:rPr>
                        <a:t>Растительное масло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 мука из зародышей пшеницы(</a:t>
                      </a:r>
                      <a:r>
                        <a:rPr lang="ru-RU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бета-каротин, витамины В1, В2, В5, В6, В9, А, D, Е, Н и РР, калий, кальций, магний, селен, марганец, железо, йод)</a:t>
                      </a:r>
                      <a:r>
                        <a:rPr lang="ru-RU" sz="1200" dirty="0"/>
                        <a:t>;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 янтарная кислота;</a:t>
                      </a:r>
                      <a:br>
                        <a:rPr lang="ru-RU" sz="1200" dirty="0">
                          <a:highlight>
                            <a:srgbClr val="FFFF00"/>
                          </a:highlight>
                        </a:rPr>
                      </a:br>
                      <a:r>
                        <a:rPr lang="ru-RU" sz="1200" dirty="0"/>
                        <a:t> активная биодобавка «Ветом 1».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097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087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B98FA-5B81-455E-1A15-D40C515FA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24" y="68339"/>
            <a:ext cx="6862375" cy="1309357"/>
          </a:xfrm>
        </p:spPr>
        <p:txBody>
          <a:bodyPr/>
          <a:lstStyle/>
          <a:p>
            <a:r>
              <a:rPr lang="ru-RU" dirty="0"/>
              <a:t>Объем потенциального рынка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B0F60E9-8D34-4F56-074B-AD41923F8ECE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771210" y="114990"/>
            <a:ext cx="1299000" cy="1101900"/>
          </a:xfrm>
        </p:spPr>
        <p:txBody>
          <a:bodyPr/>
          <a:lstStyle/>
          <a:p>
            <a:r>
              <a:rPr lang="ru-RU" dirty="0"/>
              <a:t>09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AFAEE709-550E-EA1D-2D7F-256C8E2FB8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377696"/>
            <a:ext cx="9144000" cy="3765804"/>
          </a:xfrm>
        </p:spPr>
        <p:txBody>
          <a:bodyPr/>
          <a:lstStyle/>
          <a:p>
            <a:r>
              <a:rPr lang="ru-RU" b="1" dirty="0"/>
              <a:t>Основные категории добавок:</a:t>
            </a:r>
          </a:p>
          <a:p>
            <a:r>
              <a:rPr lang="ru-RU" dirty="0"/>
              <a:t>1) Витаминно-минеральные премиксы.</a:t>
            </a:r>
          </a:p>
          <a:p>
            <a:r>
              <a:rPr lang="ru-RU" dirty="0"/>
              <a:t>Популярные производители: "</a:t>
            </a:r>
            <a:r>
              <a:rPr lang="ru-RU" dirty="0" err="1"/>
              <a:t>Мегамикс</a:t>
            </a:r>
            <a:r>
              <a:rPr lang="ru-RU" dirty="0"/>
              <a:t>", "Богдановичский комбикормовый завод", "</a:t>
            </a:r>
            <a:r>
              <a:rPr lang="ru-RU" dirty="0" err="1"/>
              <a:t>Биоамид</a:t>
            </a:r>
            <a:r>
              <a:rPr lang="ru-RU" dirty="0"/>
              <a:t>", "</a:t>
            </a:r>
            <a:r>
              <a:rPr lang="ru-RU" dirty="0" err="1"/>
              <a:t>АгроБалт</a:t>
            </a:r>
            <a:r>
              <a:rPr lang="ru-RU" dirty="0"/>
              <a:t> трейд".</a:t>
            </a:r>
          </a:p>
          <a:p>
            <a:r>
              <a:rPr lang="ru-RU" dirty="0"/>
              <a:t>2) Аминокислоты.</a:t>
            </a:r>
          </a:p>
          <a:p>
            <a:r>
              <a:rPr lang="ru-RU" dirty="0"/>
              <a:t>"</a:t>
            </a:r>
            <a:r>
              <a:rPr lang="ru-RU" dirty="0" err="1"/>
              <a:t>Биоамид</a:t>
            </a:r>
            <a:r>
              <a:rPr lang="ru-RU" dirty="0"/>
              <a:t>","</a:t>
            </a:r>
            <a:r>
              <a:rPr lang="ru-RU" dirty="0" err="1"/>
              <a:t>АминоСиб</a:t>
            </a:r>
            <a:r>
              <a:rPr lang="ru-RU" dirty="0"/>
              <a:t>", </a:t>
            </a:r>
          </a:p>
          <a:p>
            <a:r>
              <a:rPr lang="ru-RU" dirty="0"/>
              <a:t>импортные производители (</a:t>
            </a:r>
            <a:r>
              <a:rPr lang="ru-RU" dirty="0" err="1"/>
              <a:t>Ajinomoto,ADM</a:t>
            </a:r>
            <a:r>
              <a:rPr lang="ru-RU" dirty="0"/>
              <a:t>).</a:t>
            </a:r>
          </a:p>
          <a:p>
            <a:r>
              <a:rPr lang="ru-RU" dirty="0"/>
              <a:t>3) ферменты.</a:t>
            </a:r>
          </a:p>
          <a:p>
            <a:r>
              <a:rPr lang="ru-RU" dirty="0" err="1"/>
              <a:t>Сиббиопродукт</a:t>
            </a:r>
            <a:r>
              <a:rPr lang="ru-RU" dirty="0"/>
              <a:t>", "</a:t>
            </a:r>
            <a:r>
              <a:rPr lang="ru-RU" dirty="0" err="1"/>
              <a:t>Биотроф</a:t>
            </a:r>
            <a:r>
              <a:rPr lang="ru-RU" dirty="0"/>
              <a:t>", импортные производители (DSM, </a:t>
            </a:r>
            <a:r>
              <a:rPr lang="ru-RU" dirty="0" err="1"/>
              <a:t>Novozymes</a:t>
            </a:r>
            <a:r>
              <a:rPr lang="ru-RU" dirty="0"/>
              <a:t>).</a:t>
            </a:r>
          </a:p>
          <a:p>
            <a:r>
              <a:rPr lang="ru-RU" dirty="0"/>
              <a:t>4) про- и пребиотики </a:t>
            </a:r>
          </a:p>
          <a:p>
            <a:r>
              <a:rPr lang="ru-RU" dirty="0"/>
              <a:t>"</a:t>
            </a:r>
            <a:r>
              <a:rPr lang="ru-RU" dirty="0" err="1"/>
              <a:t>Пробиоген</a:t>
            </a:r>
            <a:r>
              <a:rPr lang="ru-RU" dirty="0"/>
              <a:t>", "Вектор-</a:t>
            </a:r>
            <a:r>
              <a:rPr lang="ru-RU" dirty="0" err="1"/>
              <a:t>БиАльгам</a:t>
            </a:r>
            <a:r>
              <a:rPr lang="ru-RU" dirty="0"/>
              <a:t>", импортные производители (</a:t>
            </a:r>
            <a:r>
              <a:rPr lang="ru-RU" dirty="0" err="1"/>
              <a:t>Chr</a:t>
            </a:r>
            <a:r>
              <a:rPr lang="ru-RU" dirty="0"/>
              <a:t>. </a:t>
            </a:r>
            <a:r>
              <a:rPr lang="ru-RU" dirty="0" err="1"/>
              <a:t>Hansen</a:t>
            </a:r>
            <a:r>
              <a:rPr lang="ru-RU" dirty="0"/>
              <a:t>, </a:t>
            </a:r>
            <a:r>
              <a:rPr lang="ru-RU" dirty="0" err="1"/>
              <a:t>Lallemand</a:t>
            </a:r>
            <a:r>
              <a:rPr lang="ru-RU" dirty="0"/>
              <a:t>).</a:t>
            </a:r>
          </a:p>
          <a:p>
            <a:r>
              <a:rPr lang="ru-RU" dirty="0"/>
              <a:t>5) Антиоксиданты</a:t>
            </a:r>
          </a:p>
          <a:p>
            <a:r>
              <a:rPr lang="ru-RU" dirty="0"/>
              <a:t>"</a:t>
            </a:r>
            <a:r>
              <a:rPr lang="ru-RU" dirty="0" err="1"/>
              <a:t>Мегамикс</a:t>
            </a:r>
            <a:r>
              <a:rPr lang="ru-RU" dirty="0"/>
              <a:t>", "</a:t>
            </a:r>
            <a:r>
              <a:rPr lang="ru-RU" dirty="0" err="1"/>
              <a:t>Биоамид</a:t>
            </a:r>
            <a:r>
              <a:rPr lang="ru-RU" dirty="0"/>
              <a:t>", импортные производители (DSM, BASF).</a:t>
            </a:r>
          </a:p>
          <a:p>
            <a:r>
              <a:rPr lang="ru-RU" dirty="0"/>
              <a:t>6) сорбенты микотоксинов</a:t>
            </a:r>
          </a:p>
          <a:p>
            <a:r>
              <a:rPr lang="ru-RU" dirty="0"/>
              <a:t>"</a:t>
            </a:r>
            <a:r>
              <a:rPr lang="ru-RU" dirty="0" err="1"/>
              <a:t>Мегамикс</a:t>
            </a:r>
            <a:r>
              <a:rPr lang="ru-RU" dirty="0"/>
              <a:t>", "</a:t>
            </a:r>
            <a:r>
              <a:rPr lang="ru-RU" dirty="0" err="1"/>
              <a:t>Биоамид</a:t>
            </a:r>
            <a:r>
              <a:rPr lang="ru-RU" dirty="0"/>
              <a:t>", импортные производители (</a:t>
            </a:r>
            <a:r>
              <a:rPr lang="ru-RU" dirty="0" err="1"/>
              <a:t>Biomin</a:t>
            </a:r>
            <a:r>
              <a:rPr lang="ru-RU" dirty="0"/>
              <a:t>, </a:t>
            </a:r>
            <a:r>
              <a:rPr lang="ru-RU" dirty="0" err="1"/>
              <a:t>Alltech</a:t>
            </a:r>
            <a:r>
              <a:rPr lang="ru-RU" dirty="0"/>
              <a:t>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F052B9-1A8F-EE52-8ED9-92D3FD64BF60}"/>
              </a:ext>
            </a:extLst>
          </p:cNvPr>
          <p:cNvSpPr/>
          <p:nvPr/>
        </p:nvSpPr>
        <p:spPr>
          <a:xfrm>
            <a:off x="1353578" y="1690877"/>
            <a:ext cx="6319025" cy="27580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93E85-C417-557F-E08D-7042A7D1EB62}"/>
              </a:ext>
            </a:extLst>
          </p:cNvPr>
          <p:cNvSpPr txBox="1"/>
          <p:nvPr/>
        </p:nvSpPr>
        <p:spPr>
          <a:xfrm>
            <a:off x="1702419" y="2025554"/>
            <a:ext cx="55830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Оценка объема рынка кормовых добавок в России является сложной задачей, так как данные от разных источников могут существенно отличаться. Тем не менее, можно привести следующие ориентировочные цифры:</a:t>
            </a:r>
          </a:p>
          <a:p>
            <a:r>
              <a:rPr lang="ru-RU" dirty="0"/>
              <a:t>•  Общий объем рынка кормовых добавок: По разным оценкам, от 1,5 до 2,5 миллиардов долларов США в год.</a:t>
            </a:r>
          </a:p>
          <a:p>
            <a:r>
              <a:rPr lang="ru-RU" dirty="0"/>
              <a:t>•  Доля рынка кормовых добавок для птицеводства: По оценкам экспертов, птицеводство занимает около 30-40% рынка кормовых добавок</a:t>
            </a:r>
          </a:p>
        </p:txBody>
      </p:sp>
    </p:spTree>
    <p:extLst>
      <p:ext uri="{BB962C8B-B14F-4D97-AF65-F5344CB8AC3E}">
        <p14:creationId xmlns:p14="http://schemas.microsoft.com/office/powerpoint/2010/main" val="107372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DA741-3957-BF82-B838-14F11E25F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24" y="642124"/>
            <a:ext cx="6740455" cy="1284211"/>
          </a:xfrm>
        </p:spPr>
        <p:txBody>
          <a:bodyPr/>
          <a:lstStyle/>
          <a:p>
            <a:r>
              <a:rPr lang="ru-RU" dirty="0"/>
              <a:t>Структура издержек и бизнес-модель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CEF130F-882E-581B-3FE2-B9F78E15F133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10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CFCEFCB-F067-1497-599E-77B9DFF77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250" y="2302950"/>
            <a:ext cx="6897558" cy="2354394"/>
          </a:xfrm>
        </p:spPr>
        <p:txBody>
          <a:bodyPr/>
          <a:lstStyle/>
          <a:p>
            <a:pPr marL="482600" indent="-342900">
              <a:buAutoNum type="arabicParenR"/>
            </a:pPr>
            <a:r>
              <a:rPr lang="ru-RU" dirty="0"/>
              <a:t>Наши клиенты - 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частные птицефабрики, желающие улучшить продуктивность и поднять выручку своей компании;</a:t>
            </a:r>
          </a:p>
          <a:p>
            <a:pPr marL="482600" indent="-342900">
              <a:buAutoNum type="arabicParenR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Проект будет зарабатывать на продаже кормовой добавки и постоянной ее доработке;</a:t>
            </a:r>
          </a:p>
          <a:p>
            <a:pPr marL="482600" indent="-342900">
              <a:buAutoNum type="arabicParenR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Себестоимость складывается из – компонентов, рекламы, усовершенствования оборудования;</a:t>
            </a:r>
          </a:p>
          <a:p>
            <a:pPr marL="482600" indent="-342900">
              <a:buAutoNum type="arabicParenR"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Настройка таргетированной рекламы в социальных сетях, участие в различных агро- выставках с презентацией нашего проекта.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211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4682F-F359-4361-BCE5-34795501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BD779FF-9426-4D52-AFD7-70A3936E9E1D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11</a:t>
            </a:r>
          </a:p>
        </p:txBody>
      </p:sp>
      <p:sp>
        <p:nvSpPr>
          <p:cNvPr id="30" name="Подзаголовок 29">
            <a:extLst>
              <a:ext uri="{FF2B5EF4-FFF2-40B4-BE49-F238E27FC236}">
                <a16:creationId xmlns:a16="http://schemas.microsoft.com/office/drawing/2014/main" id="{930DB27C-5A89-49AA-B75A-53DD9EA60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2131" y="1193075"/>
            <a:ext cx="2705400" cy="537600"/>
          </a:xfrm>
        </p:spPr>
        <p:txBody>
          <a:bodyPr/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Птица счастья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EDD624-F75F-4196-8A59-82D7C6054BD0}"/>
              </a:ext>
            </a:extLst>
          </p:cNvPr>
          <p:cNvSpPr txBox="1"/>
          <p:nvPr/>
        </p:nvSpPr>
        <p:spPr>
          <a:xfrm>
            <a:off x="5010401" y="2085066"/>
            <a:ext cx="4133599" cy="3111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Наставник – Малофеева Наталья Анатольевна</a:t>
            </a:r>
          </a:p>
          <a:p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68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Участники команды, студенты 3 курса факультета ветеринарной медицины:</a:t>
            </a:r>
          </a:p>
          <a:p>
            <a:pPr>
              <a:lnSpc>
                <a:spcPts val="168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Зайцев Данил Владимирович;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Федотова Элина Александровна;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Тимошенко Алла Васильевна;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Штепа Александра Богдановна;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Казакова Лилит Александровна;</a:t>
            </a:r>
          </a:p>
          <a:p>
            <a:pPr>
              <a:lnSpc>
                <a:spcPts val="1000"/>
              </a:lnSpc>
            </a:pPr>
            <a:endParaRPr lang="ru-RU" sz="1600" dirty="0">
              <a:solidFill>
                <a:schemeClr val="bg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000"/>
              </a:lnSpc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 Харитонов Егор Дмитриевич.</a:t>
            </a:r>
          </a:p>
          <a:p>
            <a:endParaRPr lang="ru-RU" dirty="0"/>
          </a:p>
        </p:txBody>
      </p:sp>
      <p:sp>
        <p:nvSpPr>
          <p:cNvPr id="21" name="Google Shape;976;p58">
            <a:extLst>
              <a:ext uri="{FF2B5EF4-FFF2-40B4-BE49-F238E27FC236}">
                <a16:creationId xmlns:a16="http://schemas.microsoft.com/office/drawing/2014/main" id="{6D5C4589-637A-49FA-A61B-BCE41D6A1B93}"/>
              </a:ext>
            </a:extLst>
          </p:cNvPr>
          <p:cNvSpPr/>
          <p:nvPr/>
        </p:nvSpPr>
        <p:spPr>
          <a:xfrm>
            <a:off x="4825193" y="2915416"/>
            <a:ext cx="236849" cy="208978"/>
          </a:xfrm>
          <a:custGeom>
            <a:avLst/>
            <a:gdLst/>
            <a:ahLst/>
            <a:cxnLst/>
            <a:rect l="l" t="t" r="r" b="b"/>
            <a:pathLst>
              <a:path w="16193" h="21670" extrusionOk="0">
                <a:moveTo>
                  <a:pt x="6077" y="11222"/>
                </a:moveTo>
                <a:cubicBezTo>
                  <a:pt x="6387" y="11222"/>
                  <a:pt x="6660" y="11448"/>
                  <a:pt x="6703" y="11763"/>
                </a:cubicBezTo>
                <a:cubicBezTo>
                  <a:pt x="6941" y="13407"/>
                  <a:pt x="8203" y="14264"/>
                  <a:pt x="10466" y="14264"/>
                </a:cubicBezTo>
                <a:cubicBezTo>
                  <a:pt x="10823" y="14264"/>
                  <a:pt x="11109" y="14538"/>
                  <a:pt x="11109" y="14895"/>
                </a:cubicBezTo>
                <a:cubicBezTo>
                  <a:pt x="11109" y="15240"/>
                  <a:pt x="10823" y="15526"/>
                  <a:pt x="10478" y="15526"/>
                </a:cubicBezTo>
                <a:cubicBezTo>
                  <a:pt x="7906" y="15526"/>
                  <a:pt x="5822" y="14502"/>
                  <a:pt x="5453" y="11942"/>
                </a:cubicBezTo>
                <a:cubicBezTo>
                  <a:pt x="5406" y="11597"/>
                  <a:pt x="5644" y="11263"/>
                  <a:pt x="5989" y="11228"/>
                </a:cubicBezTo>
                <a:cubicBezTo>
                  <a:pt x="6018" y="11224"/>
                  <a:pt x="6048" y="11222"/>
                  <a:pt x="6077" y="11222"/>
                </a:cubicBezTo>
                <a:close/>
                <a:moveTo>
                  <a:pt x="4751" y="0"/>
                </a:moveTo>
                <a:cubicBezTo>
                  <a:pt x="3393" y="0"/>
                  <a:pt x="2310" y="1107"/>
                  <a:pt x="2310" y="2441"/>
                </a:cubicBezTo>
                <a:lnTo>
                  <a:pt x="238" y="4346"/>
                </a:lnTo>
                <a:cubicBezTo>
                  <a:pt x="48" y="4536"/>
                  <a:pt x="0" y="4822"/>
                  <a:pt x="119" y="5072"/>
                </a:cubicBezTo>
                <a:cubicBezTo>
                  <a:pt x="227" y="5287"/>
                  <a:pt x="451" y="5435"/>
                  <a:pt x="686" y="5435"/>
                </a:cubicBezTo>
                <a:cubicBezTo>
                  <a:pt x="712" y="5435"/>
                  <a:pt x="737" y="5433"/>
                  <a:pt x="762" y="5429"/>
                </a:cubicBezTo>
                <a:lnTo>
                  <a:pt x="3655" y="5132"/>
                </a:lnTo>
                <a:lnTo>
                  <a:pt x="3655" y="9037"/>
                </a:lnTo>
                <a:cubicBezTo>
                  <a:pt x="3489" y="9466"/>
                  <a:pt x="2762" y="10990"/>
                  <a:pt x="2762" y="12537"/>
                </a:cubicBezTo>
                <a:cubicBezTo>
                  <a:pt x="2762" y="15133"/>
                  <a:pt x="4584" y="17359"/>
                  <a:pt x="7168" y="18205"/>
                </a:cubicBezTo>
                <a:lnTo>
                  <a:pt x="7168" y="20396"/>
                </a:lnTo>
                <a:lnTo>
                  <a:pt x="6775" y="20396"/>
                </a:lnTo>
                <a:cubicBezTo>
                  <a:pt x="6418" y="20396"/>
                  <a:pt x="6132" y="20669"/>
                  <a:pt x="6132" y="21027"/>
                </a:cubicBezTo>
                <a:cubicBezTo>
                  <a:pt x="6132" y="21384"/>
                  <a:pt x="6418" y="21669"/>
                  <a:pt x="6775" y="21669"/>
                </a:cubicBezTo>
                <a:lnTo>
                  <a:pt x="7787" y="21669"/>
                </a:lnTo>
                <a:cubicBezTo>
                  <a:pt x="8144" y="21669"/>
                  <a:pt x="8430" y="21384"/>
                  <a:pt x="8430" y="21027"/>
                </a:cubicBezTo>
                <a:lnTo>
                  <a:pt x="8430" y="18502"/>
                </a:lnTo>
                <a:cubicBezTo>
                  <a:pt x="8758" y="18554"/>
                  <a:pt x="9100" y="18575"/>
                  <a:pt x="9444" y="18575"/>
                </a:cubicBezTo>
                <a:cubicBezTo>
                  <a:pt x="9811" y="18575"/>
                  <a:pt x="10180" y="18551"/>
                  <a:pt x="10537" y="18514"/>
                </a:cubicBezTo>
                <a:lnTo>
                  <a:pt x="10537" y="20396"/>
                </a:lnTo>
                <a:lnTo>
                  <a:pt x="10156" y="20396"/>
                </a:lnTo>
                <a:cubicBezTo>
                  <a:pt x="9799" y="20396"/>
                  <a:pt x="9513" y="20669"/>
                  <a:pt x="9513" y="21027"/>
                </a:cubicBezTo>
                <a:cubicBezTo>
                  <a:pt x="9513" y="21384"/>
                  <a:pt x="9799" y="21669"/>
                  <a:pt x="10156" y="21669"/>
                </a:cubicBezTo>
                <a:lnTo>
                  <a:pt x="11168" y="21669"/>
                </a:lnTo>
                <a:cubicBezTo>
                  <a:pt x="11525" y="21669"/>
                  <a:pt x="11811" y="21384"/>
                  <a:pt x="11811" y="21027"/>
                </a:cubicBezTo>
                <a:lnTo>
                  <a:pt x="11811" y="18276"/>
                </a:lnTo>
                <a:cubicBezTo>
                  <a:pt x="12740" y="18026"/>
                  <a:pt x="13549" y="17598"/>
                  <a:pt x="14204" y="17014"/>
                </a:cubicBezTo>
                <a:cubicBezTo>
                  <a:pt x="15526" y="15835"/>
                  <a:pt x="16193" y="14097"/>
                  <a:pt x="16193" y="11847"/>
                </a:cubicBezTo>
                <a:lnTo>
                  <a:pt x="16193" y="9478"/>
                </a:lnTo>
                <a:cubicBezTo>
                  <a:pt x="16181" y="9120"/>
                  <a:pt x="15895" y="8846"/>
                  <a:pt x="15562" y="8846"/>
                </a:cubicBezTo>
                <a:cubicBezTo>
                  <a:pt x="15466" y="8846"/>
                  <a:pt x="13395" y="8858"/>
                  <a:pt x="12466" y="10525"/>
                </a:cubicBezTo>
                <a:cubicBezTo>
                  <a:pt x="9096" y="10466"/>
                  <a:pt x="7191" y="9656"/>
                  <a:pt x="7191" y="8108"/>
                </a:cubicBezTo>
                <a:lnTo>
                  <a:pt x="7191" y="2441"/>
                </a:lnTo>
                <a:cubicBezTo>
                  <a:pt x="7191" y="1084"/>
                  <a:pt x="6096" y="0"/>
                  <a:pt x="47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" name="Google Shape;967;p58">
            <a:extLst>
              <a:ext uri="{FF2B5EF4-FFF2-40B4-BE49-F238E27FC236}">
                <a16:creationId xmlns:a16="http://schemas.microsoft.com/office/drawing/2014/main" id="{10D5CF0A-29CC-470F-83C8-009532BA76E4}"/>
              </a:ext>
            </a:extLst>
          </p:cNvPr>
          <p:cNvGrpSpPr/>
          <p:nvPr/>
        </p:nvGrpSpPr>
        <p:grpSpPr>
          <a:xfrm>
            <a:off x="4831160" y="2200718"/>
            <a:ext cx="236849" cy="277082"/>
            <a:chOff x="2158900" y="972875"/>
            <a:chExt cx="505725" cy="541750"/>
          </a:xfrm>
        </p:grpSpPr>
        <p:sp>
          <p:nvSpPr>
            <p:cNvPr id="23" name="Google Shape;968;p58">
              <a:extLst>
                <a:ext uri="{FF2B5EF4-FFF2-40B4-BE49-F238E27FC236}">
                  <a16:creationId xmlns:a16="http://schemas.microsoft.com/office/drawing/2014/main" id="{49B9DD7F-C785-43C0-BA05-D41DC82155D8}"/>
                </a:ext>
              </a:extLst>
            </p:cNvPr>
            <p:cNvSpPr/>
            <p:nvPr/>
          </p:nvSpPr>
          <p:spPr>
            <a:xfrm>
              <a:off x="2480350" y="1120200"/>
              <a:ext cx="184275" cy="184575"/>
            </a:xfrm>
            <a:custGeom>
              <a:avLst/>
              <a:gdLst/>
              <a:ahLst/>
              <a:cxnLst/>
              <a:rect l="l" t="t" r="r" b="b"/>
              <a:pathLst>
                <a:path w="7371" h="7383" extrusionOk="0">
                  <a:moveTo>
                    <a:pt x="3692" y="3037"/>
                  </a:moveTo>
                  <a:cubicBezTo>
                    <a:pt x="4037" y="3037"/>
                    <a:pt x="4323" y="3323"/>
                    <a:pt x="4323" y="3680"/>
                  </a:cubicBezTo>
                  <a:cubicBezTo>
                    <a:pt x="4323" y="4037"/>
                    <a:pt x="4037" y="4311"/>
                    <a:pt x="3692" y="4311"/>
                  </a:cubicBezTo>
                  <a:cubicBezTo>
                    <a:pt x="3335" y="4311"/>
                    <a:pt x="3049" y="4037"/>
                    <a:pt x="3049" y="3680"/>
                  </a:cubicBezTo>
                  <a:cubicBezTo>
                    <a:pt x="3049" y="3323"/>
                    <a:pt x="3335" y="3037"/>
                    <a:pt x="3692" y="3037"/>
                  </a:cubicBezTo>
                  <a:close/>
                  <a:moveTo>
                    <a:pt x="3692" y="1"/>
                  </a:moveTo>
                  <a:cubicBezTo>
                    <a:pt x="2870" y="1"/>
                    <a:pt x="1846" y="620"/>
                    <a:pt x="1846" y="1846"/>
                  </a:cubicBezTo>
                  <a:cubicBezTo>
                    <a:pt x="620" y="1846"/>
                    <a:pt x="1" y="2870"/>
                    <a:pt x="1" y="3692"/>
                  </a:cubicBezTo>
                  <a:cubicBezTo>
                    <a:pt x="1" y="4513"/>
                    <a:pt x="620" y="5537"/>
                    <a:pt x="1846" y="5537"/>
                  </a:cubicBezTo>
                  <a:cubicBezTo>
                    <a:pt x="1846" y="6752"/>
                    <a:pt x="2870" y="7383"/>
                    <a:pt x="3692" y="7383"/>
                  </a:cubicBezTo>
                  <a:cubicBezTo>
                    <a:pt x="4501" y="7383"/>
                    <a:pt x="5525" y="6752"/>
                    <a:pt x="5525" y="5537"/>
                  </a:cubicBezTo>
                  <a:cubicBezTo>
                    <a:pt x="6752" y="5537"/>
                    <a:pt x="7371" y="4513"/>
                    <a:pt x="7371" y="3692"/>
                  </a:cubicBezTo>
                  <a:cubicBezTo>
                    <a:pt x="7359" y="2870"/>
                    <a:pt x="6752" y="1846"/>
                    <a:pt x="5525" y="1846"/>
                  </a:cubicBezTo>
                  <a:cubicBezTo>
                    <a:pt x="5525" y="620"/>
                    <a:pt x="4501" y="1"/>
                    <a:pt x="3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69;p58">
              <a:extLst>
                <a:ext uri="{FF2B5EF4-FFF2-40B4-BE49-F238E27FC236}">
                  <a16:creationId xmlns:a16="http://schemas.microsoft.com/office/drawing/2014/main" id="{91C77F84-5B10-424D-A47D-22BEF11C8A1B}"/>
                </a:ext>
              </a:extLst>
            </p:cNvPr>
            <p:cNvSpPr/>
            <p:nvPr/>
          </p:nvSpPr>
          <p:spPr>
            <a:xfrm>
              <a:off x="2158900" y="1119625"/>
              <a:ext cx="184250" cy="184850"/>
            </a:xfrm>
            <a:custGeom>
              <a:avLst/>
              <a:gdLst/>
              <a:ahLst/>
              <a:cxnLst/>
              <a:rect l="l" t="t" r="r" b="b"/>
              <a:pathLst>
                <a:path w="7370" h="7394" extrusionOk="0">
                  <a:moveTo>
                    <a:pt x="3691" y="3060"/>
                  </a:moveTo>
                  <a:cubicBezTo>
                    <a:pt x="4048" y="3060"/>
                    <a:pt x="4322" y="3346"/>
                    <a:pt x="4322" y="3703"/>
                  </a:cubicBezTo>
                  <a:cubicBezTo>
                    <a:pt x="4322" y="4060"/>
                    <a:pt x="4048" y="4334"/>
                    <a:pt x="3691" y="4334"/>
                  </a:cubicBezTo>
                  <a:cubicBezTo>
                    <a:pt x="3334" y="4334"/>
                    <a:pt x="3048" y="4060"/>
                    <a:pt x="3048" y="3703"/>
                  </a:cubicBezTo>
                  <a:cubicBezTo>
                    <a:pt x="3048" y="3346"/>
                    <a:pt x="3334" y="3060"/>
                    <a:pt x="3691" y="3060"/>
                  </a:cubicBezTo>
                  <a:close/>
                  <a:moveTo>
                    <a:pt x="3691" y="0"/>
                  </a:moveTo>
                  <a:cubicBezTo>
                    <a:pt x="2869" y="0"/>
                    <a:pt x="1846" y="631"/>
                    <a:pt x="1846" y="1845"/>
                  </a:cubicBezTo>
                  <a:cubicBezTo>
                    <a:pt x="619" y="1845"/>
                    <a:pt x="0" y="2881"/>
                    <a:pt x="0" y="3691"/>
                  </a:cubicBezTo>
                  <a:cubicBezTo>
                    <a:pt x="0" y="4512"/>
                    <a:pt x="619" y="5548"/>
                    <a:pt x="1846" y="5548"/>
                  </a:cubicBezTo>
                  <a:cubicBezTo>
                    <a:pt x="1846" y="6763"/>
                    <a:pt x="2869" y="7394"/>
                    <a:pt x="3691" y="7394"/>
                  </a:cubicBezTo>
                  <a:cubicBezTo>
                    <a:pt x="4501" y="7394"/>
                    <a:pt x="5536" y="6763"/>
                    <a:pt x="5536" y="5548"/>
                  </a:cubicBezTo>
                  <a:cubicBezTo>
                    <a:pt x="6751" y="5548"/>
                    <a:pt x="7370" y="4512"/>
                    <a:pt x="7370" y="3691"/>
                  </a:cubicBezTo>
                  <a:cubicBezTo>
                    <a:pt x="7370" y="2881"/>
                    <a:pt x="6751" y="1845"/>
                    <a:pt x="5536" y="1845"/>
                  </a:cubicBezTo>
                  <a:cubicBezTo>
                    <a:pt x="5536" y="631"/>
                    <a:pt x="4501" y="0"/>
                    <a:pt x="3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970;p58">
              <a:extLst>
                <a:ext uri="{FF2B5EF4-FFF2-40B4-BE49-F238E27FC236}">
                  <a16:creationId xmlns:a16="http://schemas.microsoft.com/office/drawing/2014/main" id="{D3F5AA1F-6C71-44D3-81D2-0C032729511B}"/>
                </a:ext>
              </a:extLst>
            </p:cNvPr>
            <p:cNvSpPr/>
            <p:nvPr/>
          </p:nvSpPr>
          <p:spPr>
            <a:xfrm>
              <a:off x="2319625" y="972875"/>
              <a:ext cx="184275" cy="184575"/>
            </a:xfrm>
            <a:custGeom>
              <a:avLst/>
              <a:gdLst/>
              <a:ahLst/>
              <a:cxnLst/>
              <a:rect l="l" t="t" r="r" b="b"/>
              <a:pathLst>
                <a:path w="7371" h="7383" extrusionOk="0">
                  <a:moveTo>
                    <a:pt x="3691" y="3060"/>
                  </a:moveTo>
                  <a:cubicBezTo>
                    <a:pt x="4049" y="3060"/>
                    <a:pt x="4322" y="3346"/>
                    <a:pt x="4322" y="3703"/>
                  </a:cubicBezTo>
                  <a:cubicBezTo>
                    <a:pt x="4322" y="4060"/>
                    <a:pt x="4049" y="4346"/>
                    <a:pt x="3691" y="4346"/>
                  </a:cubicBezTo>
                  <a:cubicBezTo>
                    <a:pt x="3334" y="4346"/>
                    <a:pt x="3048" y="4060"/>
                    <a:pt x="3048" y="3703"/>
                  </a:cubicBezTo>
                  <a:cubicBezTo>
                    <a:pt x="3048" y="3346"/>
                    <a:pt x="3322" y="3060"/>
                    <a:pt x="3691" y="3060"/>
                  </a:cubicBezTo>
                  <a:close/>
                  <a:moveTo>
                    <a:pt x="3679" y="0"/>
                  </a:moveTo>
                  <a:cubicBezTo>
                    <a:pt x="2870" y="0"/>
                    <a:pt x="1834" y="619"/>
                    <a:pt x="1834" y="1846"/>
                  </a:cubicBezTo>
                  <a:cubicBezTo>
                    <a:pt x="620" y="1846"/>
                    <a:pt x="0" y="2870"/>
                    <a:pt x="0" y="3691"/>
                  </a:cubicBezTo>
                  <a:cubicBezTo>
                    <a:pt x="0" y="4501"/>
                    <a:pt x="620" y="5537"/>
                    <a:pt x="1834" y="5537"/>
                  </a:cubicBezTo>
                  <a:cubicBezTo>
                    <a:pt x="1834" y="6751"/>
                    <a:pt x="2870" y="7382"/>
                    <a:pt x="3679" y="7382"/>
                  </a:cubicBezTo>
                  <a:cubicBezTo>
                    <a:pt x="4501" y="7382"/>
                    <a:pt x="5525" y="6751"/>
                    <a:pt x="5525" y="5537"/>
                  </a:cubicBezTo>
                  <a:cubicBezTo>
                    <a:pt x="6751" y="5537"/>
                    <a:pt x="7370" y="4501"/>
                    <a:pt x="7370" y="3691"/>
                  </a:cubicBezTo>
                  <a:cubicBezTo>
                    <a:pt x="7370" y="2870"/>
                    <a:pt x="6751" y="1846"/>
                    <a:pt x="5525" y="1846"/>
                  </a:cubicBezTo>
                  <a:cubicBezTo>
                    <a:pt x="5525" y="619"/>
                    <a:pt x="4501" y="0"/>
                    <a:pt x="36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71;p58">
              <a:extLst>
                <a:ext uri="{FF2B5EF4-FFF2-40B4-BE49-F238E27FC236}">
                  <a16:creationId xmlns:a16="http://schemas.microsoft.com/office/drawing/2014/main" id="{DC448E10-68B8-4541-A8AE-8F5ED982DA6A}"/>
                </a:ext>
              </a:extLst>
            </p:cNvPr>
            <p:cNvSpPr/>
            <p:nvPr/>
          </p:nvSpPr>
          <p:spPr>
            <a:xfrm>
              <a:off x="2277950" y="1187175"/>
              <a:ext cx="268225" cy="327450"/>
            </a:xfrm>
            <a:custGeom>
              <a:avLst/>
              <a:gdLst/>
              <a:ahLst/>
              <a:cxnLst/>
              <a:rect l="l" t="t" r="r" b="b"/>
              <a:pathLst>
                <a:path w="10729" h="13098" extrusionOk="0">
                  <a:moveTo>
                    <a:pt x="4727" y="1"/>
                  </a:moveTo>
                  <a:lnTo>
                    <a:pt x="4727" y="6001"/>
                  </a:lnTo>
                  <a:cubicBezTo>
                    <a:pt x="4311" y="5144"/>
                    <a:pt x="3751" y="4180"/>
                    <a:pt x="2953" y="3215"/>
                  </a:cubicBezTo>
                  <a:cubicBezTo>
                    <a:pt x="2656" y="3525"/>
                    <a:pt x="2287" y="3751"/>
                    <a:pt x="1906" y="3894"/>
                  </a:cubicBezTo>
                  <a:cubicBezTo>
                    <a:pt x="2608" y="4763"/>
                    <a:pt x="3227" y="5728"/>
                    <a:pt x="3715" y="6799"/>
                  </a:cubicBezTo>
                  <a:cubicBezTo>
                    <a:pt x="4465" y="8407"/>
                    <a:pt x="4680" y="9728"/>
                    <a:pt x="4727" y="10050"/>
                  </a:cubicBezTo>
                  <a:lnTo>
                    <a:pt x="632" y="10050"/>
                  </a:lnTo>
                  <a:cubicBezTo>
                    <a:pt x="274" y="10050"/>
                    <a:pt x="1" y="10323"/>
                    <a:pt x="1" y="10681"/>
                  </a:cubicBezTo>
                  <a:lnTo>
                    <a:pt x="1" y="12455"/>
                  </a:lnTo>
                  <a:cubicBezTo>
                    <a:pt x="1" y="12812"/>
                    <a:pt x="274" y="13098"/>
                    <a:pt x="632" y="13098"/>
                  </a:cubicBezTo>
                  <a:lnTo>
                    <a:pt x="10085" y="13098"/>
                  </a:lnTo>
                  <a:cubicBezTo>
                    <a:pt x="10442" y="13098"/>
                    <a:pt x="10728" y="12812"/>
                    <a:pt x="10728" y="12455"/>
                  </a:cubicBezTo>
                  <a:lnTo>
                    <a:pt x="10728" y="10681"/>
                  </a:lnTo>
                  <a:cubicBezTo>
                    <a:pt x="10728" y="10323"/>
                    <a:pt x="10442" y="10050"/>
                    <a:pt x="10085" y="10050"/>
                  </a:cubicBezTo>
                  <a:lnTo>
                    <a:pt x="5989" y="10050"/>
                  </a:lnTo>
                  <a:cubicBezTo>
                    <a:pt x="6037" y="9728"/>
                    <a:pt x="6263" y="8407"/>
                    <a:pt x="7001" y="6799"/>
                  </a:cubicBezTo>
                  <a:cubicBezTo>
                    <a:pt x="7490" y="5728"/>
                    <a:pt x="8109" y="4763"/>
                    <a:pt x="8823" y="3894"/>
                  </a:cubicBezTo>
                  <a:cubicBezTo>
                    <a:pt x="8418" y="3751"/>
                    <a:pt x="8061" y="3513"/>
                    <a:pt x="7763" y="3215"/>
                  </a:cubicBezTo>
                  <a:cubicBezTo>
                    <a:pt x="6978" y="4180"/>
                    <a:pt x="6406" y="5144"/>
                    <a:pt x="5989" y="5990"/>
                  </a:cubicBezTo>
                  <a:lnTo>
                    <a:pt x="5989" y="1"/>
                  </a:lnTo>
                  <a:cubicBezTo>
                    <a:pt x="5781" y="42"/>
                    <a:pt x="5573" y="63"/>
                    <a:pt x="5363" y="63"/>
                  </a:cubicBezTo>
                  <a:cubicBezTo>
                    <a:pt x="5153" y="63"/>
                    <a:pt x="4942" y="42"/>
                    <a:pt x="4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DCDA3BB8-6967-4988-B420-18B3AE8FB0D1}"/>
              </a:ext>
            </a:extLst>
          </p:cNvPr>
          <p:cNvSpPr/>
          <p:nvPr/>
        </p:nvSpPr>
        <p:spPr>
          <a:xfrm>
            <a:off x="4263657" y="4607703"/>
            <a:ext cx="170120" cy="148858"/>
          </a:xfrm>
          <a:prstGeom prst="flowChartConnector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tx1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BB14BFE-B66D-1130-51D2-C59ECF31154E}"/>
              </a:ext>
            </a:extLst>
          </p:cNvPr>
          <p:cNvGrpSpPr/>
          <p:nvPr/>
        </p:nvGrpSpPr>
        <p:grpSpPr>
          <a:xfrm>
            <a:off x="5846690" y="111512"/>
            <a:ext cx="2031370" cy="1868778"/>
            <a:chOff x="0" y="0"/>
            <a:chExt cx="1920217" cy="1580646"/>
          </a:xfrm>
        </p:grpSpPr>
        <p:sp>
          <p:nvSpPr>
            <p:cNvPr id="5" name="Надпись 2">
              <a:extLst>
                <a:ext uri="{FF2B5EF4-FFF2-40B4-BE49-F238E27FC236}">
                  <a16:creationId xmlns:a16="http://schemas.microsoft.com/office/drawing/2014/main" id="{3A8CB53E-C7B0-81D0-888B-BD905C5FF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" y="563880"/>
              <a:ext cx="1386842" cy="821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200" kern="10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Calibri" panose="020F0502020204030204" pitchFamily="34" charset="0"/>
                </a:rPr>
                <a:t>Птица Счастья</a:t>
              </a:r>
              <a:endParaRPr lang="ru-RU" sz="11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305E23FB-CEC5-9464-D0E0-51978F38C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662" b="41955" l="10000" r="90000">
                          <a14:foregroundMark x1="39231" y1="20055" x2="39231" y2="20055"/>
                          <a14:foregroundMark x1="39231" y1="20055" x2="39231" y2="20055"/>
                          <a14:foregroundMark x1="51538" y1="19782" x2="53077" y2="18827"/>
                          <a14:backgroundMark x1="20192" y1="16508" x2="27308" y2="10505"/>
                          <a14:backgroundMark x1="55000" y1="29877" x2="55000" y2="29877"/>
                          <a14:backgroundMark x1="55000" y1="29877" x2="55000" y2="2987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22" t="5989" r="23511" b="61632"/>
            <a:stretch/>
          </p:blipFill>
          <p:spPr bwMode="auto">
            <a:xfrm>
              <a:off x="800100" y="175260"/>
              <a:ext cx="997585" cy="92900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Арка 7">
              <a:extLst>
                <a:ext uri="{FF2B5EF4-FFF2-40B4-BE49-F238E27FC236}">
                  <a16:creationId xmlns:a16="http://schemas.microsoft.com/office/drawing/2014/main" id="{C1317383-1B38-B227-0E5A-8D5ABD864548}"/>
                </a:ext>
              </a:extLst>
            </p:cNvPr>
            <p:cNvSpPr/>
            <p:nvPr/>
          </p:nvSpPr>
          <p:spPr>
            <a:xfrm>
              <a:off x="15240" y="0"/>
              <a:ext cx="1904977" cy="1108206"/>
            </a:xfrm>
            <a:prstGeom prst="blockArc">
              <a:avLst>
                <a:gd name="adj1" fmla="val 10820445"/>
                <a:gd name="adj2" fmla="val 22010"/>
                <a:gd name="adj3" fmla="val 7781"/>
              </a:avLst>
            </a:prstGeom>
            <a:solidFill>
              <a:srgbClr val="FFFF00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9" name="Арка 8">
              <a:extLst>
                <a:ext uri="{FF2B5EF4-FFF2-40B4-BE49-F238E27FC236}">
                  <a16:creationId xmlns:a16="http://schemas.microsoft.com/office/drawing/2014/main" id="{B6EEF125-9BCF-6AA0-05ED-089C6DC1BFE0}"/>
                </a:ext>
              </a:extLst>
            </p:cNvPr>
            <p:cNvSpPr/>
            <p:nvPr/>
          </p:nvSpPr>
          <p:spPr>
            <a:xfrm rot="10800000">
              <a:off x="0" y="472440"/>
              <a:ext cx="1904977" cy="1108206"/>
            </a:xfrm>
            <a:prstGeom prst="blockArc">
              <a:avLst>
                <a:gd name="adj1" fmla="val 10820445"/>
                <a:gd name="adj2" fmla="val 22010"/>
                <a:gd name="adj3" fmla="val 7781"/>
              </a:avLst>
            </a:prstGeom>
            <a:solidFill>
              <a:srgbClr val="FFFF00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dirty="0"/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C0720CD-1D7B-4247-9DCF-AC4F97CB9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00" y="1980290"/>
            <a:ext cx="4290194" cy="2921662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9458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F0509-F32B-40FF-B6C6-93668CC52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24" y="642125"/>
            <a:ext cx="6555487" cy="657000"/>
          </a:xfrm>
        </p:spPr>
        <p:txBody>
          <a:bodyPr/>
          <a:lstStyle/>
          <a:p>
            <a:r>
              <a:rPr lang="ru-RU" dirty="0"/>
              <a:t>Вопросы к экспертам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F53844D-FC6C-4949-834A-37ED7C3A2751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ru-RU" dirty="0"/>
              <a:t>12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E039F9F3-9ECE-498C-B06F-A751B76DB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249" y="2302950"/>
            <a:ext cx="7598551" cy="2096250"/>
          </a:xfrm>
        </p:spPr>
        <p:txBody>
          <a:bodyPr/>
          <a:lstStyle/>
          <a:p>
            <a:pPr marL="482600" indent="-342900">
              <a:buAutoNum type="arabicParenR"/>
            </a:pPr>
            <a:r>
              <a:rPr lang="ru-RU" sz="2000" dirty="0"/>
              <a:t>Какие интернет платформы</a:t>
            </a:r>
            <a:r>
              <a:rPr lang="en-US" sz="2000" dirty="0"/>
              <a:t>/</a:t>
            </a:r>
            <a:r>
              <a:rPr lang="ru-RU" sz="2000" dirty="0"/>
              <a:t>сервисы Вы можете посоветовать для привлечения клиентов</a:t>
            </a:r>
            <a:r>
              <a:rPr lang="en-US" sz="2000" dirty="0"/>
              <a:t>?</a:t>
            </a:r>
            <a:endParaRPr lang="ru-RU" sz="2000" dirty="0"/>
          </a:p>
          <a:p>
            <a:pPr marL="482600" indent="-342900">
              <a:buAutoNum type="arabicParenR"/>
            </a:pPr>
            <a:r>
              <a:rPr lang="ru-RU" sz="2000" dirty="0"/>
              <a:t>Что более подробно просчитать в экономической модели</a:t>
            </a:r>
            <a:r>
              <a:rPr lang="en-US" sz="2000" dirty="0"/>
              <a:t>?</a:t>
            </a:r>
            <a:endParaRPr lang="ru-RU" sz="2000" dirty="0"/>
          </a:p>
          <a:p>
            <a:pPr marL="482600" indent="-342900">
              <a:buAutoNum type="arabicParenR"/>
            </a:pPr>
            <a:r>
              <a:rPr lang="ru-RU" sz="2000" dirty="0"/>
              <a:t>Есть ли централизованные порталы частных фермеров</a:t>
            </a:r>
            <a:r>
              <a:rPr lang="en-US" sz="2000" dirty="0"/>
              <a:t>/</a:t>
            </a:r>
            <a:r>
              <a:rPr lang="ru-RU" sz="2000" dirty="0"/>
              <a:t> птицеводов для более удобного поиска заказчиков или инвесторов</a:t>
            </a:r>
            <a:r>
              <a:rPr lang="en-US" sz="2000" dirty="0"/>
              <a:t>?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38815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8"/>
          <p:cNvSpPr txBox="1">
            <a:spLocks noGrp="1"/>
          </p:cNvSpPr>
          <p:nvPr>
            <p:ph type="title"/>
          </p:nvPr>
        </p:nvSpPr>
        <p:spPr>
          <a:xfrm>
            <a:off x="710250" y="308079"/>
            <a:ext cx="772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Спасибо за внимание! 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667" name="Google Shape;667;p58"/>
          <p:cNvGrpSpPr/>
          <p:nvPr/>
        </p:nvGrpSpPr>
        <p:grpSpPr>
          <a:xfrm>
            <a:off x="6946171" y="3763192"/>
            <a:ext cx="328383" cy="401924"/>
            <a:chOff x="523275" y="4119100"/>
            <a:chExt cx="442625" cy="541750"/>
          </a:xfrm>
        </p:grpSpPr>
        <p:sp>
          <p:nvSpPr>
            <p:cNvPr id="668" name="Google Shape;668;p58"/>
            <p:cNvSpPr/>
            <p:nvPr/>
          </p:nvSpPr>
          <p:spPr>
            <a:xfrm>
              <a:off x="577450" y="4119100"/>
              <a:ext cx="106875" cy="45850"/>
            </a:xfrm>
            <a:custGeom>
              <a:avLst/>
              <a:gdLst/>
              <a:ahLst/>
              <a:cxnLst/>
              <a:rect l="l" t="t" r="r" b="b"/>
              <a:pathLst>
                <a:path w="4275" h="1834" extrusionOk="0">
                  <a:moveTo>
                    <a:pt x="1822" y="0"/>
                  </a:moveTo>
                  <a:cubicBezTo>
                    <a:pt x="845" y="0"/>
                    <a:pt x="72" y="774"/>
                    <a:pt x="0" y="1691"/>
                  </a:cubicBezTo>
                  <a:cubicBezTo>
                    <a:pt x="615" y="1332"/>
                    <a:pt x="1312" y="1145"/>
                    <a:pt x="2014" y="1145"/>
                  </a:cubicBezTo>
                  <a:cubicBezTo>
                    <a:pt x="2781" y="1145"/>
                    <a:pt x="3555" y="1368"/>
                    <a:pt x="4239" y="1834"/>
                  </a:cubicBezTo>
                  <a:cubicBezTo>
                    <a:pt x="4274" y="1631"/>
                    <a:pt x="4263" y="1631"/>
                    <a:pt x="4263" y="583"/>
                  </a:cubicBezTo>
                  <a:cubicBezTo>
                    <a:pt x="4263" y="250"/>
                    <a:pt x="4001" y="0"/>
                    <a:pt x="36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8"/>
            <p:cNvSpPr/>
            <p:nvPr/>
          </p:nvSpPr>
          <p:spPr>
            <a:xfrm>
              <a:off x="523275" y="4179800"/>
              <a:ext cx="442625" cy="481050"/>
            </a:xfrm>
            <a:custGeom>
              <a:avLst/>
              <a:gdLst/>
              <a:ahLst/>
              <a:cxnLst/>
              <a:rect l="l" t="t" r="r" b="b"/>
              <a:pathLst>
                <a:path w="17705" h="19242" extrusionOk="0">
                  <a:moveTo>
                    <a:pt x="5908" y="9120"/>
                  </a:moveTo>
                  <a:cubicBezTo>
                    <a:pt x="6140" y="9120"/>
                    <a:pt x="6365" y="9252"/>
                    <a:pt x="6465" y="9478"/>
                  </a:cubicBezTo>
                  <a:cubicBezTo>
                    <a:pt x="7644" y="11824"/>
                    <a:pt x="9668" y="11824"/>
                    <a:pt x="10632" y="11824"/>
                  </a:cubicBezTo>
                  <a:cubicBezTo>
                    <a:pt x="10990" y="11824"/>
                    <a:pt x="11275" y="12110"/>
                    <a:pt x="11275" y="12467"/>
                  </a:cubicBezTo>
                  <a:cubicBezTo>
                    <a:pt x="11275" y="12812"/>
                    <a:pt x="10990" y="13098"/>
                    <a:pt x="10632" y="13098"/>
                  </a:cubicBezTo>
                  <a:cubicBezTo>
                    <a:pt x="9609" y="13098"/>
                    <a:pt x="6858" y="13098"/>
                    <a:pt x="5334" y="10038"/>
                  </a:cubicBezTo>
                  <a:cubicBezTo>
                    <a:pt x="5179" y="9728"/>
                    <a:pt x="5310" y="9335"/>
                    <a:pt x="5620" y="9193"/>
                  </a:cubicBezTo>
                  <a:cubicBezTo>
                    <a:pt x="5711" y="9143"/>
                    <a:pt x="5810" y="9120"/>
                    <a:pt x="5908" y="9120"/>
                  </a:cubicBezTo>
                  <a:close/>
                  <a:moveTo>
                    <a:pt x="4183" y="0"/>
                  </a:moveTo>
                  <a:cubicBezTo>
                    <a:pt x="2797" y="0"/>
                    <a:pt x="1665" y="1071"/>
                    <a:pt x="1560" y="2418"/>
                  </a:cubicBezTo>
                  <a:lnTo>
                    <a:pt x="322" y="4001"/>
                  </a:lnTo>
                  <a:cubicBezTo>
                    <a:pt x="0" y="4418"/>
                    <a:pt x="298" y="5025"/>
                    <a:pt x="834" y="5025"/>
                  </a:cubicBezTo>
                  <a:lnTo>
                    <a:pt x="2501" y="5025"/>
                  </a:lnTo>
                  <a:cubicBezTo>
                    <a:pt x="2393" y="6061"/>
                    <a:pt x="2227" y="8061"/>
                    <a:pt x="2227" y="9752"/>
                  </a:cubicBezTo>
                  <a:cubicBezTo>
                    <a:pt x="2227" y="12645"/>
                    <a:pt x="4060" y="15110"/>
                    <a:pt x="6632" y="16062"/>
                  </a:cubicBezTo>
                  <a:lnTo>
                    <a:pt x="6632" y="17955"/>
                  </a:lnTo>
                  <a:lnTo>
                    <a:pt x="6251" y="17955"/>
                  </a:lnTo>
                  <a:cubicBezTo>
                    <a:pt x="5894" y="17955"/>
                    <a:pt x="5608" y="18241"/>
                    <a:pt x="5608" y="18598"/>
                  </a:cubicBezTo>
                  <a:cubicBezTo>
                    <a:pt x="5608" y="18956"/>
                    <a:pt x="5894" y="19241"/>
                    <a:pt x="6251" y="19241"/>
                  </a:cubicBezTo>
                  <a:lnTo>
                    <a:pt x="7263" y="19241"/>
                  </a:lnTo>
                  <a:cubicBezTo>
                    <a:pt x="7620" y="19241"/>
                    <a:pt x="7894" y="18956"/>
                    <a:pt x="7894" y="18598"/>
                  </a:cubicBezTo>
                  <a:lnTo>
                    <a:pt x="7894" y="16396"/>
                  </a:lnTo>
                  <a:cubicBezTo>
                    <a:pt x="8242" y="16451"/>
                    <a:pt x="8600" y="16481"/>
                    <a:pt x="8964" y="16481"/>
                  </a:cubicBezTo>
                  <a:cubicBezTo>
                    <a:pt x="9309" y="16481"/>
                    <a:pt x="9660" y="16454"/>
                    <a:pt x="10013" y="16396"/>
                  </a:cubicBezTo>
                  <a:lnTo>
                    <a:pt x="10013" y="17955"/>
                  </a:lnTo>
                  <a:lnTo>
                    <a:pt x="9620" y="17955"/>
                  </a:lnTo>
                  <a:cubicBezTo>
                    <a:pt x="9263" y="17955"/>
                    <a:pt x="8989" y="18241"/>
                    <a:pt x="8989" y="18598"/>
                  </a:cubicBezTo>
                  <a:cubicBezTo>
                    <a:pt x="8989" y="18956"/>
                    <a:pt x="9263" y="19241"/>
                    <a:pt x="9620" y="19241"/>
                  </a:cubicBezTo>
                  <a:lnTo>
                    <a:pt x="10632" y="19241"/>
                  </a:lnTo>
                  <a:cubicBezTo>
                    <a:pt x="10990" y="19241"/>
                    <a:pt x="11275" y="18956"/>
                    <a:pt x="11275" y="18598"/>
                  </a:cubicBezTo>
                  <a:lnTo>
                    <a:pt x="11275" y="16086"/>
                  </a:lnTo>
                  <a:cubicBezTo>
                    <a:pt x="13466" y="15312"/>
                    <a:pt x="15085" y="13538"/>
                    <a:pt x="15609" y="11443"/>
                  </a:cubicBezTo>
                  <a:cubicBezTo>
                    <a:pt x="16312" y="10812"/>
                    <a:pt x="17705" y="9990"/>
                    <a:pt x="17705" y="8407"/>
                  </a:cubicBezTo>
                  <a:cubicBezTo>
                    <a:pt x="17705" y="6752"/>
                    <a:pt x="17026" y="5847"/>
                    <a:pt x="16455" y="5371"/>
                  </a:cubicBezTo>
                  <a:cubicBezTo>
                    <a:pt x="15836" y="4847"/>
                    <a:pt x="15204" y="4728"/>
                    <a:pt x="15145" y="4728"/>
                  </a:cubicBezTo>
                  <a:cubicBezTo>
                    <a:pt x="15117" y="4725"/>
                    <a:pt x="15088" y="4723"/>
                    <a:pt x="15060" y="4723"/>
                  </a:cubicBezTo>
                  <a:cubicBezTo>
                    <a:pt x="14864" y="4723"/>
                    <a:pt x="14676" y="4796"/>
                    <a:pt x="14562" y="4942"/>
                  </a:cubicBezTo>
                  <a:lnTo>
                    <a:pt x="12895" y="6871"/>
                  </a:lnTo>
                  <a:cubicBezTo>
                    <a:pt x="12776" y="7002"/>
                    <a:pt x="12597" y="7097"/>
                    <a:pt x="12418" y="7097"/>
                  </a:cubicBezTo>
                  <a:lnTo>
                    <a:pt x="7930" y="7097"/>
                  </a:lnTo>
                  <a:cubicBezTo>
                    <a:pt x="7346" y="7097"/>
                    <a:pt x="6870" y="6621"/>
                    <a:pt x="6870" y="6037"/>
                  </a:cubicBezTo>
                  <a:lnTo>
                    <a:pt x="6870" y="2692"/>
                  </a:lnTo>
                  <a:cubicBezTo>
                    <a:pt x="6870" y="1227"/>
                    <a:pt x="5691" y="13"/>
                    <a:pt x="4251" y="1"/>
                  </a:cubicBezTo>
                  <a:cubicBezTo>
                    <a:pt x="4228" y="0"/>
                    <a:pt x="4205" y="0"/>
                    <a:pt x="4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0" name="Google Shape;670;p58"/>
          <p:cNvGrpSpPr/>
          <p:nvPr/>
        </p:nvGrpSpPr>
        <p:grpSpPr>
          <a:xfrm>
            <a:off x="7529543" y="1575795"/>
            <a:ext cx="363679" cy="401312"/>
            <a:chOff x="3385525" y="4117250"/>
            <a:chExt cx="490200" cy="540925"/>
          </a:xfrm>
        </p:grpSpPr>
        <p:sp>
          <p:nvSpPr>
            <p:cNvPr id="671" name="Google Shape;671;p58"/>
            <p:cNvSpPr/>
            <p:nvPr/>
          </p:nvSpPr>
          <p:spPr>
            <a:xfrm>
              <a:off x="3537925" y="4522125"/>
              <a:ext cx="185775" cy="136050"/>
            </a:xfrm>
            <a:custGeom>
              <a:avLst/>
              <a:gdLst/>
              <a:ahLst/>
              <a:cxnLst/>
              <a:rect l="l" t="t" r="r" b="b"/>
              <a:pathLst>
                <a:path w="7431" h="5442" extrusionOk="0">
                  <a:moveTo>
                    <a:pt x="2680" y="1738"/>
                  </a:moveTo>
                  <a:cubicBezTo>
                    <a:pt x="3037" y="1738"/>
                    <a:pt x="3323" y="2024"/>
                    <a:pt x="3323" y="2381"/>
                  </a:cubicBezTo>
                  <a:lnTo>
                    <a:pt x="3323" y="3048"/>
                  </a:lnTo>
                  <a:cubicBezTo>
                    <a:pt x="3323" y="3405"/>
                    <a:pt x="3037" y="3679"/>
                    <a:pt x="2680" y="3679"/>
                  </a:cubicBezTo>
                  <a:cubicBezTo>
                    <a:pt x="2322" y="3679"/>
                    <a:pt x="2049" y="3405"/>
                    <a:pt x="2049" y="3048"/>
                  </a:cubicBezTo>
                  <a:lnTo>
                    <a:pt x="2049" y="2381"/>
                  </a:lnTo>
                  <a:cubicBezTo>
                    <a:pt x="2049" y="2024"/>
                    <a:pt x="2322" y="1738"/>
                    <a:pt x="2680" y="1738"/>
                  </a:cubicBezTo>
                  <a:close/>
                  <a:moveTo>
                    <a:pt x="4727" y="1738"/>
                  </a:moveTo>
                  <a:cubicBezTo>
                    <a:pt x="5085" y="1738"/>
                    <a:pt x="5359" y="2024"/>
                    <a:pt x="5359" y="2381"/>
                  </a:cubicBezTo>
                  <a:lnTo>
                    <a:pt x="5359" y="3048"/>
                  </a:lnTo>
                  <a:cubicBezTo>
                    <a:pt x="5359" y="3405"/>
                    <a:pt x="5085" y="3679"/>
                    <a:pt x="4727" y="3679"/>
                  </a:cubicBezTo>
                  <a:cubicBezTo>
                    <a:pt x="4370" y="3679"/>
                    <a:pt x="4085" y="3405"/>
                    <a:pt x="4085" y="3048"/>
                  </a:cubicBezTo>
                  <a:lnTo>
                    <a:pt x="4085" y="2381"/>
                  </a:lnTo>
                  <a:cubicBezTo>
                    <a:pt x="4085" y="2024"/>
                    <a:pt x="4370" y="1738"/>
                    <a:pt x="4727" y="1738"/>
                  </a:cubicBezTo>
                  <a:close/>
                  <a:moveTo>
                    <a:pt x="2025" y="0"/>
                  </a:moveTo>
                  <a:cubicBezTo>
                    <a:pt x="917" y="0"/>
                    <a:pt x="1" y="905"/>
                    <a:pt x="1" y="2024"/>
                  </a:cubicBezTo>
                  <a:lnTo>
                    <a:pt x="1" y="3417"/>
                  </a:lnTo>
                  <a:cubicBezTo>
                    <a:pt x="1" y="4536"/>
                    <a:pt x="917" y="5441"/>
                    <a:pt x="2025" y="5441"/>
                  </a:cubicBezTo>
                  <a:lnTo>
                    <a:pt x="5406" y="5441"/>
                  </a:lnTo>
                  <a:cubicBezTo>
                    <a:pt x="6525" y="5441"/>
                    <a:pt x="7430" y="4536"/>
                    <a:pt x="7430" y="3417"/>
                  </a:cubicBezTo>
                  <a:lnTo>
                    <a:pt x="7430" y="2012"/>
                  </a:lnTo>
                  <a:cubicBezTo>
                    <a:pt x="7430" y="905"/>
                    <a:pt x="6525" y="0"/>
                    <a:pt x="54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8"/>
            <p:cNvSpPr/>
            <p:nvPr/>
          </p:nvSpPr>
          <p:spPr>
            <a:xfrm>
              <a:off x="3594475" y="4202425"/>
              <a:ext cx="176550" cy="95875"/>
            </a:xfrm>
            <a:custGeom>
              <a:avLst/>
              <a:gdLst/>
              <a:ahLst/>
              <a:cxnLst/>
              <a:rect l="l" t="t" r="r" b="b"/>
              <a:pathLst>
                <a:path w="7062" h="3835" extrusionOk="0">
                  <a:moveTo>
                    <a:pt x="72" y="1"/>
                  </a:moveTo>
                  <a:cubicBezTo>
                    <a:pt x="25" y="679"/>
                    <a:pt x="1" y="1834"/>
                    <a:pt x="441" y="2215"/>
                  </a:cubicBezTo>
                  <a:cubicBezTo>
                    <a:pt x="482" y="2256"/>
                    <a:pt x="589" y="2352"/>
                    <a:pt x="847" y="2352"/>
                  </a:cubicBezTo>
                  <a:cubicBezTo>
                    <a:pt x="966" y="2352"/>
                    <a:pt x="1118" y="2331"/>
                    <a:pt x="1311" y="2275"/>
                  </a:cubicBezTo>
                  <a:cubicBezTo>
                    <a:pt x="1773" y="2145"/>
                    <a:pt x="2176" y="2090"/>
                    <a:pt x="2532" y="2090"/>
                  </a:cubicBezTo>
                  <a:cubicBezTo>
                    <a:pt x="3676" y="2090"/>
                    <a:pt x="4325" y="2660"/>
                    <a:pt x="4871" y="3132"/>
                  </a:cubicBezTo>
                  <a:cubicBezTo>
                    <a:pt x="5335" y="3537"/>
                    <a:pt x="5680" y="3835"/>
                    <a:pt x="6275" y="3835"/>
                  </a:cubicBezTo>
                  <a:lnTo>
                    <a:pt x="7061" y="3835"/>
                  </a:lnTo>
                  <a:lnTo>
                    <a:pt x="7061" y="3335"/>
                  </a:lnTo>
                  <a:cubicBezTo>
                    <a:pt x="7061" y="1489"/>
                    <a:pt x="5549" y="1"/>
                    <a:pt x="37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8"/>
            <p:cNvSpPr/>
            <p:nvPr/>
          </p:nvSpPr>
          <p:spPr>
            <a:xfrm>
              <a:off x="3490000" y="4203025"/>
              <a:ext cx="281625" cy="302150"/>
            </a:xfrm>
            <a:custGeom>
              <a:avLst/>
              <a:gdLst/>
              <a:ahLst/>
              <a:cxnLst/>
              <a:rect l="l" t="t" r="r" b="b"/>
              <a:pathLst>
                <a:path w="11265" h="12086" extrusionOk="0">
                  <a:moveTo>
                    <a:pt x="3585" y="6489"/>
                  </a:moveTo>
                  <a:cubicBezTo>
                    <a:pt x="3942" y="6489"/>
                    <a:pt x="4228" y="6775"/>
                    <a:pt x="4228" y="7132"/>
                  </a:cubicBezTo>
                  <a:lnTo>
                    <a:pt x="4228" y="7823"/>
                  </a:lnTo>
                  <a:cubicBezTo>
                    <a:pt x="4228" y="8180"/>
                    <a:pt x="3942" y="8454"/>
                    <a:pt x="3585" y="8454"/>
                  </a:cubicBezTo>
                  <a:cubicBezTo>
                    <a:pt x="3227" y="8454"/>
                    <a:pt x="2954" y="8180"/>
                    <a:pt x="2954" y="7823"/>
                  </a:cubicBezTo>
                  <a:lnTo>
                    <a:pt x="2954" y="7132"/>
                  </a:lnTo>
                  <a:cubicBezTo>
                    <a:pt x="2954" y="6775"/>
                    <a:pt x="3227" y="6489"/>
                    <a:pt x="3585" y="6489"/>
                  </a:cubicBezTo>
                  <a:close/>
                  <a:moveTo>
                    <a:pt x="7657" y="6489"/>
                  </a:moveTo>
                  <a:cubicBezTo>
                    <a:pt x="8014" y="6489"/>
                    <a:pt x="8288" y="6775"/>
                    <a:pt x="8288" y="7132"/>
                  </a:cubicBezTo>
                  <a:lnTo>
                    <a:pt x="8288" y="7823"/>
                  </a:lnTo>
                  <a:cubicBezTo>
                    <a:pt x="8288" y="8180"/>
                    <a:pt x="8014" y="8454"/>
                    <a:pt x="7657" y="8454"/>
                  </a:cubicBezTo>
                  <a:cubicBezTo>
                    <a:pt x="7299" y="8454"/>
                    <a:pt x="7014" y="8180"/>
                    <a:pt x="7014" y="7823"/>
                  </a:cubicBezTo>
                  <a:lnTo>
                    <a:pt x="7014" y="7132"/>
                  </a:lnTo>
                  <a:cubicBezTo>
                    <a:pt x="7014" y="6775"/>
                    <a:pt x="7299" y="6489"/>
                    <a:pt x="7657" y="6489"/>
                  </a:cubicBezTo>
                  <a:close/>
                  <a:moveTo>
                    <a:pt x="2989" y="1"/>
                  </a:moveTo>
                  <a:lnTo>
                    <a:pt x="2989" y="1"/>
                  </a:lnTo>
                  <a:cubicBezTo>
                    <a:pt x="1310" y="179"/>
                    <a:pt x="1" y="1596"/>
                    <a:pt x="1" y="3322"/>
                  </a:cubicBezTo>
                  <a:lnTo>
                    <a:pt x="1" y="7728"/>
                  </a:lnTo>
                  <a:cubicBezTo>
                    <a:pt x="1" y="9502"/>
                    <a:pt x="787" y="10335"/>
                    <a:pt x="1370" y="10931"/>
                  </a:cubicBezTo>
                  <a:cubicBezTo>
                    <a:pt x="1822" y="11395"/>
                    <a:pt x="2025" y="11645"/>
                    <a:pt x="2037" y="12085"/>
                  </a:cubicBezTo>
                  <a:cubicBezTo>
                    <a:pt x="2573" y="11704"/>
                    <a:pt x="3227" y="11478"/>
                    <a:pt x="3942" y="11478"/>
                  </a:cubicBezTo>
                  <a:lnTo>
                    <a:pt x="7323" y="11478"/>
                  </a:lnTo>
                  <a:cubicBezTo>
                    <a:pt x="8038" y="11478"/>
                    <a:pt x="8692" y="11704"/>
                    <a:pt x="9228" y="12085"/>
                  </a:cubicBezTo>
                  <a:cubicBezTo>
                    <a:pt x="9240" y="11633"/>
                    <a:pt x="9454" y="11383"/>
                    <a:pt x="9895" y="10931"/>
                  </a:cubicBezTo>
                  <a:cubicBezTo>
                    <a:pt x="10478" y="10323"/>
                    <a:pt x="11264" y="9490"/>
                    <a:pt x="11264" y="7728"/>
                  </a:cubicBezTo>
                  <a:lnTo>
                    <a:pt x="11264" y="5096"/>
                  </a:lnTo>
                  <a:lnTo>
                    <a:pt x="10466" y="5096"/>
                  </a:lnTo>
                  <a:cubicBezTo>
                    <a:pt x="9383" y="5096"/>
                    <a:pt x="8740" y="4525"/>
                    <a:pt x="8216" y="4073"/>
                  </a:cubicBezTo>
                  <a:cubicBezTo>
                    <a:pt x="7748" y="3656"/>
                    <a:pt x="7387" y="3328"/>
                    <a:pt x="6728" y="3328"/>
                  </a:cubicBezTo>
                  <a:cubicBezTo>
                    <a:pt x="6483" y="3328"/>
                    <a:pt x="6196" y="3374"/>
                    <a:pt x="5847" y="3477"/>
                  </a:cubicBezTo>
                  <a:cubicBezTo>
                    <a:pt x="5546" y="3564"/>
                    <a:pt x="5278" y="3600"/>
                    <a:pt x="5040" y="3600"/>
                  </a:cubicBezTo>
                  <a:cubicBezTo>
                    <a:pt x="4431" y="3600"/>
                    <a:pt x="4020" y="3363"/>
                    <a:pt x="3763" y="3132"/>
                  </a:cubicBezTo>
                  <a:cubicBezTo>
                    <a:pt x="2906" y="2346"/>
                    <a:pt x="2918" y="798"/>
                    <a:pt x="2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8"/>
            <p:cNvSpPr/>
            <p:nvPr/>
          </p:nvSpPr>
          <p:spPr>
            <a:xfrm>
              <a:off x="3385525" y="4283400"/>
              <a:ext cx="72950" cy="163725"/>
            </a:xfrm>
            <a:custGeom>
              <a:avLst/>
              <a:gdLst/>
              <a:ahLst/>
              <a:cxnLst/>
              <a:rect l="l" t="t" r="r" b="b"/>
              <a:pathLst>
                <a:path w="2918" h="6549" extrusionOk="0">
                  <a:moveTo>
                    <a:pt x="2918" y="0"/>
                  </a:moveTo>
                  <a:cubicBezTo>
                    <a:pt x="2430" y="215"/>
                    <a:pt x="1751" y="572"/>
                    <a:pt x="1191" y="1131"/>
                  </a:cubicBezTo>
                  <a:cubicBezTo>
                    <a:pt x="1" y="2310"/>
                    <a:pt x="179" y="5203"/>
                    <a:pt x="179" y="5203"/>
                  </a:cubicBezTo>
                  <a:cubicBezTo>
                    <a:pt x="179" y="5941"/>
                    <a:pt x="787" y="6549"/>
                    <a:pt x="1537" y="6549"/>
                  </a:cubicBezTo>
                  <a:cubicBezTo>
                    <a:pt x="2037" y="6549"/>
                    <a:pt x="2549" y="6227"/>
                    <a:pt x="2918" y="5882"/>
                  </a:cubicBezTo>
                  <a:lnTo>
                    <a:pt x="29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8"/>
            <p:cNvSpPr/>
            <p:nvPr/>
          </p:nvSpPr>
          <p:spPr>
            <a:xfrm>
              <a:off x="3802850" y="4283400"/>
              <a:ext cx="72875" cy="163725"/>
            </a:xfrm>
            <a:custGeom>
              <a:avLst/>
              <a:gdLst/>
              <a:ahLst/>
              <a:cxnLst/>
              <a:rect l="l" t="t" r="r" b="b"/>
              <a:pathLst>
                <a:path w="2915" h="6549" extrusionOk="0">
                  <a:moveTo>
                    <a:pt x="0" y="0"/>
                  </a:moveTo>
                  <a:lnTo>
                    <a:pt x="0" y="5882"/>
                  </a:lnTo>
                  <a:cubicBezTo>
                    <a:pt x="393" y="6227"/>
                    <a:pt x="881" y="6549"/>
                    <a:pt x="1393" y="6549"/>
                  </a:cubicBezTo>
                  <a:cubicBezTo>
                    <a:pt x="2131" y="6549"/>
                    <a:pt x="2739" y="5941"/>
                    <a:pt x="2739" y="5191"/>
                  </a:cubicBezTo>
                  <a:cubicBezTo>
                    <a:pt x="2739" y="5191"/>
                    <a:pt x="2739" y="5191"/>
                    <a:pt x="2739" y="5191"/>
                  </a:cubicBezTo>
                  <a:cubicBezTo>
                    <a:pt x="2739" y="5191"/>
                    <a:pt x="2915" y="2308"/>
                    <a:pt x="1727" y="1131"/>
                  </a:cubicBezTo>
                  <a:cubicBezTo>
                    <a:pt x="1167" y="572"/>
                    <a:pt x="477" y="21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8"/>
            <p:cNvSpPr/>
            <p:nvPr/>
          </p:nvSpPr>
          <p:spPr>
            <a:xfrm>
              <a:off x="3758200" y="4117350"/>
              <a:ext cx="99725" cy="142250"/>
            </a:xfrm>
            <a:custGeom>
              <a:avLst/>
              <a:gdLst/>
              <a:ahLst/>
              <a:cxnLst/>
              <a:rect l="l" t="t" r="r" b="b"/>
              <a:pathLst>
                <a:path w="3989" h="5690" extrusionOk="0">
                  <a:moveTo>
                    <a:pt x="2340" y="0"/>
                  </a:moveTo>
                  <a:cubicBezTo>
                    <a:pt x="2090" y="0"/>
                    <a:pt x="1844" y="149"/>
                    <a:pt x="1751" y="415"/>
                  </a:cubicBezTo>
                  <a:cubicBezTo>
                    <a:pt x="1393" y="1380"/>
                    <a:pt x="715" y="2035"/>
                    <a:pt x="0" y="2499"/>
                  </a:cubicBezTo>
                  <a:cubicBezTo>
                    <a:pt x="1072" y="2868"/>
                    <a:pt x="1774" y="3606"/>
                    <a:pt x="1774" y="5083"/>
                  </a:cubicBezTo>
                  <a:lnTo>
                    <a:pt x="1774" y="5285"/>
                  </a:lnTo>
                  <a:cubicBezTo>
                    <a:pt x="2012" y="5368"/>
                    <a:pt x="2358" y="5499"/>
                    <a:pt x="2739" y="5690"/>
                  </a:cubicBezTo>
                  <a:cubicBezTo>
                    <a:pt x="3489" y="4975"/>
                    <a:pt x="3989" y="4071"/>
                    <a:pt x="3989" y="3047"/>
                  </a:cubicBezTo>
                  <a:cubicBezTo>
                    <a:pt x="3989" y="1927"/>
                    <a:pt x="3632" y="1082"/>
                    <a:pt x="2798" y="201"/>
                  </a:cubicBezTo>
                  <a:cubicBezTo>
                    <a:pt x="2671" y="64"/>
                    <a:pt x="2505" y="0"/>
                    <a:pt x="2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8"/>
            <p:cNvSpPr/>
            <p:nvPr/>
          </p:nvSpPr>
          <p:spPr>
            <a:xfrm>
              <a:off x="3403100" y="4117250"/>
              <a:ext cx="106575" cy="142950"/>
            </a:xfrm>
            <a:custGeom>
              <a:avLst/>
              <a:gdLst/>
              <a:ahLst/>
              <a:cxnLst/>
              <a:rect l="l" t="t" r="r" b="b"/>
              <a:pathLst>
                <a:path w="4263" h="5718" extrusionOk="0">
                  <a:moveTo>
                    <a:pt x="1649" y="1"/>
                  </a:moveTo>
                  <a:cubicBezTo>
                    <a:pt x="1483" y="1"/>
                    <a:pt x="1315" y="67"/>
                    <a:pt x="1191" y="205"/>
                  </a:cubicBezTo>
                  <a:cubicBezTo>
                    <a:pt x="357" y="1098"/>
                    <a:pt x="0" y="1943"/>
                    <a:pt x="0" y="3051"/>
                  </a:cubicBezTo>
                  <a:cubicBezTo>
                    <a:pt x="0" y="4075"/>
                    <a:pt x="488" y="4979"/>
                    <a:pt x="1227" y="5718"/>
                  </a:cubicBezTo>
                  <a:cubicBezTo>
                    <a:pt x="1643" y="5503"/>
                    <a:pt x="2000" y="5372"/>
                    <a:pt x="2262" y="5301"/>
                  </a:cubicBezTo>
                  <a:cubicBezTo>
                    <a:pt x="2453" y="4051"/>
                    <a:pt x="3215" y="3182"/>
                    <a:pt x="4263" y="2682"/>
                  </a:cubicBezTo>
                  <a:cubicBezTo>
                    <a:pt x="3465" y="2217"/>
                    <a:pt x="2655" y="1503"/>
                    <a:pt x="2239" y="419"/>
                  </a:cubicBezTo>
                  <a:cubicBezTo>
                    <a:pt x="2146" y="148"/>
                    <a:pt x="1899" y="1"/>
                    <a:pt x="1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" name="Google Shape;678;p58"/>
          <p:cNvGrpSpPr/>
          <p:nvPr/>
        </p:nvGrpSpPr>
        <p:grpSpPr>
          <a:xfrm>
            <a:off x="7510653" y="3851626"/>
            <a:ext cx="401479" cy="225055"/>
            <a:chOff x="2656875" y="4236950"/>
            <a:chExt cx="541150" cy="303350"/>
          </a:xfrm>
        </p:grpSpPr>
        <p:sp>
          <p:nvSpPr>
            <p:cNvPr id="679" name="Google Shape;679;p58"/>
            <p:cNvSpPr/>
            <p:nvPr/>
          </p:nvSpPr>
          <p:spPr>
            <a:xfrm>
              <a:off x="2656875" y="4389950"/>
              <a:ext cx="160450" cy="150350"/>
            </a:xfrm>
            <a:custGeom>
              <a:avLst/>
              <a:gdLst/>
              <a:ahLst/>
              <a:cxnLst/>
              <a:rect l="l" t="t" r="r" b="b"/>
              <a:pathLst>
                <a:path w="6418" h="6014" extrusionOk="0">
                  <a:moveTo>
                    <a:pt x="3012" y="1"/>
                  </a:moveTo>
                  <a:cubicBezTo>
                    <a:pt x="1358" y="1"/>
                    <a:pt x="0" y="1358"/>
                    <a:pt x="0" y="3001"/>
                  </a:cubicBezTo>
                  <a:cubicBezTo>
                    <a:pt x="0" y="4656"/>
                    <a:pt x="1358" y="6013"/>
                    <a:pt x="3012" y="6013"/>
                  </a:cubicBezTo>
                  <a:cubicBezTo>
                    <a:pt x="4977" y="6013"/>
                    <a:pt x="6418" y="4156"/>
                    <a:pt x="5918" y="2251"/>
                  </a:cubicBezTo>
                  <a:lnTo>
                    <a:pt x="5918" y="2251"/>
                  </a:lnTo>
                  <a:lnTo>
                    <a:pt x="3298" y="3573"/>
                  </a:lnTo>
                  <a:cubicBezTo>
                    <a:pt x="3207" y="3612"/>
                    <a:pt x="3112" y="3630"/>
                    <a:pt x="3019" y="3630"/>
                  </a:cubicBezTo>
                  <a:cubicBezTo>
                    <a:pt x="2773" y="3630"/>
                    <a:pt x="2541" y="3500"/>
                    <a:pt x="2429" y="3275"/>
                  </a:cubicBezTo>
                  <a:cubicBezTo>
                    <a:pt x="2262" y="2965"/>
                    <a:pt x="2405" y="2572"/>
                    <a:pt x="2715" y="2418"/>
                  </a:cubicBezTo>
                  <a:lnTo>
                    <a:pt x="5334" y="1096"/>
                  </a:lnTo>
                  <a:cubicBezTo>
                    <a:pt x="4787" y="429"/>
                    <a:pt x="3953" y="1"/>
                    <a:pt x="30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8"/>
            <p:cNvSpPr/>
            <p:nvPr/>
          </p:nvSpPr>
          <p:spPr>
            <a:xfrm>
              <a:off x="2789925" y="4245900"/>
              <a:ext cx="408100" cy="251775"/>
            </a:xfrm>
            <a:custGeom>
              <a:avLst/>
              <a:gdLst/>
              <a:ahLst/>
              <a:cxnLst/>
              <a:rect l="l" t="t" r="r" b="b"/>
              <a:pathLst>
                <a:path w="16324" h="10071" extrusionOk="0">
                  <a:moveTo>
                    <a:pt x="8239" y="4084"/>
                  </a:moveTo>
                  <a:lnTo>
                    <a:pt x="8239" y="8156"/>
                  </a:lnTo>
                  <a:cubicBezTo>
                    <a:pt x="8239" y="8579"/>
                    <a:pt x="8051" y="8794"/>
                    <a:pt x="7831" y="8794"/>
                  </a:cubicBezTo>
                  <a:cubicBezTo>
                    <a:pt x="7679" y="8794"/>
                    <a:pt x="7513" y="8693"/>
                    <a:pt x="7382" y="8489"/>
                  </a:cubicBezTo>
                  <a:cubicBezTo>
                    <a:pt x="6882" y="7739"/>
                    <a:pt x="5977" y="6144"/>
                    <a:pt x="5572" y="5429"/>
                  </a:cubicBezTo>
                  <a:lnTo>
                    <a:pt x="8239" y="4084"/>
                  </a:lnTo>
                  <a:close/>
                  <a:moveTo>
                    <a:pt x="13609" y="0"/>
                  </a:moveTo>
                  <a:cubicBezTo>
                    <a:pt x="13514" y="0"/>
                    <a:pt x="13419" y="36"/>
                    <a:pt x="13335" y="72"/>
                  </a:cubicBezTo>
                  <a:lnTo>
                    <a:pt x="0" y="6858"/>
                  </a:lnTo>
                  <a:cubicBezTo>
                    <a:pt x="262" y="7191"/>
                    <a:pt x="453" y="7572"/>
                    <a:pt x="572" y="7989"/>
                  </a:cubicBezTo>
                  <a:lnTo>
                    <a:pt x="4441" y="6013"/>
                  </a:lnTo>
                  <a:cubicBezTo>
                    <a:pt x="4846" y="6727"/>
                    <a:pt x="5775" y="8382"/>
                    <a:pt x="6323" y="9204"/>
                  </a:cubicBezTo>
                  <a:cubicBezTo>
                    <a:pt x="6705" y="9772"/>
                    <a:pt x="7269" y="10071"/>
                    <a:pt x="7834" y="10071"/>
                  </a:cubicBezTo>
                  <a:cubicBezTo>
                    <a:pt x="7990" y="10071"/>
                    <a:pt x="8146" y="10048"/>
                    <a:pt x="8299" y="10001"/>
                  </a:cubicBezTo>
                  <a:cubicBezTo>
                    <a:pt x="9025" y="9775"/>
                    <a:pt x="9501" y="9061"/>
                    <a:pt x="9501" y="8168"/>
                  </a:cubicBezTo>
                  <a:lnTo>
                    <a:pt x="9501" y="3441"/>
                  </a:lnTo>
                  <a:lnTo>
                    <a:pt x="13764" y="1262"/>
                  </a:lnTo>
                  <a:lnTo>
                    <a:pt x="15681" y="1262"/>
                  </a:lnTo>
                  <a:cubicBezTo>
                    <a:pt x="16038" y="1262"/>
                    <a:pt x="16324" y="988"/>
                    <a:pt x="16324" y="631"/>
                  </a:cubicBezTo>
                  <a:cubicBezTo>
                    <a:pt x="16324" y="274"/>
                    <a:pt x="16038" y="0"/>
                    <a:pt x="15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8"/>
            <p:cNvSpPr/>
            <p:nvPr/>
          </p:nvSpPr>
          <p:spPr>
            <a:xfrm>
              <a:off x="2708350" y="4236950"/>
              <a:ext cx="319725" cy="137250"/>
            </a:xfrm>
            <a:custGeom>
              <a:avLst/>
              <a:gdLst/>
              <a:ahLst/>
              <a:cxnLst/>
              <a:rect l="l" t="t" r="r" b="b"/>
              <a:pathLst>
                <a:path w="12789" h="5490" extrusionOk="0">
                  <a:moveTo>
                    <a:pt x="644" y="1"/>
                  </a:moveTo>
                  <a:cubicBezTo>
                    <a:pt x="287" y="1"/>
                    <a:pt x="1" y="287"/>
                    <a:pt x="1" y="644"/>
                  </a:cubicBezTo>
                  <a:lnTo>
                    <a:pt x="1" y="1192"/>
                  </a:lnTo>
                  <a:cubicBezTo>
                    <a:pt x="1" y="2323"/>
                    <a:pt x="906" y="3227"/>
                    <a:pt x="2037" y="3227"/>
                  </a:cubicBezTo>
                  <a:cubicBezTo>
                    <a:pt x="2038" y="3227"/>
                    <a:pt x="2038" y="3225"/>
                    <a:pt x="2039" y="3225"/>
                  </a:cubicBezTo>
                  <a:cubicBezTo>
                    <a:pt x="2049" y="3225"/>
                    <a:pt x="2166" y="3360"/>
                    <a:pt x="3859" y="5490"/>
                  </a:cubicBezTo>
                  <a:lnTo>
                    <a:pt x="12788" y="941"/>
                  </a:lnTo>
                  <a:lnTo>
                    <a:pt x="12788" y="644"/>
                  </a:lnTo>
                  <a:cubicBezTo>
                    <a:pt x="12788" y="287"/>
                    <a:pt x="12503" y="1"/>
                    <a:pt x="12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58"/>
          <p:cNvGrpSpPr/>
          <p:nvPr/>
        </p:nvGrpSpPr>
        <p:grpSpPr>
          <a:xfrm>
            <a:off x="7555159" y="2310095"/>
            <a:ext cx="312488" cy="401275"/>
            <a:chOff x="1954100" y="4117600"/>
            <a:chExt cx="421200" cy="540875"/>
          </a:xfrm>
        </p:grpSpPr>
        <p:sp>
          <p:nvSpPr>
            <p:cNvPr id="683" name="Google Shape;683;p58"/>
            <p:cNvSpPr/>
            <p:nvPr/>
          </p:nvSpPr>
          <p:spPr>
            <a:xfrm>
              <a:off x="1954100" y="4476575"/>
              <a:ext cx="421200" cy="62525"/>
            </a:xfrm>
            <a:custGeom>
              <a:avLst/>
              <a:gdLst/>
              <a:ahLst/>
              <a:cxnLst/>
              <a:rect l="l" t="t" r="r" b="b"/>
              <a:pathLst>
                <a:path w="16848" h="2501" extrusionOk="0">
                  <a:moveTo>
                    <a:pt x="643" y="0"/>
                  </a:moveTo>
                  <a:cubicBezTo>
                    <a:pt x="286" y="0"/>
                    <a:pt x="1" y="286"/>
                    <a:pt x="1" y="643"/>
                  </a:cubicBezTo>
                  <a:lnTo>
                    <a:pt x="1" y="1858"/>
                  </a:lnTo>
                  <a:cubicBezTo>
                    <a:pt x="1" y="2215"/>
                    <a:pt x="286" y="2501"/>
                    <a:pt x="643" y="2501"/>
                  </a:cubicBezTo>
                  <a:lnTo>
                    <a:pt x="16205" y="2501"/>
                  </a:lnTo>
                  <a:cubicBezTo>
                    <a:pt x="16562" y="2501"/>
                    <a:pt x="16848" y="2215"/>
                    <a:pt x="16848" y="1858"/>
                  </a:cubicBezTo>
                  <a:lnTo>
                    <a:pt x="16848" y="643"/>
                  </a:lnTo>
                  <a:cubicBezTo>
                    <a:pt x="16848" y="286"/>
                    <a:pt x="16562" y="0"/>
                    <a:pt x="16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8"/>
            <p:cNvSpPr/>
            <p:nvPr/>
          </p:nvSpPr>
          <p:spPr>
            <a:xfrm>
              <a:off x="1979700" y="4570625"/>
              <a:ext cx="370300" cy="87850"/>
            </a:xfrm>
            <a:custGeom>
              <a:avLst/>
              <a:gdLst/>
              <a:ahLst/>
              <a:cxnLst/>
              <a:rect l="l" t="t" r="r" b="b"/>
              <a:pathLst>
                <a:path w="14812" h="3514" extrusionOk="0">
                  <a:moveTo>
                    <a:pt x="0" y="1"/>
                  </a:moveTo>
                  <a:lnTo>
                    <a:pt x="0" y="2882"/>
                  </a:lnTo>
                  <a:cubicBezTo>
                    <a:pt x="0" y="3239"/>
                    <a:pt x="286" y="3513"/>
                    <a:pt x="643" y="3513"/>
                  </a:cubicBezTo>
                  <a:lnTo>
                    <a:pt x="14169" y="3513"/>
                  </a:lnTo>
                  <a:cubicBezTo>
                    <a:pt x="14526" y="3513"/>
                    <a:pt x="14812" y="3239"/>
                    <a:pt x="14812" y="2882"/>
                  </a:cubicBezTo>
                  <a:lnTo>
                    <a:pt x="14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8"/>
            <p:cNvSpPr/>
            <p:nvPr/>
          </p:nvSpPr>
          <p:spPr>
            <a:xfrm>
              <a:off x="2158300" y="4308725"/>
              <a:ext cx="129500" cy="136625"/>
            </a:xfrm>
            <a:custGeom>
              <a:avLst/>
              <a:gdLst/>
              <a:ahLst/>
              <a:cxnLst/>
              <a:rect l="l" t="t" r="r" b="b"/>
              <a:pathLst>
                <a:path w="5180" h="5465" extrusionOk="0">
                  <a:moveTo>
                    <a:pt x="2667" y="0"/>
                  </a:moveTo>
                  <a:cubicBezTo>
                    <a:pt x="2384" y="0"/>
                    <a:pt x="2130" y="196"/>
                    <a:pt x="2060" y="476"/>
                  </a:cubicBezTo>
                  <a:lnTo>
                    <a:pt x="1774" y="1595"/>
                  </a:lnTo>
                  <a:cubicBezTo>
                    <a:pt x="762" y="1845"/>
                    <a:pt x="0" y="2762"/>
                    <a:pt x="0" y="3857"/>
                  </a:cubicBezTo>
                  <a:cubicBezTo>
                    <a:pt x="0" y="4488"/>
                    <a:pt x="262" y="5048"/>
                    <a:pt x="643" y="5464"/>
                  </a:cubicBezTo>
                  <a:lnTo>
                    <a:pt x="4013" y="5464"/>
                  </a:lnTo>
                  <a:cubicBezTo>
                    <a:pt x="5179" y="4250"/>
                    <a:pt x="4691" y="2202"/>
                    <a:pt x="3072" y="1654"/>
                  </a:cubicBezTo>
                  <a:lnTo>
                    <a:pt x="3274" y="809"/>
                  </a:lnTo>
                  <a:cubicBezTo>
                    <a:pt x="3370" y="452"/>
                    <a:pt x="3179" y="95"/>
                    <a:pt x="2834" y="23"/>
                  </a:cubicBezTo>
                  <a:cubicBezTo>
                    <a:pt x="2778" y="8"/>
                    <a:pt x="2722" y="0"/>
                    <a:pt x="2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8"/>
            <p:cNvSpPr/>
            <p:nvPr/>
          </p:nvSpPr>
          <p:spPr>
            <a:xfrm>
              <a:off x="2053525" y="4308525"/>
              <a:ext cx="87825" cy="136825"/>
            </a:xfrm>
            <a:custGeom>
              <a:avLst/>
              <a:gdLst/>
              <a:ahLst/>
              <a:cxnLst/>
              <a:rect l="l" t="t" r="r" b="b"/>
              <a:pathLst>
                <a:path w="3513" h="5473" extrusionOk="0">
                  <a:moveTo>
                    <a:pt x="2670" y="1"/>
                  </a:moveTo>
                  <a:cubicBezTo>
                    <a:pt x="2390" y="1"/>
                    <a:pt x="2129" y="191"/>
                    <a:pt x="2048" y="484"/>
                  </a:cubicBezTo>
                  <a:lnTo>
                    <a:pt x="1774" y="1603"/>
                  </a:lnTo>
                  <a:cubicBezTo>
                    <a:pt x="762" y="1853"/>
                    <a:pt x="0" y="2758"/>
                    <a:pt x="0" y="3865"/>
                  </a:cubicBezTo>
                  <a:cubicBezTo>
                    <a:pt x="0" y="4496"/>
                    <a:pt x="250" y="5056"/>
                    <a:pt x="643" y="5472"/>
                  </a:cubicBezTo>
                  <a:lnTo>
                    <a:pt x="3286" y="5472"/>
                  </a:lnTo>
                  <a:cubicBezTo>
                    <a:pt x="2727" y="4341"/>
                    <a:pt x="2786" y="2960"/>
                    <a:pt x="3513" y="1865"/>
                  </a:cubicBezTo>
                  <a:cubicBezTo>
                    <a:pt x="3394" y="1769"/>
                    <a:pt x="3239" y="1698"/>
                    <a:pt x="3084" y="1650"/>
                  </a:cubicBezTo>
                  <a:lnTo>
                    <a:pt x="3286" y="805"/>
                  </a:lnTo>
                  <a:cubicBezTo>
                    <a:pt x="3382" y="460"/>
                    <a:pt x="3167" y="114"/>
                    <a:pt x="2822" y="19"/>
                  </a:cubicBezTo>
                  <a:cubicBezTo>
                    <a:pt x="2771" y="7"/>
                    <a:pt x="2721" y="1"/>
                    <a:pt x="2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8"/>
            <p:cNvSpPr/>
            <p:nvPr/>
          </p:nvSpPr>
          <p:spPr>
            <a:xfrm>
              <a:off x="1954400" y="4117600"/>
              <a:ext cx="420900" cy="327450"/>
            </a:xfrm>
            <a:custGeom>
              <a:avLst/>
              <a:gdLst/>
              <a:ahLst/>
              <a:cxnLst/>
              <a:rect l="l" t="t" r="r" b="b"/>
              <a:pathLst>
                <a:path w="16836" h="13098" extrusionOk="0">
                  <a:moveTo>
                    <a:pt x="3513" y="1"/>
                  </a:moveTo>
                  <a:cubicBezTo>
                    <a:pt x="3156" y="1"/>
                    <a:pt x="2846" y="203"/>
                    <a:pt x="2715" y="536"/>
                  </a:cubicBezTo>
                  <a:lnTo>
                    <a:pt x="1858" y="2584"/>
                  </a:lnTo>
                  <a:cubicBezTo>
                    <a:pt x="834" y="2668"/>
                    <a:pt x="12" y="3525"/>
                    <a:pt x="12" y="4572"/>
                  </a:cubicBezTo>
                  <a:cubicBezTo>
                    <a:pt x="0" y="5489"/>
                    <a:pt x="631" y="6263"/>
                    <a:pt x="1477" y="6489"/>
                  </a:cubicBezTo>
                  <a:lnTo>
                    <a:pt x="1477" y="13097"/>
                  </a:lnTo>
                  <a:lnTo>
                    <a:pt x="2739" y="13097"/>
                  </a:lnTo>
                  <a:lnTo>
                    <a:pt x="2739" y="6394"/>
                  </a:lnTo>
                  <a:cubicBezTo>
                    <a:pt x="3084" y="6263"/>
                    <a:pt x="3370" y="6025"/>
                    <a:pt x="3596" y="5727"/>
                  </a:cubicBezTo>
                  <a:cubicBezTo>
                    <a:pt x="3965" y="6239"/>
                    <a:pt x="4561" y="6549"/>
                    <a:pt x="5203" y="6549"/>
                  </a:cubicBezTo>
                  <a:cubicBezTo>
                    <a:pt x="5835" y="6549"/>
                    <a:pt x="6430" y="6239"/>
                    <a:pt x="6811" y="5727"/>
                  </a:cubicBezTo>
                  <a:cubicBezTo>
                    <a:pt x="7180" y="6239"/>
                    <a:pt x="7775" y="6549"/>
                    <a:pt x="8406" y="6549"/>
                  </a:cubicBezTo>
                  <a:cubicBezTo>
                    <a:pt x="9049" y="6549"/>
                    <a:pt x="9645" y="6239"/>
                    <a:pt x="10014" y="5727"/>
                  </a:cubicBezTo>
                  <a:cubicBezTo>
                    <a:pt x="10395" y="6239"/>
                    <a:pt x="10990" y="6549"/>
                    <a:pt x="11621" y="6549"/>
                  </a:cubicBezTo>
                  <a:cubicBezTo>
                    <a:pt x="12264" y="6549"/>
                    <a:pt x="12859" y="6239"/>
                    <a:pt x="13228" y="5727"/>
                  </a:cubicBezTo>
                  <a:cubicBezTo>
                    <a:pt x="13455" y="6037"/>
                    <a:pt x="13764" y="6263"/>
                    <a:pt x="14121" y="6418"/>
                  </a:cubicBezTo>
                  <a:lnTo>
                    <a:pt x="14121" y="13097"/>
                  </a:lnTo>
                  <a:lnTo>
                    <a:pt x="15395" y="13097"/>
                  </a:lnTo>
                  <a:lnTo>
                    <a:pt x="15395" y="6477"/>
                  </a:lnTo>
                  <a:cubicBezTo>
                    <a:pt x="16229" y="6239"/>
                    <a:pt x="16836" y="5465"/>
                    <a:pt x="16836" y="4572"/>
                  </a:cubicBezTo>
                  <a:cubicBezTo>
                    <a:pt x="16836" y="3513"/>
                    <a:pt x="16014" y="2644"/>
                    <a:pt x="14990" y="2584"/>
                  </a:cubicBezTo>
                  <a:lnTo>
                    <a:pt x="14145" y="536"/>
                  </a:lnTo>
                  <a:cubicBezTo>
                    <a:pt x="14002" y="203"/>
                    <a:pt x="13693" y="1"/>
                    <a:pt x="13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" name="Google Shape;688;p58"/>
          <p:cNvGrpSpPr/>
          <p:nvPr/>
        </p:nvGrpSpPr>
        <p:grpSpPr>
          <a:xfrm>
            <a:off x="7510452" y="3096890"/>
            <a:ext cx="401924" cy="295276"/>
            <a:chOff x="1138525" y="4191400"/>
            <a:chExt cx="541750" cy="398000"/>
          </a:xfrm>
        </p:grpSpPr>
        <p:sp>
          <p:nvSpPr>
            <p:cNvPr id="689" name="Google Shape;689;p58"/>
            <p:cNvSpPr/>
            <p:nvPr/>
          </p:nvSpPr>
          <p:spPr>
            <a:xfrm>
              <a:off x="1138525" y="4370300"/>
              <a:ext cx="541750" cy="107200"/>
            </a:xfrm>
            <a:custGeom>
              <a:avLst/>
              <a:gdLst/>
              <a:ahLst/>
              <a:cxnLst/>
              <a:rect l="l" t="t" r="r" b="b"/>
              <a:pathLst>
                <a:path w="21670" h="4288" extrusionOk="0">
                  <a:moveTo>
                    <a:pt x="3346" y="1"/>
                  </a:moveTo>
                  <a:cubicBezTo>
                    <a:pt x="1501" y="1"/>
                    <a:pt x="0" y="1501"/>
                    <a:pt x="0" y="3347"/>
                  </a:cubicBezTo>
                  <a:lnTo>
                    <a:pt x="0" y="3644"/>
                  </a:lnTo>
                  <a:cubicBezTo>
                    <a:pt x="0" y="4001"/>
                    <a:pt x="286" y="4287"/>
                    <a:pt x="643" y="4287"/>
                  </a:cubicBezTo>
                  <a:lnTo>
                    <a:pt x="21027" y="4287"/>
                  </a:lnTo>
                  <a:cubicBezTo>
                    <a:pt x="21384" y="4287"/>
                    <a:pt x="21670" y="4001"/>
                    <a:pt x="21670" y="3644"/>
                  </a:cubicBezTo>
                  <a:lnTo>
                    <a:pt x="21670" y="3347"/>
                  </a:lnTo>
                  <a:cubicBezTo>
                    <a:pt x="21658" y="1501"/>
                    <a:pt x="20158" y="1"/>
                    <a:pt x="18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8"/>
            <p:cNvSpPr/>
            <p:nvPr/>
          </p:nvSpPr>
          <p:spPr>
            <a:xfrm>
              <a:off x="1334975" y="4191725"/>
              <a:ext cx="148250" cy="146750"/>
            </a:xfrm>
            <a:custGeom>
              <a:avLst/>
              <a:gdLst/>
              <a:ahLst/>
              <a:cxnLst/>
              <a:rect l="l" t="t" r="r" b="b"/>
              <a:pathLst>
                <a:path w="5930" h="5870" extrusionOk="0">
                  <a:moveTo>
                    <a:pt x="2965" y="0"/>
                  </a:moveTo>
                  <a:cubicBezTo>
                    <a:pt x="1322" y="0"/>
                    <a:pt x="1" y="2810"/>
                    <a:pt x="1" y="4429"/>
                  </a:cubicBezTo>
                  <a:cubicBezTo>
                    <a:pt x="1" y="4953"/>
                    <a:pt x="132" y="5441"/>
                    <a:pt x="370" y="5870"/>
                  </a:cubicBezTo>
                  <a:lnTo>
                    <a:pt x="5549" y="5870"/>
                  </a:lnTo>
                  <a:cubicBezTo>
                    <a:pt x="5787" y="5441"/>
                    <a:pt x="5930" y="4953"/>
                    <a:pt x="5930" y="4429"/>
                  </a:cubicBezTo>
                  <a:cubicBezTo>
                    <a:pt x="5930" y="2798"/>
                    <a:pt x="4596" y="0"/>
                    <a:pt x="29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8"/>
            <p:cNvSpPr/>
            <p:nvPr/>
          </p:nvSpPr>
          <p:spPr>
            <a:xfrm>
              <a:off x="1213225" y="4191650"/>
              <a:ext cx="115825" cy="146825"/>
            </a:xfrm>
            <a:custGeom>
              <a:avLst/>
              <a:gdLst/>
              <a:ahLst/>
              <a:cxnLst/>
              <a:rect l="l" t="t" r="r" b="b"/>
              <a:pathLst>
                <a:path w="4633" h="5873" extrusionOk="0">
                  <a:moveTo>
                    <a:pt x="2982" y="1"/>
                  </a:moveTo>
                  <a:cubicBezTo>
                    <a:pt x="1324" y="1"/>
                    <a:pt x="1" y="2806"/>
                    <a:pt x="1" y="4432"/>
                  </a:cubicBezTo>
                  <a:cubicBezTo>
                    <a:pt x="1" y="4956"/>
                    <a:pt x="132" y="5444"/>
                    <a:pt x="370" y="5873"/>
                  </a:cubicBezTo>
                  <a:lnTo>
                    <a:pt x="3859" y="5873"/>
                  </a:lnTo>
                  <a:cubicBezTo>
                    <a:pt x="3692" y="5432"/>
                    <a:pt x="3608" y="4944"/>
                    <a:pt x="3608" y="4432"/>
                  </a:cubicBezTo>
                  <a:cubicBezTo>
                    <a:pt x="3608" y="3373"/>
                    <a:pt x="4013" y="2063"/>
                    <a:pt x="4632" y="979"/>
                  </a:cubicBezTo>
                  <a:cubicBezTo>
                    <a:pt x="4069" y="284"/>
                    <a:pt x="3509" y="1"/>
                    <a:pt x="2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8"/>
            <p:cNvSpPr/>
            <p:nvPr/>
          </p:nvSpPr>
          <p:spPr>
            <a:xfrm>
              <a:off x="1489150" y="4191400"/>
              <a:ext cx="115525" cy="147075"/>
            </a:xfrm>
            <a:custGeom>
              <a:avLst/>
              <a:gdLst/>
              <a:ahLst/>
              <a:cxnLst/>
              <a:rect l="l" t="t" r="r" b="b"/>
              <a:pathLst>
                <a:path w="4621" h="5883" extrusionOk="0">
                  <a:moveTo>
                    <a:pt x="1658" y="1"/>
                  </a:moveTo>
                  <a:cubicBezTo>
                    <a:pt x="1131" y="1"/>
                    <a:pt x="568" y="287"/>
                    <a:pt x="1" y="989"/>
                  </a:cubicBezTo>
                  <a:cubicBezTo>
                    <a:pt x="632" y="2073"/>
                    <a:pt x="1025" y="3406"/>
                    <a:pt x="1025" y="4442"/>
                  </a:cubicBezTo>
                  <a:cubicBezTo>
                    <a:pt x="1037" y="4954"/>
                    <a:pt x="953" y="5442"/>
                    <a:pt x="787" y="5883"/>
                  </a:cubicBezTo>
                  <a:lnTo>
                    <a:pt x="4252" y="5883"/>
                  </a:lnTo>
                  <a:cubicBezTo>
                    <a:pt x="4490" y="5454"/>
                    <a:pt x="4621" y="4966"/>
                    <a:pt x="4621" y="4442"/>
                  </a:cubicBezTo>
                  <a:cubicBezTo>
                    <a:pt x="4621" y="2817"/>
                    <a:pt x="3313" y="1"/>
                    <a:pt x="1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8"/>
            <p:cNvSpPr/>
            <p:nvPr/>
          </p:nvSpPr>
          <p:spPr>
            <a:xfrm>
              <a:off x="1179600" y="4509025"/>
              <a:ext cx="459300" cy="80375"/>
            </a:xfrm>
            <a:custGeom>
              <a:avLst/>
              <a:gdLst/>
              <a:ahLst/>
              <a:cxnLst/>
              <a:rect l="l" t="t" r="r" b="b"/>
              <a:pathLst>
                <a:path w="18372" h="3215" extrusionOk="0">
                  <a:moveTo>
                    <a:pt x="0" y="0"/>
                  </a:moveTo>
                  <a:lnTo>
                    <a:pt x="203" y="1262"/>
                  </a:lnTo>
                  <a:cubicBezTo>
                    <a:pt x="393" y="2393"/>
                    <a:pt x="1346" y="3215"/>
                    <a:pt x="2501" y="3215"/>
                  </a:cubicBezTo>
                  <a:lnTo>
                    <a:pt x="15872" y="3215"/>
                  </a:lnTo>
                  <a:cubicBezTo>
                    <a:pt x="17026" y="3215"/>
                    <a:pt x="17991" y="2393"/>
                    <a:pt x="18169" y="1262"/>
                  </a:cubicBezTo>
                  <a:lnTo>
                    <a:pt x="18372" y="0"/>
                  </a:lnTo>
                  <a:lnTo>
                    <a:pt x="15240" y="0"/>
                  </a:lnTo>
                  <a:lnTo>
                    <a:pt x="15240" y="715"/>
                  </a:lnTo>
                  <a:cubicBezTo>
                    <a:pt x="15240" y="1072"/>
                    <a:pt x="14955" y="1358"/>
                    <a:pt x="14598" y="1358"/>
                  </a:cubicBezTo>
                  <a:cubicBezTo>
                    <a:pt x="14240" y="1358"/>
                    <a:pt x="13955" y="1072"/>
                    <a:pt x="13955" y="715"/>
                  </a:cubicBezTo>
                  <a:lnTo>
                    <a:pt x="13955" y="0"/>
                  </a:lnTo>
                  <a:lnTo>
                    <a:pt x="12514" y="0"/>
                  </a:lnTo>
                  <a:lnTo>
                    <a:pt x="12514" y="715"/>
                  </a:lnTo>
                  <a:cubicBezTo>
                    <a:pt x="12514" y="1072"/>
                    <a:pt x="12228" y="1358"/>
                    <a:pt x="11871" y="1358"/>
                  </a:cubicBezTo>
                  <a:cubicBezTo>
                    <a:pt x="11514" y="1358"/>
                    <a:pt x="11228" y="1072"/>
                    <a:pt x="11228" y="715"/>
                  </a:cubicBezTo>
                  <a:lnTo>
                    <a:pt x="11228" y="0"/>
                  </a:lnTo>
                  <a:lnTo>
                    <a:pt x="9823" y="0"/>
                  </a:lnTo>
                  <a:lnTo>
                    <a:pt x="9823" y="715"/>
                  </a:lnTo>
                  <a:cubicBezTo>
                    <a:pt x="9823" y="1072"/>
                    <a:pt x="9537" y="1358"/>
                    <a:pt x="9180" y="1358"/>
                  </a:cubicBezTo>
                  <a:cubicBezTo>
                    <a:pt x="8823" y="1358"/>
                    <a:pt x="8537" y="1072"/>
                    <a:pt x="8537" y="715"/>
                  </a:cubicBezTo>
                  <a:lnTo>
                    <a:pt x="8537" y="0"/>
                  </a:lnTo>
                  <a:lnTo>
                    <a:pt x="7097" y="0"/>
                  </a:lnTo>
                  <a:lnTo>
                    <a:pt x="7097" y="715"/>
                  </a:lnTo>
                  <a:cubicBezTo>
                    <a:pt x="7097" y="1072"/>
                    <a:pt x="6811" y="1358"/>
                    <a:pt x="6454" y="1358"/>
                  </a:cubicBezTo>
                  <a:cubicBezTo>
                    <a:pt x="6096" y="1358"/>
                    <a:pt x="5811" y="1072"/>
                    <a:pt x="5811" y="715"/>
                  </a:cubicBezTo>
                  <a:lnTo>
                    <a:pt x="5811" y="0"/>
                  </a:lnTo>
                  <a:lnTo>
                    <a:pt x="4370" y="0"/>
                  </a:lnTo>
                  <a:lnTo>
                    <a:pt x="4370" y="715"/>
                  </a:lnTo>
                  <a:cubicBezTo>
                    <a:pt x="4370" y="1072"/>
                    <a:pt x="4084" y="1358"/>
                    <a:pt x="3727" y="1358"/>
                  </a:cubicBezTo>
                  <a:cubicBezTo>
                    <a:pt x="3370" y="1358"/>
                    <a:pt x="3084" y="1072"/>
                    <a:pt x="3084" y="715"/>
                  </a:cubicBezTo>
                  <a:lnTo>
                    <a:pt x="30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" name="Google Shape;694;p58"/>
          <p:cNvGrpSpPr/>
          <p:nvPr/>
        </p:nvGrpSpPr>
        <p:grpSpPr>
          <a:xfrm>
            <a:off x="1231705" y="3776555"/>
            <a:ext cx="401702" cy="375216"/>
            <a:chOff x="476250" y="3441025"/>
            <a:chExt cx="541450" cy="505750"/>
          </a:xfrm>
        </p:grpSpPr>
        <p:sp>
          <p:nvSpPr>
            <p:cNvPr id="695" name="Google Shape;695;p58"/>
            <p:cNvSpPr/>
            <p:nvPr/>
          </p:nvSpPr>
          <p:spPr>
            <a:xfrm>
              <a:off x="696800" y="3516925"/>
              <a:ext cx="99750" cy="99750"/>
            </a:xfrm>
            <a:custGeom>
              <a:avLst/>
              <a:gdLst/>
              <a:ahLst/>
              <a:cxnLst/>
              <a:rect l="l" t="t" r="r" b="b"/>
              <a:pathLst>
                <a:path w="3990" h="3990" extrusionOk="0">
                  <a:moveTo>
                    <a:pt x="2001" y="1"/>
                  </a:moveTo>
                  <a:cubicBezTo>
                    <a:pt x="894" y="1"/>
                    <a:pt x="1" y="894"/>
                    <a:pt x="1" y="2001"/>
                  </a:cubicBezTo>
                  <a:cubicBezTo>
                    <a:pt x="1" y="3096"/>
                    <a:pt x="894" y="3989"/>
                    <a:pt x="2001" y="3989"/>
                  </a:cubicBezTo>
                  <a:cubicBezTo>
                    <a:pt x="3096" y="3989"/>
                    <a:pt x="3989" y="3096"/>
                    <a:pt x="3989" y="2001"/>
                  </a:cubicBezTo>
                  <a:cubicBezTo>
                    <a:pt x="3989" y="894"/>
                    <a:pt x="3096" y="1"/>
                    <a:pt x="2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8"/>
            <p:cNvSpPr/>
            <p:nvPr/>
          </p:nvSpPr>
          <p:spPr>
            <a:xfrm>
              <a:off x="731025" y="3441025"/>
              <a:ext cx="32175" cy="48850"/>
            </a:xfrm>
            <a:custGeom>
              <a:avLst/>
              <a:gdLst/>
              <a:ahLst/>
              <a:cxnLst/>
              <a:rect l="l" t="t" r="r" b="b"/>
              <a:pathLst>
                <a:path w="1287" h="1954" extrusionOk="0">
                  <a:moveTo>
                    <a:pt x="644" y="1"/>
                  </a:moveTo>
                  <a:cubicBezTo>
                    <a:pt x="287" y="1"/>
                    <a:pt x="1" y="286"/>
                    <a:pt x="1" y="644"/>
                  </a:cubicBezTo>
                  <a:lnTo>
                    <a:pt x="1" y="1310"/>
                  </a:lnTo>
                  <a:cubicBezTo>
                    <a:pt x="1" y="1656"/>
                    <a:pt x="287" y="1953"/>
                    <a:pt x="644" y="1953"/>
                  </a:cubicBezTo>
                  <a:cubicBezTo>
                    <a:pt x="1001" y="1953"/>
                    <a:pt x="1287" y="1668"/>
                    <a:pt x="1287" y="1310"/>
                  </a:cubicBezTo>
                  <a:lnTo>
                    <a:pt x="1287" y="644"/>
                  </a:lnTo>
                  <a:cubicBezTo>
                    <a:pt x="1287" y="286"/>
                    <a:pt x="1001" y="1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8"/>
            <p:cNvSpPr/>
            <p:nvPr/>
          </p:nvSpPr>
          <p:spPr>
            <a:xfrm>
              <a:off x="731025" y="3644025"/>
              <a:ext cx="32175" cy="48550"/>
            </a:xfrm>
            <a:custGeom>
              <a:avLst/>
              <a:gdLst/>
              <a:ahLst/>
              <a:cxnLst/>
              <a:rect l="l" t="t" r="r" b="b"/>
              <a:pathLst>
                <a:path w="1287" h="1942" extrusionOk="0">
                  <a:moveTo>
                    <a:pt x="644" y="1"/>
                  </a:moveTo>
                  <a:cubicBezTo>
                    <a:pt x="287" y="1"/>
                    <a:pt x="1" y="298"/>
                    <a:pt x="1" y="632"/>
                  </a:cubicBezTo>
                  <a:lnTo>
                    <a:pt x="1" y="1310"/>
                  </a:lnTo>
                  <a:cubicBezTo>
                    <a:pt x="1" y="1668"/>
                    <a:pt x="287" y="1941"/>
                    <a:pt x="644" y="1941"/>
                  </a:cubicBezTo>
                  <a:cubicBezTo>
                    <a:pt x="1001" y="1941"/>
                    <a:pt x="1287" y="1668"/>
                    <a:pt x="1287" y="1310"/>
                  </a:cubicBezTo>
                  <a:lnTo>
                    <a:pt x="1287" y="632"/>
                  </a:lnTo>
                  <a:cubicBezTo>
                    <a:pt x="1287" y="275"/>
                    <a:pt x="1001" y="1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8"/>
            <p:cNvSpPr/>
            <p:nvPr/>
          </p:nvSpPr>
          <p:spPr>
            <a:xfrm>
              <a:off x="620900" y="3550875"/>
              <a:ext cx="48850" cy="32150"/>
            </a:xfrm>
            <a:custGeom>
              <a:avLst/>
              <a:gdLst/>
              <a:ahLst/>
              <a:cxnLst/>
              <a:rect l="l" t="t" r="r" b="b"/>
              <a:pathLst>
                <a:path w="1954" h="1286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cubicBezTo>
                    <a:pt x="0" y="1000"/>
                    <a:pt x="286" y="1286"/>
                    <a:pt x="643" y="1286"/>
                  </a:cubicBezTo>
                  <a:lnTo>
                    <a:pt x="1310" y="1286"/>
                  </a:lnTo>
                  <a:cubicBezTo>
                    <a:pt x="1667" y="1286"/>
                    <a:pt x="1953" y="1000"/>
                    <a:pt x="1953" y="643"/>
                  </a:cubicBezTo>
                  <a:cubicBezTo>
                    <a:pt x="1953" y="286"/>
                    <a:pt x="1667" y="0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8"/>
            <p:cNvSpPr/>
            <p:nvPr/>
          </p:nvSpPr>
          <p:spPr>
            <a:xfrm>
              <a:off x="824200" y="3550875"/>
              <a:ext cx="48850" cy="32150"/>
            </a:xfrm>
            <a:custGeom>
              <a:avLst/>
              <a:gdLst/>
              <a:ahLst/>
              <a:cxnLst/>
              <a:rect l="l" t="t" r="r" b="b"/>
              <a:pathLst>
                <a:path w="1954" h="1286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cubicBezTo>
                    <a:pt x="0" y="1000"/>
                    <a:pt x="286" y="1286"/>
                    <a:pt x="643" y="1286"/>
                  </a:cubicBezTo>
                  <a:lnTo>
                    <a:pt x="1310" y="1286"/>
                  </a:lnTo>
                  <a:cubicBezTo>
                    <a:pt x="1667" y="1286"/>
                    <a:pt x="1953" y="1000"/>
                    <a:pt x="1953" y="643"/>
                  </a:cubicBezTo>
                  <a:cubicBezTo>
                    <a:pt x="1953" y="286"/>
                    <a:pt x="1667" y="0"/>
                    <a:pt x="1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8"/>
            <p:cNvSpPr/>
            <p:nvPr/>
          </p:nvSpPr>
          <p:spPr>
            <a:xfrm>
              <a:off x="651850" y="3473250"/>
              <a:ext cx="47050" cy="43625"/>
            </a:xfrm>
            <a:custGeom>
              <a:avLst/>
              <a:gdLst/>
              <a:ahLst/>
              <a:cxnLst/>
              <a:rect l="l" t="t" r="r" b="b"/>
              <a:pathLst>
                <a:path w="1882" h="1745" extrusionOk="0">
                  <a:moveTo>
                    <a:pt x="693" y="1"/>
                  </a:moveTo>
                  <a:cubicBezTo>
                    <a:pt x="531" y="1"/>
                    <a:pt x="370" y="63"/>
                    <a:pt x="251" y="188"/>
                  </a:cubicBezTo>
                  <a:cubicBezTo>
                    <a:pt x="1" y="438"/>
                    <a:pt x="1" y="843"/>
                    <a:pt x="251" y="1081"/>
                  </a:cubicBezTo>
                  <a:lnTo>
                    <a:pt x="727" y="1557"/>
                  </a:lnTo>
                  <a:cubicBezTo>
                    <a:pt x="858" y="1682"/>
                    <a:pt x="1022" y="1745"/>
                    <a:pt x="1182" y="1745"/>
                  </a:cubicBezTo>
                  <a:cubicBezTo>
                    <a:pt x="1343" y="1745"/>
                    <a:pt x="1501" y="1682"/>
                    <a:pt x="1620" y="1557"/>
                  </a:cubicBezTo>
                  <a:cubicBezTo>
                    <a:pt x="1882" y="1307"/>
                    <a:pt x="1882" y="902"/>
                    <a:pt x="1620" y="664"/>
                  </a:cubicBezTo>
                  <a:lnTo>
                    <a:pt x="1144" y="188"/>
                  </a:lnTo>
                  <a:cubicBezTo>
                    <a:pt x="1019" y="63"/>
                    <a:pt x="855" y="1"/>
                    <a:pt x="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8"/>
            <p:cNvSpPr/>
            <p:nvPr/>
          </p:nvSpPr>
          <p:spPr>
            <a:xfrm>
              <a:off x="795025" y="3616800"/>
              <a:ext cx="47050" cy="43850"/>
            </a:xfrm>
            <a:custGeom>
              <a:avLst/>
              <a:gdLst/>
              <a:ahLst/>
              <a:cxnLst/>
              <a:rect l="l" t="t" r="r" b="b"/>
              <a:pathLst>
                <a:path w="1882" h="1754" extrusionOk="0">
                  <a:moveTo>
                    <a:pt x="700" y="0"/>
                  </a:moveTo>
                  <a:cubicBezTo>
                    <a:pt x="539" y="0"/>
                    <a:pt x="382" y="66"/>
                    <a:pt x="263" y="197"/>
                  </a:cubicBezTo>
                  <a:cubicBezTo>
                    <a:pt x="1" y="447"/>
                    <a:pt x="1" y="852"/>
                    <a:pt x="263" y="1090"/>
                  </a:cubicBezTo>
                  <a:lnTo>
                    <a:pt x="739" y="1566"/>
                  </a:lnTo>
                  <a:cubicBezTo>
                    <a:pt x="864" y="1691"/>
                    <a:pt x="1028" y="1753"/>
                    <a:pt x="1190" y="1753"/>
                  </a:cubicBezTo>
                  <a:cubicBezTo>
                    <a:pt x="1352" y="1753"/>
                    <a:pt x="1513" y="1691"/>
                    <a:pt x="1632" y="1566"/>
                  </a:cubicBezTo>
                  <a:cubicBezTo>
                    <a:pt x="1882" y="1304"/>
                    <a:pt x="1882" y="911"/>
                    <a:pt x="1632" y="673"/>
                  </a:cubicBezTo>
                  <a:lnTo>
                    <a:pt x="1156" y="197"/>
                  </a:lnTo>
                  <a:cubicBezTo>
                    <a:pt x="1025" y="66"/>
                    <a:pt x="861" y="0"/>
                    <a:pt x="7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8"/>
            <p:cNvSpPr/>
            <p:nvPr/>
          </p:nvSpPr>
          <p:spPr>
            <a:xfrm>
              <a:off x="651850" y="3616800"/>
              <a:ext cx="47050" cy="43850"/>
            </a:xfrm>
            <a:custGeom>
              <a:avLst/>
              <a:gdLst/>
              <a:ahLst/>
              <a:cxnLst/>
              <a:rect l="l" t="t" r="r" b="b"/>
              <a:pathLst>
                <a:path w="1882" h="1754" extrusionOk="0">
                  <a:moveTo>
                    <a:pt x="1169" y="0"/>
                  </a:moveTo>
                  <a:cubicBezTo>
                    <a:pt x="1007" y="0"/>
                    <a:pt x="846" y="66"/>
                    <a:pt x="727" y="197"/>
                  </a:cubicBezTo>
                  <a:lnTo>
                    <a:pt x="251" y="673"/>
                  </a:lnTo>
                  <a:cubicBezTo>
                    <a:pt x="1" y="923"/>
                    <a:pt x="1" y="1328"/>
                    <a:pt x="251" y="1566"/>
                  </a:cubicBezTo>
                  <a:cubicBezTo>
                    <a:pt x="382" y="1691"/>
                    <a:pt x="545" y="1753"/>
                    <a:pt x="706" y="1753"/>
                  </a:cubicBezTo>
                  <a:cubicBezTo>
                    <a:pt x="867" y="1753"/>
                    <a:pt x="1025" y="1691"/>
                    <a:pt x="1144" y="1566"/>
                  </a:cubicBezTo>
                  <a:lnTo>
                    <a:pt x="1620" y="1090"/>
                  </a:lnTo>
                  <a:cubicBezTo>
                    <a:pt x="1882" y="828"/>
                    <a:pt x="1882" y="435"/>
                    <a:pt x="1620" y="197"/>
                  </a:cubicBezTo>
                  <a:cubicBezTo>
                    <a:pt x="1495" y="66"/>
                    <a:pt x="1331" y="0"/>
                    <a:pt x="1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8"/>
            <p:cNvSpPr/>
            <p:nvPr/>
          </p:nvSpPr>
          <p:spPr>
            <a:xfrm>
              <a:off x="795025" y="3473250"/>
              <a:ext cx="47050" cy="43625"/>
            </a:xfrm>
            <a:custGeom>
              <a:avLst/>
              <a:gdLst/>
              <a:ahLst/>
              <a:cxnLst/>
              <a:rect l="l" t="t" r="r" b="b"/>
              <a:pathLst>
                <a:path w="1882" h="1745" extrusionOk="0">
                  <a:moveTo>
                    <a:pt x="1172" y="1"/>
                  </a:moveTo>
                  <a:cubicBezTo>
                    <a:pt x="1010" y="1"/>
                    <a:pt x="852" y="63"/>
                    <a:pt x="739" y="188"/>
                  </a:cubicBezTo>
                  <a:lnTo>
                    <a:pt x="263" y="664"/>
                  </a:lnTo>
                  <a:cubicBezTo>
                    <a:pt x="1" y="914"/>
                    <a:pt x="1" y="1319"/>
                    <a:pt x="263" y="1557"/>
                  </a:cubicBezTo>
                  <a:cubicBezTo>
                    <a:pt x="388" y="1682"/>
                    <a:pt x="551" y="1745"/>
                    <a:pt x="713" y="1745"/>
                  </a:cubicBezTo>
                  <a:cubicBezTo>
                    <a:pt x="876" y="1745"/>
                    <a:pt x="1036" y="1682"/>
                    <a:pt x="1156" y="1557"/>
                  </a:cubicBezTo>
                  <a:lnTo>
                    <a:pt x="1632" y="1081"/>
                  </a:lnTo>
                  <a:cubicBezTo>
                    <a:pt x="1882" y="831"/>
                    <a:pt x="1882" y="426"/>
                    <a:pt x="1632" y="188"/>
                  </a:cubicBezTo>
                  <a:cubicBezTo>
                    <a:pt x="1501" y="63"/>
                    <a:pt x="1334" y="1"/>
                    <a:pt x="11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8"/>
            <p:cNvSpPr/>
            <p:nvPr/>
          </p:nvSpPr>
          <p:spPr>
            <a:xfrm>
              <a:off x="534275" y="3877975"/>
              <a:ext cx="137850" cy="68800"/>
            </a:xfrm>
            <a:custGeom>
              <a:avLst/>
              <a:gdLst/>
              <a:ahLst/>
              <a:cxnLst/>
              <a:rect l="l" t="t" r="r" b="b"/>
              <a:pathLst>
                <a:path w="5514" h="2752" extrusionOk="0">
                  <a:moveTo>
                    <a:pt x="2751" y="1"/>
                  </a:moveTo>
                  <a:cubicBezTo>
                    <a:pt x="1239" y="1"/>
                    <a:pt x="1" y="1239"/>
                    <a:pt x="1" y="2751"/>
                  </a:cubicBezTo>
                  <a:lnTo>
                    <a:pt x="5490" y="2751"/>
                  </a:lnTo>
                  <a:cubicBezTo>
                    <a:pt x="5513" y="1215"/>
                    <a:pt x="4275" y="1"/>
                    <a:pt x="27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8"/>
            <p:cNvSpPr/>
            <p:nvPr/>
          </p:nvSpPr>
          <p:spPr>
            <a:xfrm>
              <a:off x="476250" y="3794350"/>
              <a:ext cx="279225" cy="152125"/>
            </a:xfrm>
            <a:custGeom>
              <a:avLst/>
              <a:gdLst/>
              <a:ahLst/>
              <a:cxnLst/>
              <a:rect l="l" t="t" r="r" b="b"/>
              <a:pathLst>
                <a:path w="11169" h="6085" extrusionOk="0">
                  <a:moveTo>
                    <a:pt x="5072" y="0"/>
                  </a:moveTo>
                  <a:cubicBezTo>
                    <a:pt x="2965" y="0"/>
                    <a:pt x="1083" y="1084"/>
                    <a:pt x="0" y="2715"/>
                  </a:cubicBezTo>
                  <a:lnTo>
                    <a:pt x="0" y="5441"/>
                  </a:lnTo>
                  <a:cubicBezTo>
                    <a:pt x="0" y="5799"/>
                    <a:pt x="286" y="6084"/>
                    <a:pt x="643" y="6084"/>
                  </a:cubicBezTo>
                  <a:lnTo>
                    <a:pt x="1060" y="6084"/>
                  </a:lnTo>
                  <a:cubicBezTo>
                    <a:pt x="1060" y="3870"/>
                    <a:pt x="2858" y="2060"/>
                    <a:pt x="5072" y="2060"/>
                  </a:cubicBezTo>
                  <a:cubicBezTo>
                    <a:pt x="7299" y="2060"/>
                    <a:pt x="9096" y="3870"/>
                    <a:pt x="9096" y="6084"/>
                  </a:cubicBezTo>
                  <a:lnTo>
                    <a:pt x="11168" y="6084"/>
                  </a:lnTo>
                  <a:cubicBezTo>
                    <a:pt x="11168" y="2739"/>
                    <a:pt x="8442" y="0"/>
                    <a:pt x="5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8"/>
            <p:cNvSpPr/>
            <p:nvPr/>
          </p:nvSpPr>
          <p:spPr>
            <a:xfrm>
              <a:off x="476250" y="3711000"/>
              <a:ext cx="362850" cy="235775"/>
            </a:xfrm>
            <a:custGeom>
              <a:avLst/>
              <a:gdLst/>
              <a:ahLst/>
              <a:cxnLst/>
              <a:rect l="l" t="t" r="r" b="b"/>
              <a:pathLst>
                <a:path w="14514" h="9431" extrusionOk="0">
                  <a:moveTo>
                    <a:pt x="5072" y="1"/>
                  </a:moveTo>
                  <a:cubicBezTo>
                    <a:pt x="3393" y="1"/>
                    <a:pt x="1762" y="441"/>
                    <a:pt x="310" y="1286"/>
                  </a:cubicBezTo>
                  <a:cubicBezTo>
                    <a:pt x="119" y="1406"/>
                    <a:pt x="0" y="1620"/>
                    <a:pt x="0" y="1846"/>
                  </a:cubicBezTo>
                  <a:lnTo>
                    <a:pt x="0" y="4120"/>
                  </a:lnTo>
                  <a:cubicBezTo>
                    <a:pt x="1322" y="2858"/>
                    <a:pt x="3108" y="2084"/>
                    <a:pt x="5072" y="2084"/>
                  </a:cubicBezTo>
                  <a:cubicBezTo>
                    <a:pt x="9144" y="2084"/>
                    <a:pt x="12430" y="5382"/>
                    <a:pt x="12430" y="9430"/>
                  </a:cubicBezTo>
                  <a:lnTo>
                    <a:pt x="14502" y="9430"/>
                  </a:lnTo>
                  <a:cubicBezTo>
                    <a:pt x="14514" y="4204"/>
                    <a:pt x="10287" y="1"/>
                    <a:pt x="50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8"/>
            <p:cNvSpPr/>
            <p:nvPr/>
          </p:nvSpPr>
          <p:spPr>
            <a:xfrm>
              <a:off x="863200" y="3877775"/>
              <a:ext cx="96450" cy="68700"/>
            </a:xfrm>
            <a:custGeom>
              <a:avLst/>
              <a:gdLst/>
              <a:ahLst/>
              <a:cxnLst/>
              <a:rect l="l" t="t" r="r" b="b"/>
              <a:pathLst>
                <a:path w="3858" h="2748" extrusionOk="0">
                  <a:moveTo>
                    <a:pt x="1099" y="0"/>
                  </a:moveTo>
                  <a:cubicBezTo>
                    <a:pt x="735" y="0"/>
                    <a:pt x="362" y="75"/>
                    <a:pt x="0" y="235"/>
                  </a:cubicBezTo>
                  <a:cubicBezTo>
                    <a:pt x="191" y="1045"/>
                    <a:pt x="298" y="1878"/>
                    <a:pt x="298" y="2747"/>
                  </a:cubicBezTo>
                  <a:lnTo>
                    <a:pt x="3858" y="2747"/>
                  </a:lnTo>
                  <a:cubicBezTo>
                    <a:pt x="3858" y="1169"/>
                    <a:pt x="2544" y="0"/>
                    <a:pt x="1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8"/>
            <p:cNvSpPr/>
            <p:nvPr/>
          </p:nvSpPr>
          <p:spPr>
            <a:xfrm>
              <a:off x="831350" y="3794375"/>
              <a:ext cx="186350" cy="152100"/>
            </a:xfrm>
            <a:custGeom>
              <a:avLst/>
              <a:gdLst/>
              <a:ahLst/>
              <a:cxnLst/>
              <a:rect l="l" t="t" r="r" b="b"/>
              <a:pathLst>
                <a:path w="7454" h="6084" extrusionOk="0">
                  <a:moveTo>
                    <a:pt x="2378" y="1"/>
                  </a:moveTo>
                  <a:cubicBezTo>
                    <a:pt x="1575" y="1"/>
                    <a:pt x="766" y="160"/>
                    <a:pt x="0" y="488"/>
                  </a:cubicBezTo>
                  <a:cubicBezTo>
                    <a:pt x="369" y="1083"/>
                    <a:pt x="667" y="1702"/>
                    <a:pt x="905" y="2345"/>
                  </a:cubicBezTo>
                  <a:cubicBezTo>
                    <a:pt x="1369" y="2166"/>
                    <a:pt x="1858" y="2059"/>
                    <a:pt x="2381" y="2059"/>
                  </a:cubicBezTo>
                  <a:cubicBezTo>
                    <a:pt x="4596" y="2059"/>
                    <a:pt x="6394" y="3869"/>
                    <a:pt x="6394" y="6083"/>
                  </a:cubicBezTo>
                  <a:lnTo>
                    <a:pt x="6811" y="6083"/>
                  </a:lnTo>
                  <a:cubicBezTo>
                    <a:pt x="7168" y="6083"/>
                    <a:pt x="7453" y="5798"/>
                    <a:pt x="7453" y="5440"/>
                  </a:cubicBezTo>
                  <a:lnTo>
                    <a:pt x="7453" y="2714"/>
                  </a:lnTo>
                  <a:cubicBezTo>
                    <a:pt x="6278" y="955"/>
                    <a:pt x="4346" y="1"/>
                    <a:pt x="2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8"/>
            <p:cNvSpPr/>
            <p:nvPr/>
          </p:nvSpPr>
          <p:spPr>
            <a:xfrm>
              <a:off x="774500" y="3710575"/>
              <a:ext cx="243200" cy="102550"/>
            </a:xfrm>
            <a:custGeom>
              <a:avLst/>
              <a:gdLst/>
              <a:ahLst/>
              <a:cxnLst/>
              <a:rect l="l" t="t" r="r" b="b"/>
              <a:pathLst>
                <a:path w="9728" h="4102" extrusionOk="0">
                  <a:moveTo>
                    <a:pt x="4641" y="1"/>
                  </a:moveTo>
                  <a:cubicBezTo>
                    <a:pt x="3050" y="1"/>
                    <a:pt x="1448" y="400"/>
                    <a:pt x="0" y="1220"/>
                  </a:cubicBezTo>
                  <a:cubicBezTo>
                    <a:pt x="560" y="1684"/>
                    <a:pt x="1060" y="2185"/>
                    <a:pt x="1524" y="2768"/>
                  </a:cubicBezTo>
                  <a:cubicBezTo>
                    <a:pt x="2517" y="2302"/>
                    <a:pt x="3589" y="2070"/>
                    <a:pt x="4660" y="2070"/>
                  </a:cubicBezTo>
                  <a:cubicBezTo>
                    <a:pt x="6490" y="2070"/>
                    <a:pt x="8315" y="2749"/>
                    <a:pt x="9727" y="4101"/>
                  </a:cubicBezTo>
                  <a:lnTo>
                    <a:pt x="9727" y="1827"/>
                  </a:lnTo>
                  <a:cubicBezTo>
                    <a:pt x="9727" y="1625"/>
                    <a:pt x="9608" y="1411"/>
                    <a:pt x="9418" y="1292"/>
                  </a:cubicBezTo>
                  <a:cubicBezTo>
                    <a:pt x="7962" y="439"/>
                    <a:pt x="6307" y="1"/>
                    <a:pt x="4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" name="Google Shape;710;p58"/>
          <p:cNvGrpSpPr/>
          <p:nvPr/>
        </p:nvGrpSpPr>
        <p:grpSpPr>
          <a:xfrm>
            <a:off x="6389806" y="3763423"/>
            <a:ext cx="352903" cy="401479"/>
            <a:chOff x="6598425" y="3436575"/>
            <a:chExt cx="475675" cy="541150"/>
          </a:xfrm>
        </p:grpSpPr>
        <p:sp>
          <p:nvSpPr>
            <p:cNvPr id="711" name="Google Shape;711;p58"/>
            <p:cNvSpPr/>
            <p:nvPr/>
          </p:nvSpPr>
          <p:spPr>
            <a:xfrm>
              <a:off x="6598425" y="3788400"/>
              <a:ext cx="475675" cy="189325"/>
            </a:xfrm>
            <a:custGeom>
              <a:avLst/>
              <a:gdLst/>
              <a:ahLst/>
              <a:cxnLst/>
              <a:rect l="l" t="t" r="r" b="b"/>
              <a:pathLst>
                <a:path w="19027" h="7573" extrusionOk="0">
                  <a:moveTo>
                    <a:pt x="632" y="0"/>
                  </a:moveTo>
                  <a:cubicBezTo>
                    <a:pt x="275" y="0"/>
                    <a:pt x="1" y="274"/>
                    <a:pt x="1" y="631"/>
                  </a:cubicBezTo>
                  <a:lnTo>
                    <a:pt x="1" y="6930"/>
                  </a:lnTo>
                  <a:cubicBezTo>
                    <a:pt x="1" y="7287"/>
                    <a:pt x="275" y="7573"/>
                    <a:pt x="632" y="7573"/>
                  </a:cubicBezTo>
                  <a:lnTo>
                    <a:pt x="2918" y="7573"/>
                  </a:lnTo>
                  <a:cubicBezTo>
                    <a:pt x="3275" y="7573"/>
                    <a:pt x="3549" y="7287"/>
                    <a:pt x="3549" y="6930"/>
                  </a:cubicBezTo>
                  <a:lnTo>
                    <a:pt x="3549" y="6763"/>
                  </a:lnTo>
                  <a:lnTo>
                    <a:pt x="15336" y="6763"/>
                  </a:lnTo>
                  <a:cubicBezTo>
                    <a:pt x="15788" y="6763"/>
                    <a:pt x="16205" y="6561"/>
                    <a:pt x="16467" y="6203"/>
                  </a:cubicBezTo>
                  <a:lnTo>
                    <a:pt x="18586" y="3370"/>
                  </a:lnTo>
                  <a:cubicBezTo>
                    <a:pt x="19027" y="2762"/>
                    <a:pt x="18896" y="1881"/>
                    <a:pt x="18277" y="1405"/>
                  </a:cubicBezTo>
                  <a:cubicBezTo>
                    <a:pt x="18021" y="1221"/>
                    <a:pt x="17723" y="1132"/>
                    <a:pt x="17428" y="1132"/>
                  </a:cubicBezTo>
                  <a:cubicBezTo>
                    <a:pt x="16997" y="1132"/>
                    <a:pt x="16571" y="1323"/>
                    <a:pt x="16289" y="1691"/>
                  </a:cubicBezTo>
                  <a:lnTo>
                    <a:pt x="14598" y="3953"/>
                  </a:lnTo>
                  <a:lnTo>
                    <a:pt x="10371" y="3953"/>
                  </a:lnTo>
                  <a:cubicBezTo>
                    <a:pt x="11336" y="3953"/>
                    <a:pt x="12145" y="3167"/>
                    <a:pt x="12145" y="2179"/>
                  </a:cubicBezTo>
                  <a:lnTo>
                    <a:pt x="12145" y="1798"/>
                  </a:lnTo>
                  <a:cubicBezTo>
                    <a:pt x="12145" y="1429"/>
                    <a:pt x="11847" y="1131"/>
                    <a:pt x="11466" y="1131"/>
                  </a:cubicBezTo>
                  <a:lnTo>
                    <a:pt x="9681" y="1131"/>
                  </a:lnTo>
                  <a:cubicBezTo>
                    <a:pt x="8633" y="1131"/>
                    <a:pt x="7918" y="72"/>
                    <a:pt x="6513" y="72"/>
                  </a:cubicBezTo>
                  <a:cubicBezTo>
                    <a:pt x="5156" y="72"/>
                    <a:pt x="4013" y="691"/>
                    <a:pt x="3549" y="988"/>
                  </a:cubicBezTo>
                  <a:lnTo>
                    <a:pt x="3549" y="631"/>
                  </a:lnTo>
                  <a:cubicBezTo>
                    <a:pt x="3549" y="274"/>
                    <a:pt x="3275" y="0"/>
                    <a:pt x="2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8"/>
            <p:cNvSpPr/>
            <p:nvPr/>
          </p:nvSpPr>
          <p:spPr>
            <a:xfrm>
              <a:off x="6781500" y="3571700"/>
              <a:ext cx="116700" cy="142375"/>
            </a:xfrm>
            <a:custGeom>
              <a:avLst/>
              <a:gdLst/>
              <a:ahLst/>
              <a:cxnLst/>
              <a:rect l="l" t="t" r="r" b="b"/>
              <a:pathLst>
                <a:path w="4668" h="5695" extrusionOk="0">
                  <a:moveTo>
                    <a:pt x="1691" y="0"/>
                  </a:moveTo>
                  <a:cubicBezTo>
                    <a:pt x="1131" y="417"/>
                    <a:pt x="0" y="1417"/>
                    <a:pt x="0" y="2691"/>
                  </a:cubicBezTo>
                  <a:cubicBezTo>
                    <a:pt x="12" y="4322"/>
                    <a:pt x="1798" y="5477"/>
                    <a:pt x="2000" y="5596"/>
                  </a:cubicBezTo>
                  <a:cubicBezTo>
                    <a:pt x="2108" y="5662"/>
                    <a:pt x="2224" y="5695"/>
                    <a:pt x="2340" y="5695"/>
                  </a:cubicBezTo>
                  <a:cubicBezTo>
                    <a:pt x="2456" y="5695"/>
                    <a:pt x="2572" y="5662"/>
                    <a:pt x="2679" y="5596"/>
                  </a:cubicBezTo>
                  <a:cubicBezTo>
                    <a:pt x="2881" y="5465"/>
                    <a:pt x="4667" y="4299"/>
                    <a:pt x="4667" y="2691"/>
                  </a:cubicBezTo>
                  <a:cubicBezTo>
                    <a:pt x="4667" y="1417"/>
                    <a:pt x="3536" y="417"/>
                    <a:pt x="2977" y="0"/>
                  </a:cubicBezTo>
                  <a:lnTo>
                    <a:pt x="2977" y="2370"/>
                  </a:lnTo>
                  <a:cubicBezTo>
                    <a:pt x="2977" y="2727"/>
                    <a:pt x="2691" y="3001"/>
                    <a:pt x="2334" y="3001"/>
                  </a:cubicBezTo>
                  <a:cubicBezTo>
                    <a:pt x="1977" y="3001"/>
                    <a:pt x="1691" y="2727"/>
                    <a:pt x="1691" y="2370"/>
                  </a:cubicBezTo>
                  <a:lnTo>
                    <a:pt x="16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8"/>
            <p:cNvSpPr/>
            <p:nvPr/>
          </p:nvSpPr>
          <p:spPr>
            <a:xfrm>
              <a:off x="6938350" y="3571700"/>
              <a:ext cx="116425" cy="142375"/>
            </a:xfrm>
            <a:custGeom>
              <a:avLst/>
              <a:gdLst/>
              <a:ahLst/>
              <a:cxnLst/>
              <a:rect l="l" t="t" r="r" b="b"/>
              <a:pathLst>
                <a:path w="4657" h="5695" extrusionOk="0">
                  <a:moveTo>
                    <a:pt x="1679" y="0"/>
                  </a:moveTo>
                  <a:cubicBezTo>
                    <a:pt x="1132" y="417"/>
                    <a:pt x="1" y="1417"/>
                    <a:pt x="1" y="2691"/>
                  </a:cubicBezTo>
                  <a:cubicBezTo>
                    <a:pt x="1" y="4299"/>
                    <a:pt x="1787" y="5477"/>
                    <a:pt x="2001" y="5596"/>
                  </a:cubicBezTo>
                  <a:cubicBezTo>
                    <a:pt x="2102" y="5662"/>
                    <a:pt x="2215" y="5695"/>
                    <a:pt x="2330" y="5695"/>
                  </a:cubicBezTo>
                  <a:cubicBezTo>
                    <a:pt x="2444" y="5695"/>
                    <a:pt x="2561" y="5662"/>
                    <a:pt x="2668" y="5596"/>
                  </a:cubicBezTo>
                  <a:cubicBezTo>
                    <a:pt x="2870" y="5465"/>
                    <a:pt x="4656" y="4299"/>
                    <a:pt x="4656" y="2691"/>
                  </a:cubicBezTo>
                  <a:cubicBezTo>
                    <a:pt x="4656" y="1417"/>
                    <a:pt x="3525" y="417"/>
                    <a:pt x="2965" y="0"/>
                  </a:cubicBezTo>
                  <a:lnTo>
                    <a:pt x="2965" y="2370"/>
                  </a:lnTo>
                  <a:cubicBezTo>
                    <a:pt x="2965" y="2727"/>
                    <a:pt x="2680" y="3001"/>
                    <a:pt x="2322" y="3001"/>
                  </a:cubicBezTo>
                  <a:cubicBezTo>
                    <a:pt x="1965" y="3001"/>
                    <a:pt x="1679" y="2727"/>
                    <a:pt x="1679" y="2370"/>
                  </a:cubicBezTo>
                  <a:lnTo>
                    <a:pt x="16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8"/>
            <p:cNvSpPr/>
            <p:nvPr/>
          </p:nvSpPr>
          <p:spPr>
            <a:xfrm>
              <a:off x="6859475" y="3436575"/>
              <a:ext cx="117000" cy="142600"/>
            </a:xfrm>
            <a:custGeom>
              <a:avLst/>
              <a:gdLst/>
              <a:ahLst/>
              <a:cxnLst/>
              <a:rect l="l" t="t" r="r" b="b"/>
              <a:pathLst>
                <a:path w="4680" h="5704" extrusionOk="0">
                  <a:moveTo>
                    <a:pt x="1703" y="0"/>
                  </a:moveTo>
                  <a:cubicBezTo>
                    <a:pt x="1132" y="417"/>
                    <a:pt x="1" y="1417"/>
                    <a:pt x="1" y="2703"/>
                  </a:cubicBezTo>
                  <a:cubicBezTo>
                    <a:pt x="36" y="4310"/>
                    <a:pt x="1822" y="5465"/>
                    <a:pt x="2013" y="5596"/>
                  </a:cubicBezTo>
                  <a:cubicBezTo>
                    <a:pt x="2114" y="5667"/>
                    <a:pt x="2227" y="5703"/>
                    <a:pt x="2342" y="5703"/>
                  </a:cubicBezTo>
                  <a:cubicBezTo>
                    <a:pt x="2456" y="5703"/>
                    <a:pt x="2572" y="5667"/>
                    <a:pt x="2679" y="5596"/>
                  </a:cubicBezTo>
                  <a:cubicBezTo>
                    <a:pt x="2894" y="5465"/>
                    <a:pt x="4680" y="4310"/>
                    <a:pt x="4680" y="2703"/>
                  </a:cubicBezTo>
                  <a:cubicBezTo>
                    <a:pt x="4680" y="1417"/>
                    <a:pt x="3549" y="417"/>
                    <a:pt x="2977" y="0"/>
                  </a:cubicBezTo>
                  <a:lnTo>
                    <a:pt x="2977" y="2369"/>
                  </a:lnTo>
                  <a:cubicBezTo>
                    <a:pt x="2977" y="2727"/>
                    <a:pt x="2691" y="3012"/>
                    <a:pt x="2334" y="3012"/>
                  </a:cubicBezTo>
                  <a:cubicBezTo>
                    <a:pt x="1977" y="3012"/>
                    <a:pt x="1703" y="2727"/>
                    <a:pt x="1703" y="2369"/>
                  </a:cubicBezTo>
                  <a:lnTo>
                    <a:pt x="17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5" name="Google Shape;715;p58"/>
          <p:cNvGrpSpPr/>
          <p:nvPr/>
        </p:nvGrpSpPr>
        <p:grpSpPr>
          <a:xfrm>
            <a:off x="5847449" y="3763090"/>
            <a:ext cx="313379" cy="402147"/>
            <a:chOff x="5998050" y="3435975"/>
            <a:chExt cx="422400" cy="542050"/>
          </a:xfrm>
        </p:grpSpPr>
        <p:sp>
          <p:nvSpPr>
            <p:cNvPr id="716" name="Google Shape;716;p58"/>
            <p:cNvSpPr/>
            <p:nvPr/>
          </p:nvSpPr>
          <p:spPr>
            <a:xfrm>
              <a:off x="5998950" y="3864600"/>
              <a:ext cx="421500" cy="113425"/>
            </a:xfrm>
            <a:custGeom>
              <a:avLst/>
              <a:gdLst/>
              <a:ahLst/>
              <a:cxnLst/>
              <a:rect l="l" t="t" r="r" b="b"/>
              <a:pathLst>
                <a:path w="16860" h="4537" extrusionOk="0">
                  <a:moveTo>
                    <a:pt x="1013" y="0"/>
                  </a:moveTo>
                  <a:lnTo>
                    <a:pt x="1013" y="798"/>
                  </a:lnTo>
                  <a:cubicBezTo>
                    <a:pt x="405" y="1143"/>
                    <a:pt x="1" y="1798"/>
                    <a:pt x="1" y="2548"/>
                  </a:cubicBezTo>
                  <a:cubicBezTo>
                    <a:pt x="1" y="3644"/>
                    <a:pt x="894" y="4536"/>
                    <a:pt x="1989" y="4536"/>
                  </a:cubicBezTo>
                  <a:cubicBezTo>
                    <a:pt x="2727" y="4536"/>
                    <a:pt x="3382" y="4132"/>
                    <a:pt x="3739" y="3524"/>
                  </a:cubicBezTo>
                  <a:lnTo>
                    <a:pt x="13121" y="3524"/>
                  </a:lnTo>
                  <a:cubicBezTo>
                    <a:pt x="13467" y="4132"/>
                    <a:pt x="14121" y="4536"/>
                    <a:pt x="14871" y="4536"/>
                  </a:cubicBezTo>
                  <a:cubicBezTo>
                    <a:pt x="15967" y="4536"/>
                    <a:pt x="16860" y="3644"/>
                    <a:pt x="16860" y="2548"/>
                  </a:cubicBezTo>
                  <a:cubicBezTo>
                    <a:pt x="16836" y="1798"/>
                    <a:pt x="16431" y="1143"/>
                    <a:pt x="15824" y="798"/>
                  </a:cubicBezTo>
                  <a:lnTo>
                    <a:pt x="158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8"/>
            <p:cNvSpPr/>
            <p:nvPr/>
          </p:nvSpPr>
          <p:spPr>
            <a:xfrm>
              <a:off x="6115050" y="3694925"/>
              <a:ext cx="52700" cy="63125"/>
            </a:xfrm>
            <a:custGeom>
              <a:avLst/>
              <a:gdLst/>
              <a:ahLst/>
              <a:cxnLst/>
              <a:rect l="l" t="t" r="r" b="b"/>
              <a:pathLst>
                <a:path w="2108" h="2525" extrusionOk="0">
                  <a:moveTo>
                    <a:pt x="417" y="1"/>
                  </a:moveTo>
                  <a:cubicBezTo>
                    <a:pt x="179" y="298"/>
                    <a:pt x="0" y="620"/>
                    <a:pt x="0" y="953"/>
                  </a:cubicBezTo>
                  <a:cubicBezTo>
                    <a:pt x="0" y="1548"/>
                    <a:pt x="607" y="2168"/>
                    <a:pt x="1060" y="2525"/>
                  </a:cubicBezTo>
                  <a:cubicBezTo>
                    <a:pt x="1500" y="2168"/>
                    <a:pt x="2107" y="1548"/>
                    <a:pt x="2107" y="953"/>
                  </a:cubicBezTo>
                  <a:cubicBezTo>
                    <a:pt x="2107" y="620"/>
                    <a:pt x="1929" y="298"/>
                    <a:pt x="1691" y="1"/>
                  </a:cubicBezTo>
                  <a:lnTo>
                    <a:pt x="1691" y="620"/>
                  </a:lnTo>
                  <a:cubicBezTo>
                    <a:pt x="1691" y="977"/>
                    <a:pt x="1405" y="1263"/>
                    <a:pt x="1060" y="1263"/>
                  </a:cubicBezTo>
                  <a:cubicBezTo>
                    <a:pt x="691" y="1263"/>
                    <a:pt x="417" y="977"/>
                    <a:pt x="417" y="620"/>
                  </a:cubicBezTo>
                  <a:lnTo>
                    <a:pt x="4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8"/>
            <p:cNvSpPr/>
            <p:nvPr/>
          </p:nvSpPr>
          <p:spPr>
            <a:xfrm>
              <a:off x="6182600" y="3559500"/>
              <a:ext cx="53025" cy="63125"/>
            </a:xfrm>
            <a:custGeom>
              <a:avLst/>
              <a:gdLst/>
              <a:ahLst/>
              <a:cxnLst/>
              <a:rect l="l" t="t" r="r" b="b"/>
              <a:pathLst>
                <a:path w="2121" h="2525" extrusionOk="0">
                  <a:moveTo>
                    <a:pt x="417" y="0"/>
                  </a:moveTo>
                  <a:cubicBezTo>
                    <a:pt x="179" y="298"/>
                    <a:pt x="1" y="619"/>
                    <a:pt x="1" y="953"/>
                  </a:cubicBezTo>
                  <a:cubicBezTo>
                    <a:pt x="1" y="1548"/>
                    <a:pt x="620" y="2167"/>
                    <a:pt x="1060" y="2524"/>
                  </a:cubicBezTo>
                  <a:cubicBezTo>
                    <a:pt x="1513" y="2167"/>
                    <a:pt x="2120" y="1548"/>
                    <a:pt x="2120" y="953"/>
                  </a:cubicBezTo>
                  <a:cubicBezTo>
                    <a:pt x="2120" y="619"/>
                    <a:pt x="1941" y="298"/>
                    <a:pt x="1703" y="0"/>
                  </a:cubicBezTo>
                  <a:lnTo>
                    <a:pt x="1703" y="619"/>
                  </a:lnTo>
                  <a:cubicBezTo>
                    <a:pt x="1703" y="977"/>
                    <a:pt x="1418" y="1262"/>
                    <a:pt x="1060" y="1262"/>
                  </a:cubicBezTo>
                  <a:cubicBezTo>
                    <a:pt x="703" y="1262"/>
                    <a:pt x="417" y="977"/>
                    <a:pt x="417" y="619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8"/>
            <p:cNvSpPr/>
            <p:nvPr/>
          </p:nvSpPr>
          <p:spPr>
            <a:xfrm>
              <a:off x="6250475" y="3700000"/>
              <a:ext cx="52700" cy="63425"/>
            </a:xfrm>
            <a:custGeom>
              <a:avLst/>
              <a:gdLst/>
              <a:ahLst/>
              <a:cxnLst/>
              <a:rect l="l" t="t" r="r" b="b"/>
              <a:pathLst>
                <a:path w="2108" h="2537" extrusionOk="0">
                  <a:moveTo>
                    <a:pt x="417" y="0"/>
                  </a:moveTo>
                  <a:cubicBezTo>
                    <a:pt x="179" y="298"/>
                    <a:pt x="0" y="631"/>
                    <a:pt x="0" y="953"/>
                  </a:cubicBezTo>
                  <a:cubicBezTo>
                    <a:pt x="0" y="1548"/>
                    <a:pt x="608" y="2179"/>
                    <a:pt x="1060" y="2536"/>
                  </a:cubicBezTo>
                  <a:cubicBezTo>
                    <a:pt x="1501" y="2179"/>
                    <a:pt x="2108" y="1548"/>
                    <a:pt x="2108" y="953"/>
                  </a:cubicBezTo>
                  <a:cubicBezTo>
                    <a:pt x="2108" y="631"/>
                    <a:pt x="1929" y="298"/>
                    <a:pt x="1691" y="0"/>
                  </a:cubicBezTo>
                  <a:lnTo>
                    <a:pt x="1691" y="631"/>
                  </a:lnTo>
                  <a:cubicBezTo>
                    <a:pt x="1691" y="988"/>
                    <a:pt x="1417" y="1274"/>
                    <a:pt x="1060" y="1274"/>
                  </a:cubicBezTo>
                  <a:cubicBezTo>
                    <a:pt x="703" y="1274"/>
                    <a:pt x="417" y="988"/>
                    <a:pt x="417" y="631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8"/>
            <p:cNvSpPr/>
            <p:nvPr/>
          </p:nvSpPr>
          <p:spPr>
            <a:xfrm>
              <a:off x="5998050" y="3435975"/>
              <a:ext cx="421800" cy="397100"/>
            </a:xfrm>
            <a:custGeom>
              <a:avLst/>
              <a:gdLst/>
              <a:ahLst/>
              <a:cxnLst/>
              <a:rect l="l" t="t" r="r" b="b"/>
              <a:pathLst>
                <a:path w="16872" h="15884" extrusionOk="0">
                  <a:moveTo>
                    <a:pt x="8450" y="2890"/>
                  </a:moveTo>
                  <a:cubicBezTo>
                    <a:pt x="8564" y="2890"/>
                    <a:pt x="8681" y="2923"/>
                    <a:pt x="8788" y="2989"/>
                  </a:cubicBezTo>
                  <a:cubicBezTo>
                    <a:pt x="8990" y="3120"/>
                    <a:pt x="10776" y="4286"/>
                    <a:pt x="10776" y="5894"/>
                  </a:cubicBezTo>
                  <a:cubicBezTo>
                    <a:pt x="10776" y="7501"/>
                    <a:pt x="8990" y="8680"/>
                    <a:pt x="8788" y="8799"/>
                  </a:cubicBezTo>
                  <a:cubicBezTo>
                    <a:pt x="8681" y="8864"/>
                    <a:pt x="8564" y="8897"/>
                    <a:pt x="8450" y="8897"/>
                  </a:cubicBezTo>
                  <a:cubicBezTo>
                    <a:pt x="8335" y="8897"/>
                    <a:pt x="8222" y="8864"/>
                    <a:pt x="8121" y="8799"/>
                  </a:cubicBezTo>
                  <a:cubicBezTo>
                    <a:pt x="7907" y="8656"/>
                    <a:pt x="6121" y="7501"/>
                    <a:pt x="6121" y="5894"/>
                  </a:cubicBezTo>
                  <a:cubicBezTo>
                    <a:pt x="6121" y="4286"/>
                    <a:pt x="7907" y="3108"/>
                    <a:pt x="8121" y="2989"/>
                  </a:cubicBezTo>
                  <a:cubicBezTo>
                    <a:pt x="8222" y="2923"/>
                    <a:pt x="8335" y="2890"/>
                    <a:pt x="8450" y="2890"/>
                  </a:cubicBezTo>
                  <a:close/>
                  <a:moveTo>
                    <a:pt x="5744" y="8308"/>
                  </a:moveTo>
                  <a:cubicBezTo>
                    <a:pt x="5859" y="8308"/>
                    <a:pt x="5972" y="8341"/>
                    <a:pt x="6073" y="8406"/>
                  </a:cubicBezTo>
                  <a:cubicBezTo>
                    <a:pt x="6287" y="8537"/>
                    <a:pt x="8073" y="9704"/>
                    <a:pt x="8073" y="11311"/>
                  </a:cubicBezTo>
                  <a:cubicBezTo>
                    <a:pt x="8073" y="12919"/>
                    <a:pt x="6287" y="14097"/>
                    <a:pt x="6073" y="14216"/>
                  </a:cubicBezTo>
                  <a:cubicBezTo>
                    <a:pt x="5972" y="14282"/>
                    <a:pt x="5859" y="14315"/>
                    <a:pt x="5744" y="14315"/>
                  </a:cubicBezTo>
                  <a:cubicBezTo>
                    <a:pt x="5630" y="14315"/>
                    <a:pt x="5513" y="14282"/>
                    <a:pt x="5406" y="14216"/>
                  </a:cubicBezTo>
                  <a:cubicBezTo>
                    <a:pt x="5204" y="14073"/>
                    <a:pt x="3418" y="12919"/>
                    <a:pt x="3418" y="11311"/>
                  </a:cubicBezTo>
                  <a:cubicBezTo>
                    <a:pt x="3418" y="9692"/>
                    <a:pt x="5204" y="8525"/>
                    <a:pt x="5406" y="8406"/>
                  </a:cubicBezTo>
                  <a:cubicBezTo>
                    <a:pt x="5513" y="8341"/>
                    <a:pt x="5630" y="8308"/>
                    <a:pt x="5744" y="8308"/>
                  </a:cubicBezTo>
                  <a:close/>
                  <a:moveTo>
                    <a:pt x="11153" y="8308"/>
                  </a:moveTo>
                  <a:cubicBezTo>
                    <a:pt x="11270" y="8308"/>
                    <a:pt x="11389" y="8341"/>
                    <a:pt x="11490" y="8406"/>
                  </a:cubicBezTo>
                  <a:cubicBezTo>
                    <a:pt x="11705" y="8537"/>
                    <a:pt x="13491" y="9704"/>
                    <a:pt x="13491" y="11311"/>
                  </a:cubicBezTo>
                  <a:cubicBezTo>
                    <a:pt x="13491" y="12919"/>
                    <a:pt x="11705" y="14097"/>
                    <a:pt x="11490" y="14216"/>
                  </a:cubicBezTo>
                  <a:cubicBezTo>
                    <a:pt x="11389" y="14282"/>
                    <a:pt x="11276" y="14315"/>
                    <a:pt x="11161" y="14315"/>
                  </a:cubicBezTo>
                  <a:cubicBezTo>
                    <a:pt x="11047" y="14315"/>
                    <a:pt x="10931" y="14282"/>
                    <a:pt x="10824" y="14216"/>
                  </a:cubicBezTo>
                  <a:cubicBezTo>
                    <a:pt x="10621" y="14073"/>
                    <a:pt x="8835" y="12919"/>
                    <a:pt x="8835" y="11311"/>
                  </a:cubicBezTo>
                  <a:cubicBezTo>
                    <a:pt x="8835" y="9704"/>
                    <a:pt x="10621" y="8525"/>
                    <a:pt x="10824" y="8406"/>
                  </a:cubicBezTo>
                  <a:cubicBezTo>
                    <a:pt x="10919" y="8341"/>
                    <a:pt x="11035" y="8308"/>
                    <a:pt x="11153" y="8308"/>
                  </a:cubicBezTo>
                  <a:close/>
                  <a:moveTo>
                    <a:pt x="2001" y="0"/>
                  </a:moveTo>
                  <a:cubicBezTo>
                    <a:pt x="894" y="0"/>
                    <a:pt x="1" y="893"/>
                    <a:pt x="1" y="1989"/>
                  </a:cubicBezTo>
                  <a:cubicBezTo>
                    <a:pt x="37" y="2739"/>
                    <a:pt x="441" y="3394"/>
                    <a:pt x="1049" y="3739"/>
                  </a:cubicBezTo>
                  <a:lnTo>
                    <a:pt x="1049" y="15883"/>
                  </a:lnTo>
                  <a:lnTo>
                    <a:pt x="15860" y="15883"/>
                  </a:lnTo>
                  <a:lnTo>
                    <a:pt x="15860" y="3739"/>
                  </a:lnTo>
                  <a:cubicBezTo>
                    <a:pt x="16467" y="3394"/>
                    <a:pt x="16872" y="2739"/>
                    <a:pt x="16872" y="1989"/>
                  </a:cubicBezTo>
                  <a:cubicBezTo>
                    <a:pt x="16872" y="893"/>
                    <a:pt x="15979" y="0"/>
                    <a:pt x="14872" y="0"/>
                  </a:cubicBezTo>
                  <a:cubicBezTo>
                    <a:pt x="14145" y="0"/>
                    <a:pt x="13491" y="405"/>
                    <a:pt x="13133" y="1012"/>
                  </a:cubicBezTo>
                  <a:lnTo>
                    <a:pt x="3739" y="1012"/>
                  </a:lnTo>
                  <a:cubicBezTo>
                    <a:pt x="3394" y="393"/>
                    <a:pt x="2739" y="0"/>
                    <a:pt x="2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721;p58"/>
          <p:cNvGrpSpPr/>
          <p:nvPr/>
        </p:nvGrpSpPr>
        <p:grpSpPr>
          <a:xfrm>
            <a:off x="5243704" y="3776666"/>
            <a:ext cx="402369" cy="374993"/>
            <a:chOff x="5300950" y="3455900"/>
            <a:chExt cx="542350" cy="505450"/>
          </a:xfrm>
        </p:grpSpPr>
        <p:sp>
          <p:nvSpPr>
            <p:cNvPr id="722" name="Google Shape;722;p58"/>
            <p:cNvSpPr/>
            <p:nvPr/>
          </p:nvSpPr>
          <p:spPr>
            <a:xfrm>
              <a:off x="5300950" y="3650475"/>
              <a:ext cx="542350" cy="310875"/>
            </a:xfrm>
            <a:custGeom>
              <a:avLst/>
              <a:gdLst/>
              <a:ahLst/>
              <a:cxnLst/>
              <a:rect l="l" t="t" r="r" b="b"/>
              <a:pathLst>
                <a:path w="21694" h="12435" extrusionOk="0">
                  <a:moveTo>
                    <a:pt x="9481" y="0"/>
                  </a:moveTo>
                  <a:cubicBezTo>
                    <a:pt x="8653" y="0"/>
                    <a:pt x="7851" y="385"/>
                    <a:pt x="7335" y="1076"/>
                  </a:cubicBezTo>
                  <a:cubicBezTo>
                    <a:pt x="7143" y="1028"/>
                    <a:pt x="6953" y="1006"/>
                    <a:pt x="6766" y="1006"/>
                  </a:cubicBezTo>
                  <a:cubicBezTo>
                    <a:pt x="5742" y="1006"/>
                    <a:pt x="4829" y="1689"/>
                    <a:pt x="4537" y="2695"/>
                  </a:cubicBezTo>
                  <a:lnTo>
                    <a:pt x="631" y="2695"/>
                  </a:lnTo>
                  <a:cubicBezTo>
                    <a:pt x="274" y="2695"/>
                    <a:pt x="0" y="2981"/>
                    <a:pt x="0" y="3338"/>
                  </a:cubicBezTo>
                  <a:lnTo>
                    <a:pt x="0" y="11792"/>
                  </a:lnTo>
                  <a:cubicBezTo>
                    <a:pt x="0" y="12149"/>
                    <a:pt x="286" y="12435"/>
                    <a:pt x="631" y="12435"/>
                  </a:cubicBezTo>
                  <a:lnTo>
                    <a:pt x="21027" y="12435"/>
                  </a:lnTo>
                  <a:cubicBezTo>
                    <a:pt x="21384" y="12435"/>
                    <a:pt x="21670" y="12149"/>
                    <a:pt x="21670" y="11792"/>
                  </a:cubicBezTo>
                  <a:lnTo>
                    <a:pt x="21670" y="3338"/>
                  </a:lnTo>
                  <a:cubicBezTo>
                    <a:pt x="21694" y="2993"/>
                    <a:pt x="21420" y="2719"/>
                    <a:pt x="21063" y="2719"/>
                  </a:cubicBezTo>
                  <a:lnTo>
                    <a:pt x="17157" y="2719"/>
                  </a:lnTo>
                  <a:cubicBezTo>
                    <a:pt x="16865" y="1711"/>
                    <a:pt x="15949" y="1018"/>
                    <a:pt x="14923" y="1018"/>
                  </a:cubicBezTo>
                  <a:cubicBezTo>
                    <a:pt x="14737" y="1018"/>
                    <a:pt x="14549" y="1041"/>
                    <a:pt x="14359" y="1088"/>
                  </a:cubicBezTo>
                  <a:cubicBezTo>
                    <a:pt x="13852" y="397"/>
                    <a:pt x="13052" y="12"/>
                    <a:pt x="12219" y="12"/>
                  </a:cubicBezTo>
                  <a:cubicBezTo>
                    <a:pt x="11977" y="12"/>
                    <a:pt x="11732" y="45"/>
                    <a:pt x="11490" y="112"/>
                  </a:cubicBezTo>
                  <a:lnTo>
                    <a:pt x="11490" y="5720"/>
                  </a:lnTo>
                  <a:lnTo>
                    <a:pt x="13585" y="7220"/>
                  </a:lnTo>
                  <a:cubicBezTo>
                    <a:pt x="13871" y="7434"/>
                    <a:pt x="13943" y="7815"/>
                    <a:pt x="13740" y="8101"/>
                  </a:cubicBezTo>
                  <a:cubicBezTo>
                    <a:pt x="13609" y="8276"/>
                    <a:pt x="13414" y="8371"/>
                    <a:pt x="13217" y="8371"/>
                  </a:cubicBezTo>
                  <a:cubicBezTo>
                    <a:pt x="13094" y="8371"/>
                    <a:pt x="12969" y="8334"/>
                    <a:pt x="12859" y="8256"/>
                  </a:cubicBezTo>
                  <a:lnTo>
                    <a:pt x="11490" y="7267"/>
                  </a:lnTo>
                  <a:lnTo>
                    <a:pt x="11490" y="9422"/>
                  </a:lnTo>
                  <a:cubicBezTo>
                    <a:pt x="11490" y="9780"/>
                    <a:pt x="11204" y="10065"/>
                    <a:pt x="10847" y="10065"/>
                  </a:cubicBezTo>
                  <a:cubicBezTo>
                    <a:pt x="10490" y="10065"/>
                    <a:pt x="10204" y="9780"/>
                    <a:pt x="10204" y="9422"/>
                  </a:cubicBezTo>
                  <a:lnTo>
                    <a:pt x="10204" y="4898"/>
                  </a:lnTo>
                  <a:lnTo>
                    <a:pt x="8835" y="5886"/>
                  </a:lnTo>
                  <a:cubicBezTo>
                    <a:pt x="8725" y="5964"/>
                    <a:pt x="8598" y="6002"/>
                    <a:pt x="8473" y="6002"/>
                  </a:cubicBezTo>
                  <a:cubicBezTo>
                    <a:pt x="8274" y="6002"/>
                    <a:pt x="8078" y="5907"/>
                    <a:pt x="7954" y="5732"/>
                  </a:cubicBezTo>
                  <a:cubicBezTo>
                    <a:pt x="7751" y="5458"/>
                    <a:pt x="7823" y="5053"/>
                    <a:pt x="8109" y="4862"/>
                  </a:cubicBezTo>
                  <a:lnTo>
                    <a:pt x="10204" y="3350"/>
                  </a:lnTo>
                  <a:lnTo>
                    <a:pt x="10204" y="100"/>
                  </a:lnTo>
                  <a:cubicBezTo>
                    <a:pt x="9965" y="33"/>
                    <a:pt x="9722" y="0"/>
                    <a:pt x="9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8"/>
            <p:cNvSpPr/>
            <p:nvPr/>
          </p:nvSpPr>
          <p:spPr>
            <a:xfrm>
              <a:off x="5455725" y="3455900"/>
              <a:ext cx="234875" cy="197075"/>
            </a:xfrm>
            <a:custGeom>
              <a:avLst/>
              <a:gdLst/>
              <a:ahLst/>
              <a:cxnLst/>
              <a:rect l="l" t="t" r="r" b="b"/>
              <a:pathLst>
                <a:path w="9395" h="7883" extrusionOk="0">
                  <a:moveTo>
                    <a:pt x="644" y="1"/>
                  </a:moveTo>
                  <a:cubicBezTo>
                    <a:pt x="275" y="1"/>
                    <a:pt x="1" y="287"/>
                    <a:pt x="1" y="644"/>
                  </a:cubicBezTo>
                  <a:cubicBezTo>
                    <a:pt x="13" y="2132"/>
                    <a:pt x="179" y="3263"/>
                    <a:pt x="906" y="3990"/>
                  </a:cubicBezTo>
                  <a:cubicBezTo>
                    <a:pt x="1608" y="4692"/>
                    <a:pt x="2680" y="4871"/>
                    <a:pt x="4061" y="4906"/>
                  </a:cubicBezTo>
                  <a:lnTo>
                    <a:pt x="4061" y="7883"/>
                  </a:lnTo>
                  <a:lnTo>
                    <a:pt x="5323" y="7883"/>
                  </a:lnTo>
                  <a:lnTo>
                    <a:pt x="5323" y="4906"/>
                  </a:lnTo>
                  <a:cubicBezTo>
                    <a:pt x="6716" y="4871"/>
                    <a:pt x="7787" y="4692"/>
                    <a:pt x="8478" y="3990"/>
                  </a:cubicBezTo>
                  <a:cubicBezTo>
                    <a:pt x="9216" y="3263"/>
                    <a:pt x="9371" y="2120"/>
                    <a:pt x="9395" y="644"/>
                  </a:cubicBezTo>
                  <a:cubicBezTo>
                    <a:pt x="9371" y="287"/>
                    <a:pt x="9097" y="1"/>
                    <a:pt x="8740" y="1"/>
                  </a:cubicBezTo>
                  <a:cubicBezTo>
                    <a:pt x="6740" y="25"/>
                    <a:pt x="5192" y="287"/>
                    <a:pt x="4692" y="2204"/>
                  </a:cubicBezTo>
                  <a:cubicBezTo>
                    <a:pt x="4180" y="287"/>
                    <a:pt x="2620" y="13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" name="Google Shape;724;p58"/>
          <p:cNvGrpSpPr/>
          <p:nvPr/>
        </p:nvGrpSpPr>
        <p:grpSpPr>
          <a:xfrm>
            <a:off x="4684268" y="3763080"/>
            <a:ext cx="363067" cy="402165"/>
            <a:chOff x="4636275" y="3435950"/>
            <a:chExt cx="489375" cy="542075"/>
          </a:xfrm>
        </p:grpSpPr>
        <p:sp>
          <p:nvSpPr>
            <p:cNvPr id="725" name="Google Shape;725;p58"/>
            <p:cNvSpPr/>
            <p:nvPr/>
          </p:nvSpPr>
          <p:spPr>
            <a:xfrm>
              <a:off x="4636275" y="3623775"/>
              <a:ext cx="489375" cy="167025"/>
            </a:xfrm>
            <a:custGeom>
              <a:avLst/>
              <a:gdLst/>
              <a:ahLst/>
              <a:cxnLst/>
              <a:rect l="l" t="t" r="r" b="b"/>
              <a:pathLst>
                <a:path w="19575" h="6681" extrusionOk="0">
                  <a:moveTo>
                    <a:pt x="7761" y="1"/>
                  </a:moveTo>
                  <a:cubicBezTo>
                    <a:pt x="7754" y="1"/>
                    <a:pt x="7747" y="1"/>
                    <a:pt x="7740" y="1"/>
                  </a:cubicBezTo>
                  <a:cubicBezTo>
                    <a:pt x="6525" y="13"/>
                    <a:pt x="5466" y="192"/>
                    <a:pt x="5049" y="1358"/>
                  </a:cubicBezTo>
                  <a:cubicBezTo>
                    <a:pt x="4632" y="192"/>
                    <a:pt x="3573" y="13"/>
                    <a:pt x="2358" y="1"/>
                  </a:cubicBezTo>
                  <a:cubicBezTo>
                    <a:pt x="2001" y="1"/>
                    <a:pt x="1703" y="287"/>
                    <a:pt x="1715" y="644"/>
                  </a:cubicBezTo>
                  <a:cubicBezTo>
                    <a:pt x="1727" y="1620"/>
                    <a:pt x="1846" y="2382"/>
                    <a:pt x="2358" y="2906"/>
                  </a:cubicBezTo>
                  <a:cubicBezTo>
                    <a:pt x="2834" y="3382"/>
                    <a:pt x="3537" y="3513"/>
                    <a:pt x="4406" y="3549"/>
                  </a:cubicBezTo>
                  <a:lnTo>
                    <a:pt x="4406" y="5407"/>
                  </a:lnTo>
                  <a:lnTo>
                    <a:pt x="644" y="5407"/>
                  </a:lnTo>
                  <a:cubicBezTo>
                    <a:pt x="287" y="5407"/>
                    <a:pt x="1" y="5692"/>
                    <a:pt x="1" y="6049"/>
                  </a:cubicBezTo>
                  <a:cubicBezTo>
                    <a:pt x="1" y="6407"/>
                    <a:pt x="287" y="6680"/>
                    <a:pt x="644" y="6680"/>
                  </a:cubicBezTo>
                  <a:lnTo>
                    <a:pt x="18920" y="6680"/>
                  </a:lnTo>
                  <a:cubicBezTo>
                    <a:pt x="19277" y="6680"/>
                    <a:pt x="19563" y="6407"/>
                    <a:pt x="19563" y="6049"/>
                  </a:cubicBezTo>
                  <a:cubicBezTo>
                    <a:pt x="19575" y="5692"/>
                    <a:pt x="19289" y="5407"/>
                    <a:pt x="18932" y="5407"/>
                  </a:cubicBezTo>
                  <a:lnTo>
                    <a:pt x="15169" y="5407"/>
                  </a:lnTo>
                  <a:lnTo>
                    <a:pt x="15169" y="3549"/>
                  </a:lnTo>
                  <a:cubicBezTo>
                    <a:pt x="16062" y="3513"/>
                    <a:pt x="16741" y="3382"/>
                    <a:pt x="17229" y="2906"/>
                  </a:cubicBezTo>
                  <a:cubicBezTo>
                    <a:pt x="17741" y="2382"/>
                    <a:pt x="17848" y="1620"/>
                    <a:pt x="17860" y="644"/>
                  </a:cubicBezTo>
                  <a:cubicBezTo>
                    <a:pt x="17860" y="294"/>
                    <a:pt x="17585" y="1"/>
                    <a:pt x="17249" y="1"/>
                  </a:cubicBezTo>
                  <a:cubicBezTo>
                    <a:pt x="17242" y="1"/>
                    <a:pt x="17236" y="1"/>
                    <a:pt x="17229" y="1"/>
                  </a:cubicBezTo>
                  <a:cubicBezTo>
                    <a:pt x="16003" y="13"/>
                    <a:pt x="14943" y="192"/>
                    <a:pt x="14526" y="1358"/>
                  </a:cubicBezTo>
                  <a:cubicBezTo>
                    <a:pt x="14110" y="192"/>
                    <a:pt x="13062" y="13"/>
                    <a:pt x="11836" y="1"/>
                  </a:cubicBezTo>
                  <a:cubicBezTo>
                    <a:pt x="11478" y="1"/>
                    <a:pt x="11181" y="287"/>
                    <a:pt x="11193" y="644"/>
                  </a:cubicBezTo>
                  <a:cubicBezTo>
                    <a:pt x="11216" y="1620"/>
                    <a:pt x="11336" y="2382"/>
                    <a:pt x="11836" y="2906"/>
                  </a:cubicBezTo>
                  <a:cubicBezTo>
                    <a:pt x="12312" y="3382"/>
                    <a:pt x="13014" y="3513"/>
                    <a:pt x="13895" y="3549"/>
                  </a:cubicBezTo>
                  <a:lnTo>
                    <a:pt x="13895" y="5407"/>
                  </a:lnTo>
                  <a:lnTo>
                    <a:pt x="5692" y="5407"/>
                  </a:lnTo>
                  <a:lnTo>
                    <a:pt x="5692" y="3549"/>
                  </a:lnTo>
                  <a:cubicBezTo>
                    <a:pt x="6585" y="3513"/>
                    <a:pt x="7264" y="3382"/>
                    <a:pt x="7740" y="2906"/>
                  </a:cubicBezTo>
                  <a:cubicBezTo>
                    <a:pt x="8264" y="2382"/>
                    <a:pt x="8371" y="1620"/>
                    <a:pt x="8383" y="644"/>
                  </a:cubicBezTo>
                  <a:cubicBezTo>
                    <a:pt x="8383" y="294"/>
                    <a:pt x="8108" y="1"/>
                    <a:pt x="77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8"/>
            <p:cNvSpPr/>
            <p:nvPr/>
          </p:nvSpPr>
          <p:spPr>
            <a:xfrm>
              <a:off x="4636275" y="3818125"/>
              <a:ext cx="489375" cy="159900"/>
            </a:xfrm>
            <a:custGeom>
              <a:avLst/>
              <a:gdLst/>
              <a:ahLst/>
              <a:cxnLst/>
              <a:rect l="l" t="t" r="r" b="b"/>
              <a:pathLst>
                <a:path w="19575" h="6396" extrusionOk="0">
                  <a:moveTo>
                    <a:pt x="7780" y="1"/>
                  </a:moveTo>
                  <a:cubicBezTo>
                    <a:pt x="7767" y="1"/>
                    <a:pt x="7753" y="1"/>
                    <a:pt x="7740" y="2"/>
                  </a:cubicBezTo>
                  <a:cubicBezTo>
                    <a:pt x="6525" y="14"/>
                    <a:pt x="5466" y="192"/>
                    <a:pt x="5049" y="1347"/>
                  </a:cubicBezTo>
                  <a:cubicBezTo>
                    <a:pt x="4632" y="192"/>
                    <a:pt x="3573" y="14"/>
                    <a:pt x="2358" y="2"/>
                  </a:cubicBezTo>
                  <a:cubicBezTo>
                    <a:pt x="2001" y="2"/>
                    <a:pt x="1703" y="276"/>
                    <a:pt x="1715" y="633"/>
                  </a:cubicBezTo>
                  <a:cubicBezTo>
                    <a:pt x="1727" y="1621"/>
                    <a:pt x="1846" y="2383"/>
                    <a:pt x="2358" y="2895"/>
                  </a:cubicBezTo>
                  <a:cubicBezTo>
                    <a:pt x="2834" y="3371"/>
                    <a:pt x="3537" y="3514"/>
                    <a:pt x="4406" y="3538"/>
                  </a:cubicBezTo>
                  <a:lnTo>
                    <a:pt x="4406" y="5122"/>
                  </a:lnTo>
                  <a:lnTo>
                    <a:pt x="644" y="5122"/>
                  </a:lnTo>
                  <a:cubicBezTo>
                    <a:pt x="287" y="5122"/>
                    <a:pt x="1" y="5395"/>
                    <a:pt x="1" y="5753"/>
                  </a:cubicBezTo>
                  <a:cubicBezTo>
                    <a:pt x="1" y="6110"/>
                    <a:pt x="287" y="6395"/>
                    <a:pt x="644" y="6395"/>
                  </a:cubicBezTo>
                  <a:lnTo>
                    <a:pt x="18920" y="6395"/>
                  </a:lnTo>
                  <a:cubicBezTo>
                    <a:pt x="19277" y="6395"/>
                    <a:pt x="19563" y="6110"/>
                    <a:pt x="19563" y="5753"/>
                  </a:cubicBezTo>
                  <a:cubicBezTo>
                    <a:pt x="19575" y="5395"/>
                    <a:pt x="19289" y="5122"/>
                    <a:pt x="18932" y="5122"/>
                  </a:cubicBezTo>
                  <a:lnTo>
                    <a:pt x="15169" y="5122"/>
                  </a:lnTo>
                  <a:lnTo>
                    <a:pt x="15169" y="3538"/>
                  </a:lnTo>
                  <a:cubicBezTo>
                    <a:pt x="16062" y="3514"/>
                    <a:pt x="16741" y="3371"/>
                    <a:pt x="17229" y="2895"/>
                  </a:cubicBezTo>
                  <a:cubicBezTo>
                    <a:pt x="17741" y="2383"/>
                    <a:pt x="17848" y="1621"/>
                    <a:pt x="17860" y="633"/>
                  </a:cubicBezTo>
                  <a:cubicBezTo>
                    <a:pt x="17860" y="289"/>
                    <a:pt x="17584" y="1"/>
                    <a:pt x="17267" y="1"/>
                  </a:cubicBezTo>
                  <a:cubicBezTo>
                    <a:pt x="17254" y="1"/>
                    <a:pt x="17242" y="1"/>
                    <a:pt x="17229" y="2"/>
                  </a:cubicBezTo>
                  <a:cubicBezTo>
                    <a:pt x="16003" y="14"/>
                    <a:pt x="14943" y="192"/>
                    <a:pt x="14526" y="1347"/>
                  </a:cubicBezTo>
                  <a:cubicBezTo>
                    <a:pt x="14110" y="192"/>
                    <a:pt x="13062" y="14"/>
                    <a:pt x="11836" y="2"/>
                  </a:cubicBezTo>
                  <a:cubicBezTo>
                    <a:pt x="11478" y="2"/>
                    <a:pt x="11181" y="276"/>
                    <a:pt x="11193" y="633"/>
                  </a:cubicBezTo>
                  <a:cubicBezTo>
                    <a:pt x="11216" y="1621"/>
                    <a:pt x="11336" y="2383"/>
                    <a:pt x="11836" y="2895"/>
                  </a:cubicBezTo>
                  <a:cubicBezTo>
                    <a:pt x="12312" y="3371"/>
                    <a:pt x="13014" y="3514"/>
                    <a:pt x="13895" y="3538"/>
                  </a:cubicBezTo>
                  <a:lnTo>
                    <a:pt x="13895" y="5122"/>
                  </a:lnTo>
                  <a:lnTo>
                    <a:pt x="5692" y="5122"/>
                  </a:lnTo>
                  <a:lnTo>
                    <a:pt x="5692" y="3538"/>
                  </a:lnTo>
                  <a:cubicBezTo>
                    <a:pt x="6585" y="3514"/>
                    <a:pt x="7264" y="3371"/>
                    <a:pt x="7740" y="2895"/>
                  </a:cubicBezTo>
                  <a:cubicBezTo>
                    <a:pt x="8264" y="2383"/>
                    <a:pt x="8371" y="1621"/>
                    <a:pt x="8383" y="633"/>
                  </a:cubicBezTo>
                  <a:cubicBezTo>
                    <a:pt x="8383" y="289"/>
                    <a:pt x="8118" y="1"/>
                    <a:pt x="7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8"/>
            <p:cNvSpPr/>
            <p:nvPr/>
          </p:nvSpPr>
          <p:spPr>
            <a:xfrm>
              <a:off x="4636275" y="3435950"/>
              <a:ext cx="489375" cy="159875"/>
            </a:xfrm>
            <a:custGeom>
              <a:avLst/>
              <a:gdLst/>
              <a:ahLst/>
              <a:cxnLst/>
              <a:rect l="l" t="t" r="r" b="b"/>
              <a:pathLst>
                <a:path w="19575" h="6395" extrusionOk="0">
                  <a:moveTo>
                    <a:pt x="7761" y="1"/>
                  </a:moveTo>
                  <a:cubicBezTo>
                    <a:pt x="7754" y="1"/>
                    <a:pt x="7747" y="1"/>
                    <a:pt x="7740" y="1"/>
                  </a:cubicBezTo>
                  <a:cubicBezTo>
                    <a:pt x="6525" y="13"/>
                    <a:pt x="5466" y="192"/>
                    <a:pt x="5049" y="1359"/>
                  </a:cubicBezTo>
                  <a:cubicBezTo>
                    <a:pt x="4632" y="192"/>
                    <a:pt x="3573" y="13"/>
                    <a:pt x="2358" y="1"/>
                  </a:cubicBezTo>
                  <a:cubicBezTo>
                    <a:pt x="2001" y="1"/>
                    <a:pt x="1703" y="287"/>
                    <a:pt x="1715" y="644"/>
                  </a:cubicBezTo>
                  <a:cubicBezTo>
                    <a:pt x="1727" y="1621"/>
                    <a:pt x="1846" y="2383"/>
                    <a:pt x="2358" y="2906"/>
                  </a:cubicBezTo>
                  <a:cubicBezTo>
                    <a:pt x="2834" y="3383"/>
                    <a:pt x="3537" y="3514"/>
                    <a:pt x="4406" y="3537"/>
                  </a:cubicBezTo>
                  <a:lnTo>
                    <a:pt x="4406" y="5121"/>
                  </a:lnTo>
                  <a:lnTo>
                    <a:pt x="644" y="5121"/>
                  </a:lnTo>
                  <a:cubicBezTo>
                    <a:pt x="287" y="5121"/>
                    <a:pt x="1" y="5407"/>
                    <a:pt x="1" y="5764"/>
                  </a:cubicBezTo>
                  <a:cubicBezTo>
                    <a:pt x="36" y="6121"/>
                    <a:pt x="322" y="6395"/>
                    <a:pt x="656" y="6395"/>
                  </a:cubicBezTo>
                  <a:lnTo>
                    <a:pt x="18932" y="6395"/>
                  </a:lnTo>
                  <a:cubicBezTo>
                    <a:pt x="19289" y="6395"/>
                    <a:pt x="19575" y="6121"/>
                    <a:pt x="19575" y="5764"/>
                  </a:cubicBezTo>
                  <a:cubicBezTo>
                    <a:pt x="19575" y="5407"/>
                    <a:pt x="19289" y="5121"/>
                    <a:pt x="18932" y="5121"/>
                  </a:cubicBezTo>
                  <a:lnTo>
                    <a:pt x="15169" y="5121"/>
                  </a:lnTo>
                  <a:lnTo>
                    <a:pt x="15169" y="3537"/>
                  </a:lnTo>
                  <a:cubicBezTo>
                    <a:pt x="16062" y="3514"/>
                    <a:pt x="16741" y="3383"/>
                    <a:pt x="17229" y="2906"/>
                  </a:cubicBezTo>
                  <a:cubicBezTo>
                    <a:pt x="17741" y="2383"/>
                    <a:pt x="17848" y="1621"/>
                    <a:pt x="17860" y="644"/>
                  </a:cubicBezTo>
                  <a:cubicBezTo>
                    <a:pt x="17860" y="294"/>
                    <a:pt x="17585" y="1"/>
                    <a:pt x="17249" y="1"/>
                  </a:cubicBezTo>
                  <a:cubicBezTo>
                    <a:pt x="17242" y="1"/>
                    <a:pt x="17236" y="1"/>
                    <a:pt x="17229" y="1"/>
                  </a:cubicBezTo>
                  <a:cubicBezTo>
                    <a:pt x="16003" y="13"/>
                    <a:pt x="14943" y="192"/>
                    <a:pt x="14526" y="1359"/>
                  </a:cubicBezTo>
                  <a:cubicBezTo>
                    <a:pt x="14110" y="192"/>
                    <a:pt x="13062" y="13"/>
                    <a:pt x="11836" y="1"/>
                  </a:cubicBezTo>
                  <a:cubicBezTo>
                    <a:pt x="11478" y="1"/>
                    <a:pt x="11181" y="287"/>
                    <a:pt x="11193" y="644"/>
                  </a:cubicBezTo>
                  <a:cubicBezTo>
                    <a:pt x="11216" y="1621"/>
                    <a:pt x="11336" y="2383"/>
                    <a:pt x="11836" y="2906"/>
                  </a:cubicBezTo>
                  <a:cubicBezTo>
                    <a:pt x="12312" y="3383"/>
                    <a:pt x="13014" y="3514"/>
                    <a:pt x="13895" y="3537"/>
                  </a:cubicBezTo>
                  <a:lnTo>
                    <a:pt x="13895" y="5121"/>
                  </a:lnTo>
                  <a:lnTo>
                    <a:pt x="5692" y="5121"/>
                  </a:lnTo>
                  <a:lnTo>
                    <a:pt x="5692" y="3537"/>
                  </a:lnTo>
                  <a:cubicBezTo>
                    <a:pt x="6585" y="3514"/>
                    <a:pt x="7264" y="3383"/>
                    <a:pt x="7740" y="2906"/>
                  </a:cubicBezTo>
                  <a:cubicBezTo>
                    <a:pt x="8264" y="2383"/>
                    <a:pt x="8371" y="1621"/>
                    <a:pt x="8383" y="644"/>
                  </a:cubicBezTo>
                  <a:cubicBezTo>
                    <a:pt x="8383" y="294"/>
                    <a:pt x="8108" y="1"/>
                    <a:pt x="77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8" name="Google Shape;728;p58"/>
          <p:cNvGrpSpPr/>
          <p:nvPr/>
        </p:nvGrpSpPr>
        <p:grpSpPr>
          <a:xfrm>
            <a:off x="4087213" y="3777659"/>
            <a:ext cx="401702" cy="373009"/>
            <a:chOff x="3936800" y="3455900"/>
            <a:chExt cx="541450" cy="502775"/>
          </a:xfrm>
        </p:grpSpPr>
        <p:sp>
          <p:nvSpPr>
            <p:cNvPr id="729" name="Google Shape;729;p58"/>
            <p:cNvSpPr/>
            <p:nvPr/>
          </p:nvSpPr>
          <p:spPr>
            <a:xfrm>
              <a:off x="3937075" y="3708325"/>
              <a:ext cx="541175" cy="250350"/>
            </a:xfrm>
            <a:custGeom>
              <a:avLst/>
              <a:gdLst/>
              <a:ahLst/>
              <a:cxnLst/>
              <a:rect l="l" t="t" r="r" b="b"/>
              <a:pathLst>
                <a:path w="21647" h="10014" extrusionOk="0">
                  <a:moveTo>
                    <a:pt x="3085" y="0"/>
                  </a:moveTo>
                  <a:cubicBezTo>
                    <a:pt x="2728" y="0"/>
                    <a:pt x="2442" y="286"/>
                    <a:pt x="2442" y="643"/>
                  </a:cubicBezTo>
                  <a:cubicBezTo>
                    <a:pt x="2466" y="1953"/>
                    <a:pt x="2668" y="2679"/>
                    <a:pt x="3156" y="3168"/>
                  </a:cubicBezTo>
                  <a:cubicBezTo>
                    <a:pt x="3620" y="3632"/>
                    <a:pt x="4311" y="3834"/>
                    <a:pt x="5478" y="3870"/>
                  </a:cubicBezTo>
                  <a:lnTo>
                    <a:pt x="5478" y="6394"/>
                  </a:lnTo>
                  <a:lnTo>
                    <a:pt x="632" y="6394"/>
                  </a:lnTo>
                  <a:cubicBezTo>
                    <a:pt x="287" y="6394"/>
                    <a:pt x="1" y="6680"/>
                    <a:pt x="1" y="7025"/>
                  </a:cubicBezTo>
                  <a:lnTo>
                    <a:pt x="1" y="9394"/>
                  </a:lnTo>
                  <a:cubicBezTo>
                    <a:pt x="1" y="9728"/>
                    <a:pt x="287" y="10014"/>
                    <a:pt x="632" y="10014"/>
                  </a:cubicBezTo>
                  <a:lnTo>
                    <a:pt x="21016" y="10014"/>
                  </a:lnTo>
                  <a:cubicBezTo>
                    <a:pt x="21361" y="10014"/>
                    <a:pt x="21647" y="9728"/>
                    <a:pt x="21647" y="9394"/>
                  </a:cubicBezTo>
                  <a:lnTo>
                    <a:pt x="21647" y="7025"/>
                  </a:lnTo>
                  <a:cubicBezTo>
                    <a:pt x="21635" y="6680"/>
                    <a:pt x="21349" y="6394"/>
                    <a:pt x="21004" y="6394"/>
                  </a:cubicBezTo>
                  <a:lnTo>
                    <a:pt x="16158" y="6394"/>
                  </a:lnTo>
                  <a:lnTo>
                    <a:pt x="16158" y="3870"/>
                  </a:lnTo>
                  <a:cubicBezTo>
                    <a:pt x="17348" y="3834"/>
                    <a:pt x="18015" y="3632"/>
                    <a:pt x="18479" y="3168"/>
                  </a:cubicBezTo>
                  <a:cubicBezTo>
                    <a:pt x="18956" y="2691"/>
                    <a:pt x="19158" y="1953"/>
                    <a:pt x="19194" y="643"/>
                  </a:cubicBezTo>
                  <a:cubicBezTo>
                    <a:pt x="19194" y="286"/>
                    <a:pt x="18908" y="0"/>
                    <a:pt x="18551" y="0"/>
                  </a:cubicBezTo>
                  <a:cubicBezTo>
                    <a:pt x="17134" y="12"/>
                    <a:pt x="15943" y="227"/>
                    <a:pt x="15527" y="1560"/>
                  </a:cubicBezTo>
                  <a:cubicBezTo>
                    <a:pt x="15098" y="227"/>
                    <a:pt x="13919" y="12"/>
                    <a:pt x="12514" y="0"/>
                  </a:cubicBezTo>
                  <a:cubicBezTo>
                    <a:pt x="12157" y="0"/>
                    <a:pt x="11872" y="286"/>
                    <a:pt x="11872" y="643"/>
                  </a:cubicBezTo>
                  <a:cubicBezTo>
                    <a:pt x="11883" y="1953"/>
                    <a:pt x="12098" y="2679"/>
                    <a:pt x="12586" y="3168"/>
                  </a:cubicBezTo>
                  <a:cubicBezTo>
                    <a:pt x="13050" y="3632"/>
                    <a:pt x="13729" y="3834"/>
                    <a:pt x="14908" y="3870"/>
                  </a:cubicBezTo>
                  <a:lnTo>
                    <a:pt x="14908" y="6394"/>
                  </a:lnTo>
                  <a:lnTo>
                    <a:pt x="6728" y="6394"/>
                  </a:lnTo>
                  <a:lnTo>
                    <a:pt x="6728" y="3870"/>
                  </a:lnTo>
                  <a:cubicBezTo>
                    <a:pt x="7919" y="3834"/>
                    <a:pt x="8597" y="3632"/>
                    <a:pt x="9050" y="3168"/>
                  </a:cubicBezTo>
                  <a:cubicBezTo>
                    <a:pt x="9526" y="2691"/>
                    <a:pt x="9740" y="1953"/>
                    <a:pt x="9764" y="643"/>
                  </a:cubicBezTo>
                  <a:cubicBezTo>
                    <a:pt x="9764" y="286"/>
                    <a:pt x="9490" y="0"/>
                    <a:pt x="9133" y="0"/>
                  </a:cubicBezTo>
                  <a:cubicBezTo>
                    <a:pt x="7716" y="12"/>
                    <a:pt x="6526" y="227"/>
                    <a:pt x="6109" y="1560"/>
                  </a:cubicBezTo>
                  <a:cubicBezTo>
                    <a:pt x="5680" y="227"/>
                    <a:pt x="4502" y="12"/>
                    <a:pt x="30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8"/>
            <p:cNvSpPr/>
            <p:nvPr/>
          </p:nvSpPr>
          <p:spPr>
            <a:xfrm>
              <a:off x="4309750" y="3581825"/>
              <a:ext cx="31275" cy="56575"/>
            </a:xfrm>
            <a:custGeom>
              <a:avLst/>
              <a:gdLst/>
              <a:ahLst/>
              <a:cxnLst/>
              <a:rect l="l" t="t" r="r" b="b"/>
              <a:pathLst>
                <a:path w="1251" h="2263" extrusionOk="0">
                  <a:moveTo>
                    <a:pt x="620" y="0"/>
                  </a:moveTo>
                  <a:cubicBezTo>
                    <a:pt x="286" y="0"/>
                    <a:pt x="1" y="286"/>
                    <a:pt x="1" y="619"/>
                  </a:cubicBezTo>
                  <a:lnTo>
                    <a:pt x="1" y="1631"/>
                  </a:lnTo>
                  <a:cubicBezTo>
                    <a:pt x="1" y="1977"/>
                    <a:pt x="286" y="2262"/>
                    <a:pt x="620" y="2262"/>
                  </a:cubicBezTo>
                  <a:cubicBezTo>
                    <a:pt x="965" y="2262"/>
                    <a:pt x="1251" y="1977"/>
                    <a:pt x="1251" y="1631"/>
                  </a:cubicBezTo>
                  <a:lnTo>
                    <a:pt x="1251" y="619"/>
                  </a:ln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8"/>
            <p:cNvSpPr/>
            <p:nvPr/>
          </p:nvSpPr>
          <p:spPr>
            <a:xfrm>
              <a:off x="4240400" y="3565225"/>
              <a:ext cx="51825" cy="48400"/>
            </a:xfrm>
            <a:custGeom>
              <a:avLst/>
              <a:gdLst/>
              <a:ahLst/>
              <a:cxnLst/>
              <a:rect l="l" t="t" r="r" b="b"/>
              <a:pathLst>
                <a:path w="2073" h="1936" extrusionOk="0">
                  <a:moveTo>
                    <a:pt x="1371" y="1"/>
                  </a:moveTo>
                  <a:cubicBezTo>
                    <a:pt x="1209" y="1"/>
                    <a:pt x="1048" y="63"/>
                    <a:pt x="929" y="188"/>
                  </a:cubicBezTo>
                  <a:lnTo>
                    <a:pt x="262" y="855"/>
                  </a:lnTo>
                  <a:cubicBezTo>
                    <a:pt x="0" y="1105"/>
                    <a:pt x="0" y="1498"/>
                    <a:pt x="262" y="1748"/>
                  </a:cubicBezTo>
                  <a:cubicBezTo>
                    <a:pt x="387" y="1873"/>
                    <a:pt x="545" y="1935"/>
                    <a:pt x="704" y="1935"/>
                  </a:cubicBezTo>
                  <a:cubicBezTo>
                    <a:pt x="864" y="1935"/>
                    <a:pt x="1024" y="1873"/>
                    <a:pt x="1155" y="1748"/>
                  </a:cubicBezTo>
                  <a:lnTo>
                    <a:pt x="1822" y="1081"/>
                  </a:lnTo>
                  <a:cubicBezTo>
                    <a:pt x="2072" y="831"/>
                    <a:pt x="2072" y="438"/>
                    <a:pt x="1822" y="188"/>
                  </a:cubicBezTo>
                  <a:cubicBezTo>
                    <a:pt x="1697" y="63"/>
                    <a:pt x="1533" y="1"/>
                    <a:pt x="1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8"/>
            <p:cNvSpPr/>
            <p:nvPr/>
          </p:nvSpPr>
          <p:spPr>
            <a:xfrm>
              <a:off x="4357975" y="3565225"/>
              <a:ext cx="51825" cy="48400"/>
            </a:xfrm>
            <a:custGeom>
              <a:avLst/>
              <a:gdLst/>
              <a:ahLst/>
              <a:cxnLst/>
              <a:rect l="l" t="t" r="r" b="b"/>
              <a:pathLst>
                <a:path w="2073" h="1936" extrusionOk="0">
                  <a:moveTo>
                    <a:pt x="713" y="1"/>
                  </a:moveTo>
                  <a:cubicBezTo>
                    <a:pt x="551" y="1"/>
                    <a:pt x="387" y="63"/>
                    <a:pt x="262" y="188"/>
                  </a:cubicBezTo>
                  <a:cubicBezTo>
                    <a:pt x="0" y="438"/>
                    <a:pt x="0" y="831"/>
                    <a:pt x="262" y="1081"/>
                  </a:cubicBezTo>
                  <a:lnTo>
                    <a:pt x="929" y="1748"/>
                  </a:lnTo>
                  <a:cubicBezTo>
                    <a:pt x="1054" y="1873"/>
                    <a:pt x="1215" y="1935"/>
                    <a:pt x="1376" y="1935"/>
                  </a:cubicBezTo>
                  <a:cubicBezTo>
                    <a:pt x="1536" y="1935"/>
                    <a:pt x="1697" y="1873"/>
                    <a:pt x="1822" y="1748"/>
                  </a:cubicBezTo>
                  <a:cubicBezTo>
                    <a:pt x="2072" y="1498"/>
                    <a:pt x="2072" y="1105"/>
                    <a:pt x="1822" y="855"/>
                  </a:cubicBezTo>
                  <a:lnTo>
                    <a:pt x="1155" y="188"/>
                  </a:lnTo>
                  <a:cubicBezTo>
                    <a:pt x="1036" y="63"/>
                    <a:pt x="87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8"/>
            <p:cNvSpPr/>
            <p:nvPr/>
          </p:nvSpPr>
          <p:spPr>
            <a:xfrm>
              <a:off x="4073425" y="3581825"/>
              <a:ext cx="31575" cy="56575"/>
            </a:xfrm>
            <a:custGeom>
              <a:avLst/>
              <a:gdLst/>
              <a:ahLst/>
              <a:cxnLst/>
              <a:rect l="l" t="t" r="r" b="b"/>
              <a:pathLst>
                <a:path w="1263" h="2263" extrusionOk="0">
                  <a:moveTo>
                    <a:pt x="631" y="0"/>
                  </a:moveTo>
                  <a:cubicBezTo>
                    <a:pt x="286" y="0"/>
                    <a:pt x="0" y="286"/>
                    <a:pt x="0" y="619"/>
                  </a:cubicBezTo>
                  <a:lnTo>
                    <a:pt x="0" y="1631"/>
                  </a:lnTo>
                  <a:cubicBezTo>
                    <a:pt x="0" y="1977"/>
                    <a:pt x="286" y="2262"/>
                    <a:pt x="631" y="2262"/>
                  </a:cubicBezTo>
                  <a:cubicBezTo>
                    <a:pt x="964" y="2262"/>
                    <a:pt x="1250" y="1977"/>
                    <a:pt x="1250" y="1631"/>
                  </a:cubicBezTo>
                  <a:lnTo>
                    <a:pt x="1250" y="619"/>
                  </a:lnTo>
                  <a:cubicBezTo>
                    <a:pt x="1262" y="286"/>
                    <a:pt x="988" y="0"/>
                    <a:pt x="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8"/>
            <p:cNvSpPr/>
            <p:nvPr/>
          </p:nvSpPr>
          <p:spPr>
            <a:xfrm>
              <a:off x="4004650" y="3565225"/>
              <a:ext cx="51825" cy="48400"/>
            </a:xfrm>
            <a:custGeom>
              <a:avLst/>
              <a:gdLst/>
              <a:ahLst/>
              <a:cxnLst/>
              <a:rect l="l" t="t" r="r" b="b"/>
              <a:pathLst>
                <a:path w="2073" h="1936" extrusionOk="0">
                  <a:moveTo>
                    <a:pt x="1359" y="1"/>
                  </a:moveTo>
                  <a:cubicBezTo>
                    <a:pt x="1197" y="1"/>
                    <a:pt x="1037" y="63"/>
                    <a:pt x="917" y="188"/>
                  </a:cubicBezTo>
                  <a:lnTo>
                    <a:pt x="251" y="855"/>
                  </a:lnTo>
                  <a:cubicBezTo>
                    <a:pt x="1" y="1105"/>
                    <a:pt x="1" y="1498"/>
                    <a:pt x="251" y="1748"/>
                  </a:cubicBezTo>
                  <a:cubicBezTo>
                    <a:pt x="376" y="1873"/>
                    <a:pt x="536" y="1935"/>
                    <a:pt x="697" y="1935"/>
                  </a:cubicBezTo>
                  <a:cubicBezTo>
                    <a:pt x="858" y="1935"/>
                    <a:pt x="1019" y="1873"/>
                    <a:pt x="1144" y="1748"/>
                  </a:cubicBezTo>
                  <a:lnTo>
                    <a:pt x="1810" y="1081"/>
                  </a:lnTo>
                  <a:cubicBezTo>
                    <a:pt x="2072" y="831"/>
                    <a:pt x="2072" y="438"/>
                    <a:pt x="1810" y="188"/>
                  </a:cubicBezTo>
                  <a:cubicBezTo>
                    <a:pt x="1685" y="63"/>
                    <a:pt x="1522" y="1"/>
                    <a:pt x="1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8"/>
            <p:cNvSpPr/>
            <p:nvPr/>
          </p:nvSpPr>
          <p:spPr>
            <a:xfrm>
              <a:off x="4122225" y="3565225"/>
              <a:ext cx="51825" cy="48400"/>
            </a:xfrm>
            <a:custGeom>
              <a:avLst/>
              <a:gdLst/>
              <a:ahLst/>
              <a:cxnLst/>
              <a:rect l="l" t="t" r="r" b="b"/>
              <a:pathLst>
                <a:path w="2073" h="1936" extrusionOk="0">
                  <a:moveTo>
                    <a:pt x="702" y="1"/>
                  </a:moveTo>
                  <a:cubicBezTo>
                    <a:pt x="539" y="1"/>
                    <a:pt x="376" y="63"/>
                    <a:pt x="251" y="188"/>
                  </a:cubicBezTo>
                  <a:cubicBezTo>
                    <a:pt x="1" y="438"/>
                    <a:pt x="1" y="831"/>
                    <a:pt x="251" y="1081"/>
                  </a:cubicBezTo>
                  <a:lnTo>
                    <a:pt x="917" y="1748"/>
                  </a:lnTo>
                  <a:cubicBezTo>
                    <a:pt x="1048" y="1873"/>
                    <a:pt x="1209" y="1935"/>
                    <a:pt x="1368" y="1935"/>
                  </a:cubicBezTo>
                  <a:cubicBezTo>
                    <a:pt x="1528" y="1935"/>
                    <a:pt x="1685" y="1873"/>
                    <a:pt x="1810" y="1748"/>
                  </a:cubicBezTo>
                  <a:cubicBezTo>
                    <a:pt x="2072" y="1498"/>
                    <a:pt x="2072" y="1105"/>
                    <a:pt x="1810" y="855"/>
                  </a:cubicBezTo>
                  <a:lnTo>
                    <a:pt x="1144" y="188"/>
                  </a:lnTo>
                  <a:cubicBezTo>
                    <a:pt x="1025" y="63"/>
                    <a:pt x="864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8"/>
            <p:cNvSpPr/>
            <p:nvPr/>
          </p:nvSpPr>
          <p:spPr>
            <a:xfrm>
              <a:off x="3936800" y="3455900"/>
              <a:ext cx="538475" cy="98275"/>
            </a:xfrm>
            <a:custGeom>
              <a:avLst/>
              <a:gdLst/>
              <a:ahLst/>
              <a:cxnLst/>
              <a:rect l="l" t="t" r="r" b="b"/>
              <a:pathLst>
                <a:path w="21539" h="3931" extrusionOk="0">
                  <a:moveTo>
                    <a:pt x="631" y="1"/>
                  </a:moveTo>
                  <a:cubicBezTo>
                    <a:pt x="286" y="1"/>
                    <a:pt x="0" y="287"/>
                    <a:pt x="0" y="632"/>
                  </a:cubicBezTo>
                  <a:cubicBezTo>
                    <a:pt x="36" y="977"/>
                    <a:pt x="322" y="1251"/>
                    <a:pt x="655" y="1251"/>
                  </a:cubicBezTo>
                  <a:lnTo>
                    <a:pt x="2429" y="1251"/>
                  </a:lnTo>
                  <a:lnTo>
                    <a:pt x="2429" y="2311"/>
                  </a:lnTo>
                  <a:cubicBezTo>
                    <a:pt x="2429" y="2656"/>
                    <a:pt x="2715" y="2942"/>
                    <a:pt x="3060" y="2942"/>
                  </a:cubicBezTo>
                  <a:lnTo>
                    <a:pt x="5453" y="2942"/>
                  </a:lnTo>
                  <a:lnTo>
                    <a:pt x="5453" y="3311"/>
                  </a:lnTo>
                  <a:cubicBezTo>
                    <a:pt x="5453" y="3656"/>
                    <a:pt x="5739" y="3930"/>
                    <a:pt x="6072" y="3930"/>
                  </a:cubicBezTo>
                  <a:cubicBezTo>
                    <a:pt x="6418" y="3930"/>
                    <a:pt x="6703" y="3656"/>
                    <a:pt x="6703" y="3311"/>
                  </a:cubicBezTo>
                  <a:lnTo>
                    <a:pt x="6703" y="2942"/>
                  </a:lnTo>
                  <a:lnTo>
                    <a:pt x="14871" y="2942"/>
                  </a:lnTo>
                  <a:lnTo>
                    <a:pt x="14871" y="3311"/>
                  </a:lnTo>
                  <a:cubicBezTo>
                    <a:pt x="14871" y="3656"/>
                    <a:pt x="15157" y="3930"/>
                    <a:pt x="15502" y="3930"/>
                  </a:cubicBezTo>
                  <a:cubicBezTo>
                    <a:pt x="15835" y="3930"/>
                    <a:pt x="16121" y="3656"/>
                    <a:pt x="16121" y="3311"/>
                  </a:cubicBezTo>
                  <a:lnTo>
                    <a:pt x="16121" y="2942"/>
                  </a:lnTo>
                  <a:lnTo>
                    <a:pt x="18514" y="2942"/>
                  </a:lnTo>
                  <a:cubicBezTo>
                    <a:pt x="18860" y="2942"/>
                    <a:pt x="19145" y="2656"/>
                    <a:pt x="19145" y="2311"/>
                  </a:cubicBezTo>
                  <a:lnTo>
                    <a:pt x="19145" y="1251"/>
                  </a:lnTo>
                  <a:lnTo>
                    <a:pt x="20919" y="1251"/>
                  </a:lnTo>
                  <a:cubicBezTo>
                    <a:pt x="21253" y="1251"/>
                    <a:pt x="21538" y="977"/>
                    <a:pt x="21538" y="632"/>
                  </a:cubicBezTo>
                  <a:cubicBezTo>
                    <a:pt x="21538" y="287"/>
                    <a:pt x="21253" y="1"/>
                    <a:pt x="20919" y="1"/>
                  </a:cubicBezTo>
                  <a:lnTo>
                    <a:pt x="18514" y="1"/>
                  </a:lnTo>
                  <a:cubicBezTo>
                    <a:pt x="18181" y="1"/>
                    <a:pt x="17895" y="287"/>
                    <a:pt x="17895" y="632"/>
                  </a:cubicBezTo>
                  <a:lnTo>
                    <a:pt x="17895" y="1680"/>
                  </a:lnTo>
                  <a:lnTo>
                    <a:pt x="3655" y="1680"/>
                  </a:lnTo>
                  <a:lnTo>
                    <a:pt x="3655" y="632"/>
                  </a:lnTo>
                  <a:cubicBezTo>
                    <a:pt x="3655" y="287"/>
                    <a:pt x="3370" y="1"/>
                    <a:pt x="3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737;p58"/>
          <p:cNvGrpSpPr/>
          <p:nvPr/>
        </p:nvGrpSpPr>
        <p:grpSpPr>
          <a:xfrm>
            <a:off x="3641749" y="3763368"/>
            <a:ext cx="278268" cy="401590"/>
            <a:chOff x="3377200" y="3436425"/>
            <a:chExt cx="375075" cy="541300"/>
          </a:xfrm>
        </p:grpSpPr>
        <p:sp>
          <p:nvSpPr>
            <p:cNvPr id="738" name="Google Shape;738;p58"/>
            <p:cNvSpPr/>
            <p:nvPr/>
          </p:nvSpPr>
          <p:spPr>
            <a:xfrm>
              <a:off x="3486725" y="3814000"/>
              <a:ext cx="30100" cy="39300"/>
            </a:xfrm>
            <a:custGeom>
              <a:avLst/>
              <a:gdLst/>
              <a:ahLst/>
              <a:cxnLst/>
              <a:rect l="l" t="t" r="r" b="b"/>
              <a:pathLst>
                <a:path w="1204" h="1572" extrusionOk="0">
                  <a:moveTo>
                    <a:pt x="406" y="0"/>
                  </a:moveTo>
                  <a:lnTo>
                    <a:pt x="1" y="1179"/>
                  </a:lnTo>
                  <a:cubicBezTo>
                    <a:pt x="358" y="1334"/>
                    <a:pt x="560" y="1393"/>
                    <a:pt x="906" y="1500"/>
                  </a:cubicBezTo>
                  <a:cubicBezTo>
                    <a:pt x="1013" y="1536"/>
                    <a:pt x="1096" y="1548"/>
                    <a:pt x="1203" y="1572"/>
                  </a:cubicBezTo>
                  <a:lnTo>
                    <a:pt x="12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8"/>
            <p:cNvSpPr/>
            <p:nvPr/>
          </p:nvSpPr>
          <p:spPr>
            <a:xfrm>
              <a:off x="3612050" y="3814000"/>
              <a:ext cx="30075" cy="39300"/>
            </a:xfrm>
            <a:custGeom>
              <a:avLst/>
              <a:gdLst/>
              <a:ahLst/>
              <a:cxnLst/>
              <a:rect l="l" t="t" r="r" b="b"/>
              <a:pathLst>
                <a:path w="1203" h="1572" extrusionOk="0">
                  <a:moveTo>
                    <a:pt x="0" y="0"/>
                  </a:moveTo>
                  <a:lnTo>
                    <a:pt x="0" y="1572"/>
                  </a:lnTo>
                  <a:cubicBezTo>
                    <a:pt x="108" y="1548"/>
                    <a:pt x="215" y="1536"/>
                    <a:pt x="298" y="1500"/>
                  </a:cubicBezTo>
                  <a:cubicBezTo>
                    <a:pt x="631" y="1393"/>
                    <a:pt x="834" y="1334"/>
                    <a:pt x="1203" y="1179"/>
                  </a:cubicBezTo>
                  <a:lnTo>
                    <a:pt x="8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8"/>
            <p:cNvSpPr/>
            <p:nvPr/>
          </p:nvSpPr>
          <p:spPr>
            <a:xfrm>
              <a:off x="3377200" y="3750000"/>
              <a:ext cx="375075" cy="227725"/>
            </a:xfrm>
            <a:custGeom>
              <a:avLst/>
              <a:gdLst/>
              <a:ahLst/>
              <a:cxnLst/>
              <a:rect l="l" t="t" r="r" b="b"/>
              <a:pathLst>
                <a:path w="15003" h="9109" extrusionOk="0">
                  <a:moveTo>
                    <a:pt x="6870" y="1286"/>
                  </a:moveTo>
                  <a:lnTo>
                    <a:pt x="6870" y="5882"/>
                  </a:lnTo>
                  <a:lnTo>
                    <a:pt x="2739" y="4596"/>
                  </a:lnTo>
                  <a:lnTo>
                    <a:pt x="3894" y="1286"/>
                  </a:lnTo>
                  <a:close/>
                  <a:moveTo>
                    <a:pt x="11109" y="1274"/>
                  </a:moveTo>
                  <a:lnTo>
                    <a:pt x="12252" y="4584"/>
                  </a:lnTo>
                  <a:lnTo>
                    <a:pt x="8132" y="5882"/>
                  </a:lnTo>
                  <a:lnTo>
                    <a:pt x="8132" y="1274"/>
                  </a:lnTo>
                  <a:close/>
                  <a:moveTo>
                    <a:pt x="3429" y="0"/>
                  </a:moveTo>
                  <a:cubicBezTo>
                    <a:pt x="3155" y="0"/>
                    <a:pt x="2917" y="179"/>
                    <a:pt x="2834" y="429"/>
                  </a:cubicBezTo>
                  <a:lnTo>
                    <a:pt x="119" y="8263"/>
                  </a:lnTo>
                  <a:cubicBezTo>
                    <a:pt x="0" y="8585"/>
                    <a:pt x="179" y="8954"/>
                    <a:pt x="512" y="9061"/>
                  </a:cubicBezTo>
                  <a:cubicBezTo>
                    <a:pt x="580" y="9086"/>
                    <a:pt x="650" y="9098"/>
                    <a:pt x="720" y="9098"/>
                  </a:cubicBezTo>
                  <a:cubicBezTo>
                    <a:pt x="982" y="9098"/>
                    <a:pt x="1235" y="8931"/>
                    <a:pt x="1310" y="8668"/>
                  </a:cubicBezTo>
                  <a:lnTo>
                    <a:pt x="2310" y="5787"/>
                  </a:lnTo>
                  <a:lnTo>
                    <a:pt x="6846" y="7204"/>
                  </a:lnTo>
                  <a:lnTo>
                    <a:pt x="6846" y="8466"/>
                  </a:lnTo>
                  <a:cubicBezTo>
                    <a:pt x="6846" y="8823"/>
                    <a:pt x="7132" y="9109"/>
                    <a:pt x="7489" y="9109"/>
                  </a:cubicBezTo>
                  <a:cubicBezTo>
                    <a:pt x="7847" y="9109"/>
                    <a:pt x="8132" y="8823"/>
                    <a:pt x="8132" y="8466"/>
                  </a:cubicBezTo>
                  <a:lnTo>
                    <a:pt x="8132" y="7204"/>
                  </a:lnTo>
                  <a:lnTo>
                    <a:pt x="12669" y="5787"/>
                  </a:lnTo>
                  <a:lnTo>
                    <a:pt x="13669" y="8668"/>
                  </a:lnTo>
                  <a:cubicBezTo>
                    <a:pt x="13752" y="8942"/>
                    <a:pt x="14002" y="9109"/>
                    <a:pt x="14264" y="9109"/>
                  </a:cubicBezTo>
                  <a:cubicBezTo>
                    <a:pt x="14693" y="9109"/>
                    <a:pt x="15002" y="8680"/>
                    <a:pt x="14859" y="8263"/>
                  </a:cubicBezTo>
                  <a:lnTo>
                    <a:pt x="12145" y="429"/>
                  </a:lnTo>
                  <a:cubicBezTo>
                    <a:pt x="12061" y="179"/>
                    <a:pt x="11823" y="0"/>
                    <a:pt x="11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8"/>
            <p:cNvSpPr/>
            <p:nvPr/>
          </p:nvSpPr>
          <p:spPr>
            <a:xfrm>
              <a:off x="3411425" y="3436425"/>
              <a:ext cx="305725" cy="145125"/>
            </a:xfrm>
            <a:custGeom>
              <a:avLst/>
              <a:gdLst/>
              <a:ahLst/>
              <a:cxnLst/>
              <a:rect l="l" t="t" r="r" b="b"/>
              <a:pathLst>
                <a:path w="12229" h="5805" extrusionOk="0">
                  <a:moveTo>
                    <a:pt x="6119" y="0"/>
                  </a:moveTo>
                  <a:cubicBezTo>
                    <a:pt x="6010" y="0"/>
                    <a:pt x="5900" y="30"/>
                    <a:pt x="5799" y="89"/>
                  </a:cubicBezTo>
                  <a:lnTo>
                    <a:pt x="382" y="3209"/>
                  </a:lnTo>
                  <a:cubicBezTo>
                    <a:pt x="120" y="3364"/>
                    <a:pt x="1" y="3637"/>
                    <a:pt x="84" y="3923"/>
                  </a:cubicBezTo>
                  <a:cubicBezTo>
                    <a:pt x="155" y="4209"/>
                    <a:pt x="405" y="4399"/>
                    <a:pt x="691" y="4399"/>
                  </a:cubicBezTo>
                  <a:lnTo>
                    <a:pt x="1405" y="4399"/>
                  </a:lnTo>
                  <a:lnTo>
                    <a:pt x="1405" y="5804"/>
                  </a:lnTo>
                  <a:lnTo>
                    <a:pt x="10800" y="5804"/>
                  </a:lnTo>
                  <a:lnTo>
                    <a:pt x="10800" y="4399"/>
                  </a:lnTo>
                  <a:lnTo>
                    <a:pt x="11538" y="4399"/>
                  </a:lnTo>
                  <a:cubicBezTo>
                    <a:pt x="11823" y="4399"/>
                    <a:pt x="12073" y="4209"/>
                    <a:pt x="12145" y="3923"/>
                  </a:cubicBezTo>
                  <a:cubicBezTo>
                    <a:pt x="12228" y="3637"/>
                    <a:pt x="12109" y="3364"/>
                    <a:pt x="11847" y="3209"/>
                  </a:cubicBezTo>
                  <a:lnTo>
                    <a:pt x="6430" y="89"/>
                  </a:lnTo>
                  <a:cubicBezTo>
                    <a:pt x="6335" y="30"/>
                    <a:pt x="6228" y="0"/>
                    <a:pt x="6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8"/>
            <p:cNvSpPr/>
            <p:nvPr/>
          </p:nvSpPr>
          <p:spPr>
            <a:xfrm>
              <a:off x="3629900" y="3613075"/>
              <a:ext cx="51825" cy="37825"/>
            </a:xfrm>
            <a:custGeom>
              <a:avLst/>
              <a:gdLst/>
              <a:ahLst/>
              <a:cxnLst/>
              <a:rect l="l" t="t" r="r" b="b"/>
              <a:pathLst>
                <a:path w="2073" h="1513" extrusionOk="0">
                  <a:moveTo>
                    <a:pt x="1" y="0"/>
                  </a:moveTo>
                  <a:lnTo>
                    <a:pt x="1" y="1513"/>
                  </a:lnTo>
                  <a:lnTo>
                    <a:pt x="2072" y="1513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8"/>
            <p:cNvSpPr/>
            <p:nvPr/>
          </p:nvSpPr>
          <p:spPr>
            <a:xfrm>
              <a:off x="3447150" y="3613075"/>
              <a:ext cx="51800" cy="37825"/>
            </a:xfrm>
            <a:custGeom>
              <a:avLst/>
              <a:gdLst/>
              <a:ahLst/>
              <a:cxnLst/>
              <a:rect l="l" t="t" r="r" b="b"/>
              <a:pathLst>
                <a:path w="2072" h="1513" extrusionOk="0">
                  <a:moveTo>
                    <a:pt x="0" y="0"/>
                  </a:moveTo>
                  <a:lnTo>
                    <a:pt x="0" y="1513"/>
                  </a:lnTo>
                  <a:lnTo>
                    <a:pt x="2072" y="1513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8"/>
            <p:cNvSpPr/>
            <p:nvPr/>
          </p:nvSpPr>
          <p:spPr>
            <a:xfrm>
              <a:off x="3530500" y="3613075"/>
              <a:ext cx="67875" cy="37825"/>
            </a:xfrm>
            <a:custGeom>
              <a:avLst/>
              <a:gdLst/>
              <a:ahLst/>
              <a:cxnLst/>
              <a:rect l="l" t="t" r="r" b="b"/>
              <a:pathLst>
                <a:path w="2715" h="1513" extrusionOk="0">
                  <a:moveTo>
                    <a:pt x="0" y="0"/>
                  </a:moveTo>
                  <a:lnTo>
                    <a:pt x="0" y="1513"/>
                  </a:lnTo>
                  <a:lnTo>
                    <a:pt x="2715" y="1513"/>
                  </a:lnTo>
                  <a:lnTo>
                    <a:pt x="27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8"/>
            <p:cNvSpPr/>
            <p:nvPr/>
          </p:nvSpPr>
          <p:spPr>
            <a:xfrm>
              <a:off x="3447150" y="3682725"/>
              <a:ext cx="234875" cy="36050"/>
            </a:xfrm>
            <a:custGeom>
              <a:avLst/>
              <a:gdLst/>
              <a:ahLst/>
              <a:cxnLst/>
              <a:rect l="l" t="t" r="r" b="b"/>
              <a:pathLst>
                <a:path w="9395" h="1442" extrusionOk="0">
                  <a:moveTo>
                    <a:pt x="0" y="1"/>
                  </a:moveTo>
                  <a:lnTo>
                    <a:pt x="0" y="1441"/>
                  </a:lnTo>
                  <a:lnTo>
                    <a:pt x="9394" y="1441"/>
                  </a:lnTo>
                  <a:lnTo>
                    <a:pt x="93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8"/>
            <p:cNvSpPr/>
            <p:nvPr/>
          </p:nvSpPr>
          <p:spPr>
            <a:xfrm>
              <a:off x="3411125" y="3650875"/>
              <a:ext cx="36050" cy="32175"/>
            </a:xfrm>
            <a:custGeom>
              <a:avLst/>
              <a:gdLst/>
              <a:ahLst/>
              <a:cxnLst/>
              <a:rect l="l" t="t" r="r" b="b"/>
              <a:pathLst>
                <a:path w="1442" h="1287" extrusionOk="0">
                  <a:moveTo>
                    <a:pt x="644" y="1"/>
                  </a:moveTo>
                  <a:cubicBezTo>
                    <a:pt x="286" y="1"/>
                    <a:pt x="1" y="286"/>
                    <a:pt x="1" y="643"/>
                  </a:cubicBezTo>
                  <a:cubicBezTo>
                    <a:pt x="1" y="1001"/>
                    <a:pt x="286" y="1286"/>
                    <a:pt x="644" y="1286"/>
                  </a:cubicBezTo>
                  <a:lnTo>
                    <a:pt x="1441" y="1286"/>
                  </a:lnTo>
                  <a:lnTo>
                    <a:pt x="1441" y="24"/>
                  </a:lnTo>
                  <a:lnTo>
                    <a:pt x="644" y="24"/>
                  </a:lnTo>
                  <a:lnTo>
                    <a:pt x="6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8"/>
            <p:cNvSpPr/>
            <p:nvPr/>
          </p:nvSpPr>
          <p:spPr>
            <a:xfrm>
              <a:off x="3682000" y="3650575"/>
              <a:ext cx="36025" cy="32175"/>
            </a:xfrm>
            <a:custGeom>
              <a:avLst/>
              <a:gdLst/>
              <a:ahLst/>
              <a:cxnLst/>
              <a:rect l="l" t="t" r="r" b="b"/>
              <a:pathLst>
                <a:path w="1441" h="1287" extrusionOk="0">
                  <a:moveTo>
                    <a:pt x="0" y="1"/>
                  </a:moveTo>
                  <a:lnTo>
                    <a:pt x="0" y="1263"/>
                  </a:lnTo>
                  <a:lnTo>
                    <a:pt x="810" y="1263"/>
                  </a:lnTo>
                  <a:lnTo>
                    <a:pt x="810" y="1287"/>
                  </a:lnTo>
                  <a:cubicBezTo>
                    <a:pt x="1167" y="1287"/>
                    <a:pt x="1441" y="1001"/>
                    <a:pt x="1441" y="644"/>
                  </a:cubicBezTo>
                  <a:cubicBezTo>
                    <a:pt x="1441" y="286"/>
                    <a:pt x="1167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8"/>
            <p:cNvSpPr/>
            <p:nvPr/>
          </p:nvSpPr>
          <p:spPr>
            <a:xfrm>
              <a:off x="3411125" y="3580925"/>
              <a:ext cx="36050" cy="32175"/>
            </a:xfrm>
            <a:custGeom>
              <a:avLst/>
              <a:gdLst/>
              <a:ahLst/>
              <a:cxnLst/>
              <a:rect l="l" t="t" r="r" b="b"/>
              <a:pathLst>
                <a:path w="1442" h="1287" extrusionOk="0">
                  <a:moveTo>
                    <a:pt x="644" y="1"/>
                  </a:moveTo>
                  <a:cubicBezTo>
                    <a:pt x="286" y="1"/>
                    <a:pt x="1" y="286"/>
                    <a:pt x="1" y="644"/>
                  </a:cubicBezTo>
                  <a:cubicBezTo>
                    <a:pt x="1" y="1001"/>
                    <a:pt x="286" y="1286"/>
                    <a:pt x="644" y="1286"/>
                  </a:cubicBezTo>
                  <a:lnTo>
                    <a:pt x="1441" y="1286"/>
                  </a:lnTo>
                  <a:lnTo>
                    <a:pt x="1441" y="12"/>
                  </a:lnTo>
                  <a:lnTo>
                    <a:pt x="644" y="12"/>
                  </a:lnTo>
                  <a:lnTo>
                    <a:pt x="6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8"/>
            <p:cNvSpPr/>
            <p:nvPr/>
          </p:nvSpPr>
          <p:spPr>
            <a:xfrm>
              <a:off x="3682000" y="3580925"/>
              <a:ext cx="36025" cy="32175"/>
            </a:xfrm>
            <a:custGeom>
              <a:avLst/>
              <a:gdLst/>
              <a:ahLst/>
              <a:cxnLst/>
              <a:rect l="l" t="t" r="r" b="b"/>
              <a:pathLst>
                <a:path w="1441" h="1287" extrusionOk="0">
                  <a:moveTo>
                    <a:pt x="0" y="1"/>
                  </a:moveTo>
                  <a:lnTo>
                    <a:pt x="0" y="1275"/>
                  </a:lnTo>
                  <a:lnTo>
                    <a:pt x="810" y="1275"/>
                  </a:lnTo>
                  <a:lnTo>
                    <a:pt x="810" y="1286"/>
                  </a:lnTo>
                  <a:cubicBezTo>
                    <a:pt x="1167" y="1286"/>
                    <a:pt x="1441" y="1001"/>
                    <a:pt x="1441" y="644"/>
                  </a:cubicBezTo>
                  <a:cubicBezTo>
                    <a:pt x="1441" y="286"/>
                    <a:pt x="1167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0" name="Google Shape;750;p58"/>
          <p:cNvGrpSpPr/>
          <p:nvPr/>
        </p:nvGrpSpPr>
        <p:grpSpPr>
          <a:xfrm>
            <a:off x="3050837" y="3851645"/>
            <a:ext cx="401943" cy="225037"/>
            <a:chOff x="2689600" y="3556225"/>
            <a:chExt cx="541775" cy="303325"/>
          </a:xfrm>
        </p:grpSpPr>
        <p:sp>
          <p:nvSpPr>
            <p:cNvPr id="751" name="Google Shape;751;p58"/>
            <p:cNvSpPr/>
            <p:nvPr/>
          </p:nvSpPr>
          <p:spPr>
            <a:xfrm>
              <a:off x="3094425" y="3556225"/>
              <a:ext cx="136950" cy="302725"/>
            </a:xfrm>
            <a:custGeom>
              <a:avLst/>
              <a:gdLst/>
              <a:ahLst/>
              <a:cxnLst/>
              <a:rect l="l" t="t" r="r" b="b"/>
              <a:pathLst>
                <a:path w="5478" h="12109" extrusionOk="0">
                  <a:moveTo>
                    <a:pt x="1763" y="2679"/>
                  </a:moveTo>
                  <a:cubicBezTo>
                    <a:pt x="2120" y="2679"/>
                    <a:pt x="2405" y="2953"/>
                    <a:pt x="2405" y="3310"/>
                  </a:cubicBezTo>
                  <a:cubicBezTo>
                    <a:pt x="2405" y="3667"/>
                    <a:pt x="2108" y="3953"/>
                    <a:pt x="1763" y="3953"/>
                  </a:cubicBezTo>
                  <a:cubicBezTo>
                    <a:pt x="1405" y="3953"/>
                    <a:pt x="1120" y="3667"/>
                    <a:pt x="1120" y="3310"/>
                  </a:cubicBezTo>
                  <a:cubicBezTo>
                    <a:pt x="1120" y="2953"/>
                    <a:pt x="1405" y="2679"/>
                    <a:pt x="1763" y="2679"/>
                  </a:cubicBezTo>
                  <a:close/>
                  <a:moveTo>
                    <a:pt x="1763" y="8763"/>
                  </a:moveTo>
                  <a:cubicBezTo>
                    <a:pt x="2120" y="8763"/>
                    <a:pt x="2405" y="9049"/>
                    <a:pt x="2405" y="9406"/>
                  </a:cubicBezTo>
                  <a:cubicBezTo>
                    <a:pt x="2405" y="9763"/>
                    <a:pt x="2108" y="10037"/>
                    <a:pt x="1763" y="10037"/>
                  </a:cubicBezTo>
                  <a:cubicBezTo>
                    <a:pt x="1405" y="10037"/>
                    <a:pt x="1120" y="9763"/>
                    <a:pt x="1120" y="9406"/>
                  </a:cubicBezTo>
                  <a:cubicBezTo>
                    <a:pt x="1120" y="9049"/>
                    <a:pt x="1405" y="8763"/>
                    <a:pt x="1763" y="8763"/>
                  </a:cubicBezTo>
                  <a:close/>
                  <a:moveTo>
                    <a:pt x="1745" y="0"/>
                  </a:moveTo>
                  <a:cubicBezTo>
                    <a:pt x="1605" y="0"/>
                    <a:pt x="1465" y="48"/>
                    <a:pt x="1346" y="143"/>
                  </a:cubicBezTo>
                  <a:lnTo>
                    <a:pt x="239" y="1036"/>
                  </a:lnTo>
                  <a:cubicBezTo>
                    <a:pt x="96" y="1155"/>
                    <a:pt x="0" y="1334"/>
                    <a:pt x="0" y="1524"/>
                  </a:cubicBezTo>
                  <a:lnTo>
                    <a:pt x="0" y="11466"/>
                  </a:lnTo>
                  <a:cubicBezTo>
                    <a:pt x="0" y="11823"/>
                    <a:pt x="286" y="12109"/>
                    <a:pt x="643" y="12109"/>
                  </a:cubicBezTo>
                  <a:lnTo>
                    <a:pt x="2846" y="12109"/>
                  </a:lnTo>
                  <a:cubicBezTo>
                    <a:pt x="3203" y="12109"/>
                    <a:pt x="3489" y="11823"/>
                    <a:pt x="3489" y="11466"/>
                  </a:cubicBezTo>
                  <a:lnTo>
                    <a:pt x="3489" y="10025"/>
                  </a:lnTo>
                  <a:lnTo>
                    <a:pt x="4846" y="10025"/>
                  </a:lnTo>
                  <a:cubicBezTo>
                    <a:pt x="5192" y="10025"/>
                    <a:pt x="5477" y="9740"/>
                    <a:pt x="5477" y="9382"/>
                  </a:cubicBezTo>
                  <a:cubicBezTo>
                    <a:pt x="5477" y="9061"/>
                    <a:pt x="5203" y="8775"/>
                    <a:pt x="4846" y="8775"/>
                  </a:cubicBezTo>
                  <a:lnTo>
                    <a:pt x="3489" y="8775"/>
                  </a:lnTo>
                  <a:lnTo>
                    <a:pt x="3489" y="3953"/>
                  </a:lnTo>
                  <a:lnTo>
                    <a:pt x="4846" y="3953"/>
                  </a:lnTo>
                  <a:cubicBezTo>
                    <a:pt x="5203" y="3953"/>
                    <a:pt x="5477" y="3667"/>
                    <a:pt x="5477" y="3310"/>
                  </a:cubicBezTo>
                  <a:cubicBezTo>
                    <a:pt x="5477" y="2953"/>
                    <a:pt x="5203" y="2679"/>
                    <a:pt x="4846" y="2679"/>
                  </a:cubicBezTo>
                  <a:lnTo>
                    <a:pt x="3489" y="2679"/>
                  </a:lnTo>
                  <a:lnTo>
                    <a:pt x="3489" y="1524"/>
                  </a:lnTo>
                  <a:cubicBezTo>
                    <a:pt x="3489" y="1334"/>
                    <a:pt x="3394" y="1155"/>
                    <a:pt x="3251" y="1036"/>
                  </a:cubicBezTo>
                  <a:lnTo>
                    <a:pt x="2144" y="143"/>
                  </a:lnTo>
                  <a:cubicBezTo>
                    <a:pt x="2024" y="48"/>
                    <a:pt x="1885" y="0"/>
                    <a:pt x="17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8"/>
            <p:cNvSpPr/>
            <p:nvPr/>
          </p:nvSpPr>
          <p:spPr>
            <a:xfrm>
              <a:off x="2976250" y="3556225"/>
              <a:ext cx="86950" cy="302725"/>
            </a:xfrm>
            <a:custGeom>
              <a:avLst/>
              <a:gdLst/>
              <a:ahLst/>
              <a:cxnLst/>
              <a:rect l="l" t="t" r="r" b="b"/>
              <a:pathLst>
                <a:path w="3478" h="12109" extrusionOk="0">
                  <a:moveTo>
                    <a:pt x="1751" y="2679"/>
                  </a:moveTo>
                  <a:cubicBezTo>
                    <a:pt x="2108" y="2679"/>
                    <a:pt x="2394" y="2953"/>
                    <a:pt x="2394" y="3310"/>
                  </a:cubicBezTo>
                  <a:cubicBezTo>
                    <a:pt x="2382" y="3667"/>
                    <a:pt x="2096" y="3953"/>
                    <a:pt x="1751" y="3953"/>
                  </a:cubicBezTo>
                  <a:cubicBezTo>
                    <a:pt x="1394" y="3953"/>
                    <a:pt x="1120" y="3667"/>
                    <a:pt x="1120" y="3310"/>
                  </a:cubicBezTo>
                  <a:cubicBezTo>
                    <a:pt x="1120" y="2953"/>
                    <a:pt x="1394" y="2679"/>
                    <a:pt x="1751" y="2679"/>
                  </a:cubicBezTo>
                  <a:close/>
                  <a:moveTo>
                    <a:pt x="1751" y="8763"/>
                  </a:moveTo>
                  <a:cubicBezTo>
                    <a:pt x="2108" y="8763"/>
                    <a:pt x="2394" y="9049"/>
                    <a:pt x="2394" y="9406"/>
                  </a:cubicBezTo>
                  <a:cubicBezTo>
                    <a:pt x="2382" y="9763"/>
                    <a:pt x="2096" y="10037"/>
                    <a:pt x="1751" y="10037"/>
                  </a:cubicBezTo>
                  <a:cubicBezTo>
                    <a:pt x="1394" y="10037"/>
                    <a:pt x="1120" y="9763"/>
                    <a:pt x="1120" y="9406"/>
                  </a:cubicBezTo>
                  <a:cubicBezTo>
                    <a:pt x="1120" y="9049"/>
                    <a:pt x="1394" y="8763"/>
                    <a:pt x="1751" y="8763"/>
                  </a:cubicBezTo>
                  <a:close/>
                  <a:moveTo>
                    <a:pt x="1739" y="0"/>
                  </a:moveTo>
                  <a:cubicBezTo>
                    <a:pt x="1596" y="0"/>
                    <a:pt x="1453" y="48"/>
                    <a:pt x="1334" y="143"/>
                  </a:cubicBezTo>
                  <a:lnTo>
                    <a:pt x="239" y="1036"/>
                  </a:lnTo>
                  <a:cubicBezTo>
                    <a:pt x="84" y="1155"/>
                    <a:pt x="1" y="1334"/>
                    <a:pt x="1" y="1524"/>
                  </a:cubicBezTo>
                  <a:lnTo>
                    <a:pt x="1" y="11466"/>
                  </a:lnTo>
                  <a:cubicBezTo>
                    <a:pt x="1" y="11823"/>
                    <a:pt x="286" y="12109"/>
                    <a:pt x="644" y="12109"/>
                  </a:cubicBezTo>
                  <a:lnTo>
                    <a:pt x="2846" y="12109"/>
                  </a:lnTo>
                  <a:cubicBezTo>
                    <a:pt x="3203" y="12109"/>
                    <a:pt x="3477" y="11823"/>
                    <a:pt x="3477" y="11466"/>
                  </a:cubicBezTo>
                  <a:lnTo>
                    <a:pt x="3477" y="1524"/>
                  </a:lnTo>
                  <a:cubicBezTo>
                    <a:pt x="3477" y="1334"/>
                    <a:pt x="3394" y="1155"/>
                    <a:pt x="3239" y="1036"/>
                  </a:cubicBezTo>
                  <a:lnTo>
                    <a:pt x="2144" y="143"/>
                  </a:lnTo>
                  <a:cubicBezTo>
                    <a:pt x="2025" y="48"/>
                    <a:pt x="1882" y="0"/>
                    <a:pt x="1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8"/>
            <p:cNvSpPr/>
            <p:nvPr/>
          </p:nvSpPr>
          <p:spPr>
            <a:xfrm>
              <a:off x="2857775" y="3556225"/>
              <a:ext cx="87250" cy="302725"/>
            </a:xfrm>
            <a:custGeom>
              <a:avLst/>
              <a:gdLst/>
              <a:ahLst/>
              <a:cxnLst/>
              <a:rect l="l" t="t" r="r" b="b"/>
              <a:pathLst>
                <a:path w="3490" h="12109" extrusionOk="0">
                  <a:moveTo>
                    <a:pt x="1751" y="2679"/>
                  </a:moveTo>
                  <a:cubicBezTo>
                    <a:pt x="2108" y="2679"/>
                    <a:pt x="2382" y="2953"/>
                    <a:pt x="2382" y="3310"/>
                  </a:cubicBezTo>
                  <a:cubicBezTo>
                    <a:pt x="2382" y="3667"/>
                    <a:pt x="2108" y="3953"/>
                    <a:pt x="1751" y="3953"/>
                  </a:cubicBezTo>
                  <a:cubicBezTo>
                    <a:pt x="1394" y="3953"/>
                    <a:pt x="1108" y="3667"/>
                    <a:pt x="1108" y="3310"/>
                  </a:cubicBezTo>
                  <a:cubicBezTo>
                    <a:pt x="1108" y="2953"/>
                    <a:pt x="1394" y="2679"/>
                    <a:pt x="1751" y="2679"/>
                  </a:cubicBezTo>
                  <a:close/>
                  <a:moveTo>
                    <a:pt x="1751" y="8763"/>
                  </a:moveTo>
                  <a:cubicBezTo>
                    <a:pt x="2108" y="8763"/>
                    <a:pt x="2382" y="9049"/>
                    <a:pt x="2382" y="9406"/>
                  </a:cubicBezTo>
                  <a:cubicBezTo>
                    <a:pt x="2382" y="9763"/>
                    <a:pt x="2108" y="10037"/>
                    <a:pt x="1751" y="10037"/>
                  </a:cubicBezTo>
                  <a:cubicBezTo>
                    <a:pt x="1394" y="10037"/>
                    <a:pt x="1108" y="9763"/>
                    <a:pt x="1108" y="9406"/>
                  </a:cubicBezTo>
                  <a:cubicBezTo>
                    <a:pt x="1108" y="9049"/>
                    <a:pt x="1394" y="8763"/>
                    <a:pt x="1751" y="8763"/>
                  </a:cubicBezTo>
                  <a:close/>
                  <a:moveTo>
                    <a:pt x="1745" y="0"/>
                  </a:moveTo>
                  <a:cubicBezTo>
                    <a:pt x="1605" y="0"/>
                    <a:pt x="1465" y="48"/>
                    <a:pt x="1346" y="143"/>
                  </a:cubicBezTo>
                  <a:lnTo>
                    <a:pt x="239" y="1036"/>
                  </a:lnTo>
                  <a:cubicBezTo>
                    <a:pt x="96" y="1155"/>
                    <a:pt x="1" y="1334"/>
                    <a:pt x="1" y="1524"/>
                  </a:cubicBezTo>
                  <a:lnTo>
                    <a:pt x="1" y="11466"/>
                  </a:lnTo>
                  <a:cubicBezTo>
                    <a:pt x="1" y="11823"/>
                    <a:pt x="287" y="12109"/>
                    <a:pt x="644" y="12109"/>
                  </a:cubicBezTo>
                  <a:lnTo>
                    <a:pt x="2847" y="12109"/>
                  </a:lnTo>
                  <a:cubicBezTo>
                    <a:pt x="3204" y="12109"/>
                    <a:pt x="3489" y="11823"/>
                    <a:pt x="3489" y="11466"/>
                  </a:cubicBezTo>
                  <a:lnTo>
                    <a:pt x="3489" y="1524"/>
                  </a:lnTo>
                  <a:cubicBezTo>
                    <a:pt x="3489" y="1334"/>
                    <a:pt x="3394" y="1155"/>
                    <a:pt x="3251" y="1036"/>
                  </a:cubicBezTo>
                  <a:lnTo>
                    <a:pt x="2144" y="143"/>
                  </a:lnTo>
                  <a:cubicBezTo>
                    <a:pt x="2025" y="48"/>
                    <a:pt x="1885" y="0"/>
                    <a:pt x="17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8"/>
            <p:cNvSpPr/>
            <p:nvPr/>
          </p:nvSpPr>
          <p:spPr>
            <a:xfrm>
              <a:off x="2689600" y="3556225"/>
              <a:ext cx="136950" cy="303325"/>
            </a:xfrm>
            <a:custGeom>
              <a:avLst/>
              <a:gdLst/>
              <a:ahLst/>
              <a:cxnLst/>
              <a:rect l="l" t="t" r="r" b="b"/>
              <a:pathLst>
                <a:path w="5478" h="12133" extrusionOk="0">
                  <a:moveTo>
                    <a:pt x="3739" y="2679"/>
                  </a:moveTo>
                  <a:cubicBezTo>
                    <a:pt x="4097" y="2679"/>
                    <a:pt x="4382" y="2953"/>
                    <a:pt x="4382" y="3310"/>
                  </a:cubicBezTo>
                  <a:cubicBezTo>
                    <a:pt x="4382" y="3667"/>
                    <a:pt x="4097" y="3953"/>
                    <a:pt x="3739" y="3953"/>
                  </a:cubicBezTo>
                  <a:cubicBezTo>
                    <a:pt x="3382" y="3953"/>
                    <a:pt x="3097" y="3667"/>
                    <a:pt x="3097" y="3310"/>
                  </a:cubicBezTo>
                  <a:cubicBezTo>
                    <a:pt x="3097" y="2953"/>
                    <a:pt x="3382" y="2679"/>
                    <a:pt x="3739" y="2679"/>
                  </a:cubicBezTo>
                  <a:close/>
                  <a:moveTo>
                    <a:pt x="3739" y="8763"/>
                  </a:moveTo>
                  <a:cubicBezTo>
                    <a:pt x="4097" y="8763"/>
                    <a:pt x="4382" y="9049"/>
                    <a:pt x="4382" y="9406"/>
                  </a:cubicBezTo>
                  <a:cubicBezTo>
                    <a:pt x="4382" y="9763"/>
                    <a:pt x="4097" y="10037"/>
                    <a:pt x="3739" y="10037"/>
                  </a:cubicBezTo>
                  <a:cubicBezTo>
                    <a:pt x="3382" y="10037"/>
                    <a:pt x="3097" y="9763"/>
                    <a:pt x="3097" y="9406"/>
                  </a:cubicBezTo>
                  <a:cubicBezTo>
                    <a:pt x="3097" y="9049"/>
                    <a:pt x="3382" y="8763"/>
                    <a:pt x="3739" y="8763"/>
                  </a:cubicBezTo>
                  <a:close/>
                  <a:moveTo>
                    <a:pt x="3739" y="0"/>
                  </a:moveTo>
                  <a:cubicBezTo>
                    <a:pt x="3597" y="0"/>
                    <a:pt x="3454" y="48"/>
                    <a:pt x="3335" y="143"/>
                  </a:cubicBezTo>
                  <a:lnTo>
                    <a:pt x="2239" y="1036"/>
                  </a:lnTo>
                  <a:cubicBezTo>
                    <a:pt x="2084" y="1155"/>
                    <a:pt x="2001" y="1334"/>
                    <a:pt x="2001" y="1524"/>
                  </a:cubicBezTo>
                  <a:lnTo>
                    <a:pt x="2001" y="2679"/>
                  </a:lnTo>
                  <a:lnTo>
                    <a:pt x="644" y="2679"/>
                  </a:lnTo>
                  <a:cubicBezTo>
                    <a:pt x="287" y="2679"/>
                    <a:pt x="1" y="2953"/>
                    <a:pt x="1" y="3310"/>
                  </a:cubicBezTo>
                  <a:cubicBezTo>
                    <a:pt x="1" y="3667"/>
                    <a:pt x="287" y="3953"/>
                    <a:pt x="644" y="3953"/>
                  </a:cubicBezTo>
                  <a:lnTo>
                    <a:pt x="2001" y="3953"/>
                  </a:lnTo>
                  <a:lnTo>
                    <a:pt x="2001" y="8775"/>
                  </a:lnTo>
                  <a:lnTo>
                    <a:pt x="644" y="8775"/>
                  </a:lnTo>
                  <a:cubicBezTo>
                    <a:pt x="287" y="8775"/>
                    <a:pt x="1" y="9061"/>
                    <a:pt x="1" y="9418"/>
                  </a:cubicBezTo>
                  <a:cubicBezTo>
                    <a:pt x="1" y="9775"/>
                    <a:pt x="287" y="10049"/>
                    <a:pt x="644" y="10049"/>
                  </a:cubicBezTo>
                  <a:lnTo>
                    <a:pt x="2001" y="10049"/>
                  </a:lnTo>
                  <a:lnTo>
                    <a:pt x="2001" y="11502"/>
                  </a:lnTo>
                  <a:cubicBezTo>
                    <a:pt x="2001" y="11859"/>
                    <a:pt x="2287" y="12133"/>
                    <a:pt x="2644" y="12133"/>
                  </a:cubicBezTo>
                  <a:lnTo>
                    <a:pt x="4847" y="12133"/>
                  </a:lnTo>
                  <a:cubicBezTo>
                    <a:pt x="5204" y="12133"/>
                    <a:pt x="5478" y="11859"/>
                    <a:pt x="5478" y="11502"/>
                  </a:cubicBezTo>
                  <a:lnTo>
                    <a:pt x="5478" y="1560"/>
                  </a:lnTo>
                  <a:cubicBezTo>
                    <a:pt x="5478" y="1334"/>
                    <a:pt x="5394" y="1155"/>
                    <a:pt x="5240" y="1036"/>
                  </a:cubicBezTo>
                  <a:lnTo>
                    <a:pt x="4144" y="143"/>
                  </a:lnTo>
                  <a:cubicBezTo>
                    <a:pt x="4025" y="48"/>
                    <a:pt x="3882" y="0"/>
                    <a:pt x="3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5" name="Google Shape;755;p58"/>
          <p:cNvGrpSpPr/>
          <p:nvPr/>
        </p:nvGrpSpPr>
        <p:grpSpPr>
          <a:xfrm>
            <a:off x="2449377" y="3808058"/>
            <a:ext cx="401924" cy="312210"/>
            <a:chOff x="1960950" y="3497075"/>
            <a:chExt cx="541750" cy="420825"/>
          </a:xfrm>
        </p:grpSpPr>
        <p:sp>
          <p:nvSpPr>
            <p:cNvPr id="756" name="Google Shape;756;p58"/>
            <p:cNvSpPr/>
            <p:nvPr/>
          </p:nvSpPr>
          <p:spPr>
            <a:xfrm>
              <a:off x="2204725" y="3806850"/>
              <a:ext cx="53000" cy="110750"/>
            </a:xfrm>
            <a:custGeom>
              <a:avLst/>
              <a:gdLst/>
              <a:ahLst/>
              <a:cxnLst/>
              <a:rect l="l" t="t" r="r" b="b"/>
              <a:pathLst>
                <a:path w="2120" h="4430" extrusionOk="0">
                  <a:moveTo>
                    <a:pt x="1" y="0"/>
                  </a:moveTo>
                  <a:lnTo>
                    <a:pt x="1" y="4430"/>
                  </a:lnTo>
                  <a:lnTo>
                    <a:pt x="2120" y="4430"/>
                  </a:lnTo>
                  <a:lnTo>
                    <a:pt x="21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8"/>
            <p:cNvSpPr/>
            <p:nvPr/>
          </p:nvSpPr>
          <p:spPr>
            <a:xfrm>
              <a:off x="2130025" y="3497075"/>
              <a:ext cx="203025" cy="160675"/>
            </a:xfrm>
            <a:custGeom>
              <a:avLst/>
              <a:gdLst/>
              <a:ahLst/>
              <a:cxnLst/>
              <a:rect l="l" t="t" r="r" b="b"/>
              <a:pathLst>
                <a:path w="8121" h="6427" extrusionOk="0">
                  <a:moveTo>
                    <a:pt x="4060" y="0"/>
                  </a:moveTo>
                  <a:cubicBezTo>
                    <a:pt x="3983" y="0"/>
                    <a:pt x="3905" y="15"/>
                    <a:pt x="3834" y="45"/>
                  </a:cubicBezTo>
                  <a:lnTo>
                    <a:pt x="0" y="1557"/>
                  </a:lnTo>
                  <a:lnTo>
                    <a:pt x="0" y="6426"/>
                  </a:lnTo>
                  <a:lnTo>
                    <a:pt x="8120" y="6426"/>
                  </a:lnTo>
                  <a:lnTo>
                    <a:pt x="8120" y="1557"/>
                  </a:lnTo>
                  <a:lnTo>
                    <a:pt x="4286" y="45"/>
                  </a:lnTo>
                  <a:cubicBezTo>
                    <a:pt x="4215" y="15"/>
                    <a:pt x="4138" y="0"/>
                    <a:pt x="4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8"/>
            <p:cNvSpPr/>
            <p:nvPr/>
          </p:nvSpPr>
          <p:spPr>
            <a:xfrm>
              <a:off x="2364575" y="3549075"/>
              <a:ext cx="137525" cy="108975"/>
            </a:xfrm>
            <a:custGeom>
              <a:avLst/>
              <a:gdLst/>
              <a:ahLst/>
              <a:cxnLst/>
              <a:rect l="l" t="t" r="r" b="b"/>
              <a:pathLst>
                <a:path w="5501" h="4359" extrusionOk="0">
                  <a:moveTo>
                    <a:pt x="0" y="1"/>
                  </a:moveTo>
                  <a:lnTo>
                    <a:pt x="0" y="4358"/>
                  </a:lnTo>
                  <a:lnTo>
                    <a:pt x="5489" y="4358"/>
                  </a:lnTo>
                  <a:lnTo>
                    <a:pt x="5489" y="2620"/>
                  </a:lnTo>
                  <a:cubicBezTo>
                    <a:pt x="5501" y="2346"/>
                    <a:pt x="5346" y="2108"/>
                    <a:pt x="5096" y="202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8"/>
            <p:cNvSpPr/>
            <p:nvPr/>
          </p:nvSpPr>
          <p:spPr>
            <a:xfrm>
              <a:off x="2204725" y="3748500"/>
              <a:ext cx="53000" cy="26525"/>
            </a:xfrm>
            <a:custGeom>
              <a:avLst/>
              <a:gdLst/>
              <a:ahLst/>
              <a:cxnLst/>
              <a:rect l="l" t="t" r="r" b="b"/>
              <a:pathLst>
                <a:path w="2120" h="1061" extrusionOk="0">
                  <a:moveTo>
                    <a:pt x="1" y="1"/>
                  </a:moveTo>
                  <a:lnTo>
                    <a:pt x="1" y="1060"/>
                  </a:lnTo>
                  <a:lnTo>
                    <a:pt x="2120" y="1060"/>
                  </a:lnTo>
                  <a:lnTo>
                    <a:pt x="2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8"/>
            <p:cNvSpPr/>
            <p:nvPr/>
          </p:nvSpPr>
          <p:spPr>
            <a:xfrm>
              <a:off x="2364575" y="3689275"/>
              <a:ext cx="137250" cy="137250"/>
            </a:xfrm>
            <a:custGeom>
              <a:avLst/>
              <a:gdLst/>
              <a:ahLst/>
              <a:cxnLst/>
              <a:rect l="l" t="t" r="r" b="b"/>
              <a:pathLst>
                <a:path w="5490" h="5490" extrusionOk="0">
                  <a:moveTo>
                    <a:pt x="0" y="0"/>
                  </a:moveTo>
                  <a:lnTo>
                    <a:pt x="0" y="5489"/>
                  </a:lnTo>
                  <a:lnTo>
                    <a:pt x="2084" y="5489"/>
                  </a:lnTo>
                  <a:lnTo>
                    <a:pt x="2084" y="4703"/>
                  </a:lnTo>
                  <a:lnTo>
                    <a:pt x="1596" y="4215"/>
                  </a:lnTo>
                  <a:cubicBezTo>
                    <a:pt x="1334" y="3965"/>
                    <a:pt x="1334" y="3560"/>
                    <a:pt x="1596" y="3322"/>
                  </a:cubicBezTo>
                  <a:cubicBezTo>
                    <a:pt x="1721" y="3197"/>
                    <a:pt x="1884" y="3135"/>
                    <a:pt x="2047" y="3135"/>
                  </a:cubicBezTo>
                  <a:cubicBezTo>
                    <a:pt x="2209" y="3135"/>
                    <a:pt x="2370" y="3197"/>
                    <a:pt x="2489" y="3322"/>
                  </a:cubicBezTo>
                  <a:lnTo>
                    <a:pt x="2703" y="3549"/>
                  </a:lnTo>
                  <a:lnTo>
                    <a:pt x="2929" y="3322"/>
                  </a:lnTo>
                  <a:cubicBezTo>
                    <a:pt x="3054" y="3197"/>
                    <a:pt x="3218" y="3135"/>
                    <a:pt x="3380" y="3135"/>
                  </a:cubicBezTo>
                  <a:cubicBezTo>
                    <a:pt x="3542" y="3135"/>
                    <a:pt x="3703" y="3197"/>
                    <a:pt x="3822" y="3322"/>
                  </a:cubicBezTo>
                  <a:cubicBezTo>
                    <a:pt x="4072" y="3572"/>
                    <a:pt x="4072" y="3977"/>
                    <a:pt x="3822" y="4215"/>
                  </a:cubicBezTo>
                  <a:lnTo>
                    <a:pt x="3334" y="4703"/>
                  </a:lnTo>
                  <a:lnTo>
                    <a:pt x="3334" y="5489"/>
                  </a:lnTo>
                  <a:lnTo>
                    <a:pt x="5489" y="5489"/>
                  </a:lnTo>
                  <a:lnTo>
                    <a:pt x="5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8"/>
            <p:cNvSpPr/>
            <p:nvPr/>
          </p:nvSpPr>
          <p:spPr>
            <a:xfrm>
              <a:off x="1960950" y="3858650"/>
              <a:ext cx="137550" cy="59250"/>
            </a:xfrm>
            <a:custGeom>
              <a:avLst/>
              <a:gdLst/>
              <a:ahLst/>
              <a:cxnLst/>
              <a:rect l="l" t="t" r="r" b="b"/>
              <a:pathLst>
                <a:path w="5502" h="2370" extrusionOk="0">
                  <a:moveTo>
                    <a:pt x="0" y="0"/>
                  </a:moveTo>
                  <a:lnTo>
                    <a:pt x="0" y="1726"/>
                  </a:lnTo>
                  <a:cubicBezTo>
                    <a:pt x="0" y="2084"/>
                    <a:pt x="274" y="2369"/>
                    <a:pt x="631" y="2369"/>
                  </a:cubicBezTo>
                  <a:lnTo>
                    <a:pt x="5501" y="2369"/>
                  </a:lnTo>
                  <a:lnTo>
                    <a:pt x="55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8"/>
            <p:cNvSpPr/>
            <p:nvPr/>
          </p:nvSpPr>
          <p:spPr>
            <a:xfrm>
              <a:off x="2365175" y="3858350"/>
              <a:ext cx="137525" cy="59550"/>
            </a:xfrm>
            <a:custGeom>
              <a:avLst/>
              <a:gdLst/>
              <a:ahLst/>
              <a:cxnLst/>
              <a:rect l="l" t="t" r="r" b="b"/>
              <a:pathLst>
                <a:path w="5501" h="2382" extrusionOk="0">
                  <a:moveTo>
                    <a:pt x="0" y="0"/>
                  </a:moveTo>
                  <a:lnTo>
                    <a:pt x="0" y="2381"/>
                  </a:lnTo>
                  <a:lnTo>
                    <a:pt x="4858" y="2381"/>
                  </a:lnTo>
                  <a:cubicBezTo>
                    <a:pt x="5215" y="2381"/>
                    <a:pt x="5501" y="2096"/>
                    <a:pt x="5501" y="1738"/>
                  </a:cubicBezTo>
                  <a:lnTo>
                    <a:pt x="55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8"/>
            <p:cNvSpPr/>
            <p:nvPr/>
          </p:nvSpPr>
          <p:spPr>
            <a:xfrm>
              <a:off x="1960950" y="3548775"/>
              <a:ext cx="137250" cy="108975"/>
            </a:xfrm>
            <a:custGeom>
              <a:avLst/>
              <a:gdLst/>
              <a:ahLst/>
              <a:cxnLst/>
              <a:rect l="l" t="t" r="r" b="b"/>
              <a:pathLst>
                <a:path w="5490" h="4359" extrusionOk="0">
                  <a:moveTo>
                    <a:pt x="5489" y="1"/>
                  </a:moveTo>
                  <a:lnTo>
                    <a:pt x="381" y="2025"/>
                  </a:lnTo>
                  <a:cubicBezTo>
                    <a:pt x="155" y="2120"/>
                    <a:pt x="0" y="2358"/>
                    <a:pt x="0" y="2620"/>
                  </a:cubicBezTo>
                  <a:lnTo>
                    <a:pt x="0" y="4358"/>
                  </a:lnTo>
                  <a:lnTo>
                    <a:pt x="5489" y="4358"/>
                  </a:lnTo>
                  <a:lnTo>
                    <a:pt x="5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8"/>
            <p:cNvSpPr/>
            <p:nvPr/>
          </p:nvSpPr>
          <p:spPr>
            <a:xfrm>
              <a:off x="2129725" y="3689275"/>
              <a:ext cx="203325" cy="228625"/>
            </a:xfrm>
            <a:custGeom>
              <a:avLst/>
              <a:gdLst/>
              <a:ahLst/>
              <a:cxnLst/>
              <a:rect l="l" t="t" r="r" b="b"/>
              <a:pathLst>
                <a:path w="8133" h="9145" extrusionOk="0">
                  <a:moveTo>
                    <a:pt x="0" y="0"/>
                  </a:moveTo>
                  <a:lnTo>
                    <a:pt x="0" y="9144"/>
                  </a:lnTo>
                  <a:lnTo>
                    <a:pt x="1762" y="9144"/>
                  </a:lnTo>
                  <a:lnTo>
                    <a:pt x="1762" y="1739"/>
                  </a:lnTo>
                  <a:cubicBezTo>
                    <a:pt x="1762" y="1382"/>
                    <a:pt x="2036" y="1108"/>
                    <a:pt x="2393" y="1108"/>
                  </a:cubicBezTo>
                  <a:lnTo>
                    <a:pt x="5775" y="1108"/>
                  </a:lnTo>
                  <a:cubicBezTo>
                    <a:pt x="6132" y="1108"/>
                    <a:pt x="6418" y="1382"/>
                    <a:pt x="6418" y="1739"/>
                  </a:cubicBezTo>
                  <a:lnTo>
                    <a:pt x="6418" y="9144"/>
                  </a:lnTo>
                  <a:lnTo>
                    <a:pt x="8132" y="9144"/>
                  </a:lnTo>
                  <a:lnTo>
                    <a:pt x="81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8"/>
            <p:cNvSpPr/>
            <p:nvPr/>
          </p:nvSpPr>
          <p:spPr>
            <a:xfrm>
              <a:off x="1960950" y="3689275"/>
              <a:ext cx="137250" cy="137250"/>
            </a:xfrm>
            <a:custGeom>
              <a:avLst/>
              <a:gdLst/>
              <a:ahLst/>
              <a:cxnLst/>
              <a:rect l="l" t="t" r="r" b="b"/>
              <a:pathLst>
                <a:path w="5490" h="5490" extrusionOk="0">
                  <a:moveTo>
                    <a:pt x="0" y="0"/>
                  </a:moveTo>
                  <a:lnTo>
                    <a:pt x="0" y="5489"/>
                  </a:lnTo>
                  <a:lnTo>
                    <a:pt x="2144" y="5489"/>
                  </a:lnTo>
                  <a:lnTo>
                    <a:pt x="2144" y="4703"/>
                  </a:lnTo>
                  <a:lnTo>
                    <a:pt x="1643" y="4215"/>
                  </a:lnTo>
                  <a:cubicBezTo>
                    <a:pt x="1393" y="3965"/>
                    <a:pt x="1393" y="3560"/>
                    <a:pt x="1643" y="3322"/>
                  </a:cubicBezTo>
                  <a:cubicBezTo>
                    <a:pt x="1768" y="3197"/>
                    <a:pt x="1932" y="3135"/>
                    <a:pt x="2094" y="3135"/>
                  </a:cubicBezTo>
                  <a:cubicBezTo>
                    <a:pt x="2257" y="3135"/>
                    <a:pt x="2417" y="3197"/>
                    <a:pt x="2536" y="3322"/>
                  </a:cubicBezTo>
                  <a:lnTo>
                    <a:pt x="2763" y="3549"/>
                  </a:lnTo>
                  <a:lnTo>
                    <a:pt x="2989" y="3322"/>
                  </a:lnTo>
                  <a:cubicBezTo>
                    <a:pt x="3114" y="3197"/>
                    <a:pt x="3278" y="3135"/>
                    <a:pt x="3440" y="3135"/>
                  </a:cubicBezTo>
                  <a:cubicBezTo>
                    <a:pt x="3602" y="3135"/>
                    <a:pt x="3763" y="3197"/>
                    <a:pt x="3882" y="3322"/>
                  </a:cubicBezTo>
                  <a:cubicBezTo>
                    <a:pt x="4132" y="3572"/>
                    <a:pt x="4132" y="3977"/>
                    <a:pt x="3882" y="4215"/>
                  </a:cubicBezTo>
                  <a:lnTo>
                    <a:pt x="3382" y="4703"/>
                  </a:lnTo>
                  <a:lnTo>
                    <a:pt x="3382" y="5489"/>
                  </a:lnTo>
                  <a:lnTo>
                    <a:pt x="5489" y="5489"/>
                  </a:lnTo>
                  <a:lnTo>
                    <a:pt x="5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6" name="Google Shape;766;p58"/>
          <p:cNvGrpSpPr/>
          <p:nvPr/>
        </p:nvGrpSpPr>
        <p:grpSpPr>
          <a:xfrm>
            <a:off x="1832606" y="3801761"/>
            <a:ext cx="404131" cy="324804"/>
            <a:chOff x="1170075" y="3489625"/>
            <a:chExt cx="544725" cy="437800"/>
          </a:xfrm>
        </p:grpSpPr>
        <p:sp>
          <p:nvSpPr>
            <p:cNvPr id="767" name="Google Shape;767;p58"/>
            <p:cNvSpPr/>
            <p:nvPr/>
          </p:nvSpPr>
          <p:spPr>
            <a:xfrm>
              <a:off x="1170075" y="3489625"/>
              <a:ext cx="544725" cy="158225"/>
            </a:xfrm>
            <a:custGeom>
              <a:avLst/>
              <a:gdLst/>
              <a:ahLst/>
              <a:cxnLst/>
              <a:rect l="l" t="t" r="r" b="b"/>
              <a:pathLst>
                <a:path w="21789" h="6329" extrusionOk="0">
                  <a:moveTo>
                    <a:pt x="10895" y="0"/>
                  </a:moveTo>
                  <a:cubicBezTo>
                    <a:pt x="10850" y="0"/>
                    <a:pt x="10805" y="3"/>
                    <a:pt x="10764" y="9"/>
                  </a:cubicBezTo>
                  <a:lnTo>
                    <a:pt x="4334" y="1367"/>
                  </a:lnTo>
                  <a:cubicBezTo>
                    <a:pt x="4215" y="1390"/>
                    <a:pt x="4108" y="1450"/>
                    <a:pt x="4025" y="1533"/>
                  </a:cubicBezTo>
                  <a:lnTo>
                    <a:pt x="251" y="5248"/>
                  </a:lnTo>
                  <a:cubicBezTo>
                    <a:pt x="0" y="5498"/>
                    <a:pt x="0" y="5903"/>
                    <a:pt x="251" y="6141"/>
                  </a:cubicBezTo>
                  <a:cubicBezTo>
                    <a:pt x="381" y="6266"/>
                    <a:pt x="545" y="6329"/>
                    <a:pt x="706" y="6329"/>
                  </a:cubicBezTo>
                  <a:cubicBezTo>
                    <a:pt x="867" y="6329"/>
                    <a:pt x="1024" y="6266"/>
                    <a:pt x="1143" y="6141"/>
                  </a:cubicBezTo>
                  <a:lnTo>
                    <a:pt x="4775" y="2557"/>
                  </a:lnTo>
                  <a:lnTo>
                    <a:pt x="10895" y="1259"/>
                  </a:lnTo>
                  <a:lnTo>
                    <a:pt x="17015" y="2557"/>
                  </a:lnTo>
                  <a:lnTo>
                    <a:pt x="20646" y="6141"/>
                  </a:lnTo>
                  <a:cubicBezTo>
                    <a:pt x="20769" y="6264"/>
                    <a:pt x="20931" y="6324"/>
                    <a:pt x="21091" y="6324"/>
                  </a:cubicBezTo>
                  <a:cubicBezTo>
                    <a:pt x="21255" y="6324"/>
                    <a:pt x="21418" y="6262"/>
                    <a:pt x="21539" y="6141"/>
                  </a:cubicBezTo>
                  <a:cubicBezTo>
                    <a:pt x="21789" y="5903"/>
                    <a:pt x="21789" y="5498"/>
                    <a:pt x="21539" y="5248"/>
                  </a:cubicBezTo>
                  <a:lnTo>
                    <a:pt x="17777" y="1533"/>
                  </a:lnTo>
                  <a:cubicBezTo>
                    <a:pt x="17681" y="1438"/>
                    <a:pt x="17586" y="1378"/>
                    <a:pt x="17455" y="1367"/>
                  </a:cubicBezTo>
                  <a:lnTo>
                    <a:pt x="11026" y="9"/>
                  </a:lnTo>
                  <a:cubicBezTo>
                    <a:pt x="10984" y="3"/>
                    <a:pt x="10939" y="0"/>
                    <a:pt x="108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8"/>
            <p:cNvSpPr/>
            <p:nvPr/>
          </p:nvSpPr>
          <p:spPr>
            <a:xfrm>
              <a:off x="1373975" y="3797925"/>
              <a:ext cx="47350" cy="104200"/>
            </a:xfrm>
            <a:custGeom>
              <a:avLst/>
              <a:gdLst/>
              <a:ahLst/>
              <a:cxnLst/>
              <a:rect l="l" t="t" r="r" b="b"/>
              <a:pathLst>
                <a:path w="1894" h="4168" extrusionOk="0">
                  <a:moveTo>
                    <a:pt x="0" y="0"/>
                  </a:moveTo>
                  <a:lnTo>
                    <a:pt x="0" y="4167"/>
                  </a:lnTo>
                  <a:lnTo>
                    <a:pt x="1893" y="20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8"/>
            <p:cNvSpPr/>
            <p:nvPr/>
          </p:nvSpPr>
          <p:spPr>
            <a:xfrm>
              <a:off x="1394200" y="3873525"/>
              <a:ext cx="97375" cy="53600"/>
            </a:xfrm>
            <a:custGeom>
              <a:avLst/>
              <a:gdLst/>
              <a:ahLst/>
              <a:cxnLst/>
              <a:rect l="l" t="t" r="r" b="b"/>
              <a:pathLst>
                <a:path w="3895" h="2144" extrusionOk="0">
                  <a:moveTo>
                    <a:pt x="1942" y="0"/>
                  </a:moveTo>
                  <a:lnTo>
                    <a:pt x="1" y="2144"/>
                  </a:lnTo>
                  <a:lnTo>
                    <a:pt x="3894" y="2144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8"/>
            <p:cNvSpPr/>
            <p:nvPr/>
          </p:nvSpPr>
          <p:spPr>
            <a:xfrm>
              <a:off x="1393900" y="3772625"/>
              <a:ext cx="97375" cy="53600"/>
            </a:xfrm>
            <a:custGeom>
              <a:avLst/>
              <a:gdLst/>
              <a:ahLst/>
              <a:cxnLst/>
              <a:rect l="l" t="t" r="r" b="b"/>
              <a:pathLst>
                <a:path w="3895" h="2144" extrusionOk="0">
                  <a:moveTo>
                    <a:pt x="1" y="0"/>
                  </a:moveTo>
                  <a:lnTo>
                    <a:pt x="1942" y="2143"/>
                  </a:lnTo>
                  <a:lnTo>
                    <a:pt x="38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8"/>
            <p:cNvSpPr/>
            <p:nvPr/>
          </p:nvSpPr>
          <p:spPr>
            <a:xfrm>
              <a:off x="1464150" y="3797925"/>
              <a:ext cx="47350" cy="104200"/>
            </a:xfrm>
            <a:custGeom>
              <a:avLst/>
              <a:gdLst/>
              <a:ahLst/>
              <a:cxnLst/>
              <a:rect l="l" t="t" r="r" b="b"/>
              <a:pathLst>
                <a:path w="1894" h="4168" extrusionOk="0">
                  <a:moveTo>
                    <a:pt x="1894" y="0"/>
                  </a:moveTo>
                  <a:lnTo>
                    <a:pt x="1" y="2084"/>
                  </a:lnTo>
                  <a:lnTo>
                    <a:pt x="1894" y="4167"/>
                  </a:lnTo>
                  <a:lnTo>
                    <a:pt x="18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8"/>
            <p:cNvSpPr/>
            <p:nvPr/>
          </p:nvSpPr>
          <p:spPr>
            <a:xfrm>
              <a:off x="1424575" y="3637475"/>
              <a:ext cx="36025" cy="36050"/>
            </a:xfrm>
            <a:custGeom>
              <a:avLst/>
              <a:gdLst/>
              <a:ahLst/>
              <a:cxnLst/>
              <a:rect l="l" t="t" r="r" b="b"/>
              <a:pathLst>
                <a:path w="1441" h="1442" extrusionOk="0">
                  <a:moveTo>
                    <a:pt x="0" y="1"/>
                  </a:moveTo>
                  <a:lnTo>
                    <a:pt x="0" y="1441"/>
                  </a:lnTo>
                  <a:lnTo>
                    <a:pt x="1441" y="1441"/>
                  </a:lnTo>
                  <a:lnTo>
                    <a:pt x="1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8"/>
            <p:cNvSpPr/>
            <p:nvPr/>
          </p:nvSpPr>
          <p:spPr>
            <a:xfrm>
              <a:off x="1206975" y="3553850"/>
              <a:ext cx="472125" cy="373575"/>
            </a:xfrm>
            <a:custGeom>
              <a:avLst/>
              <a:gdLst/>
              <a:ahLst/>
              <a:cxnLst/>
              <a:rect l="l" t="t" r="r" b="b"/>
              <a:pathLst>
                <a:path w="18885" h="14943" extrusionOk="0">
                  <a:moveTo>
                    <a:pt x="10776" y="2072"/>
                  </a:moveTo>
                  <a:cubicBezTo>
                    <a:pt x="11133" y="2072"/>
                    <a:pt x="11419" y="2358"/>
                    <a:pt x="11419" y="2715"/>
                  </a:cubicBezTo>
                  <a:lnTo>
                    <a:pt x="11419" y="5417"/>
                  </a:lnTo>
                  <a:cubicBezTo>
                    <a:pt x="11419" y="5775"/>
                    <a:pt x="11133" y="6060"/>
                    <a:pt x="10776" y="6060"/>
                  </a:cubicBezTo>
                  <a:lnTo>
                    <a:pt x="8073" y="6060"/>
                  </a:lnTo>
                  <a:cubicBezTo>
                    <a:pt x="7716" y="6060"/>
                    <a:pt x="7430" y="5775"/>
                    <a:pt x="7430" y="5417"/>
                  </a:cubicBezTo>
                  <a:lnTo>
                    <a:pt x="7430" y="2715"/>
                  </a:lnTo>
                  <a:cubicBezTo>
                    <a:pt x="7430" y="2358"/>
                    <a:pt x="7716" y="2072"/>
                    <a:pt x="8073" y="2072"/>
                  </a:cubicBezTo>
                  <a:close/>
                  <a:moveTo>
                    <a:pt x="3037" y="8918"/>
                  </a:moveTo>
                  <a:cubicBezTo>
                    <a:pt x="3394" y="8918"/>
                    <a:pt x="3680" y="9204"/>
                    <a:pt x="3680" y="9561"/>
                  </a:cubicBezTo>
                  <a:cubicBezTo>
                    <a:pt x="3680" y="9918"/>
                    <a:pt x="3394" y="10192"/>
                    <a:pt x="3037" y="10192"/>
                  </a:cubicBezTo>
                  <a:lnTo>
                    <a:pt x="2370" y="10192"/>
                  </a:lnTo>
                  <a:cubicBezTo>
                    <a:pt x="2013" y="10192"/>
                    <a:pt x="1727" y="9918"/>
                    <a:pt x="1727" y="9561"/>
                  </a:cubicBezTo>
                  <a:cubicBezTo>
                    <a:pt x="1727" y="9204"/>
                    <a:pt x="2013" y="8918"/>
                    <a:pt x="2370" y="8918"/>
                  </a:cubicBezTo>
                  <a:close/>
                  <a:moveTo>
                    <a:pt x="16491" y="8930"/>
                  </a:moveTo>
                  <a:cubicBezTo>
                    <a:pt x="16848" y="8930"/>
                    <a:pt x="17134" y="9216"/>
                    <a:pt x="17134" y="9573"/>
                  </a:cubicBezTo>
                  <a:cubicBezTo>
                    <a:pt x="17134" y="9930"/>
                    <a:pt x="16848" y="10216"/>
                    <a:pt x="16491" y="10216"/>
                  </a:cubicBezTo>
                  <a:lnTo>
                    <a:pt x="15824" y="10216"/>
                  </a:lnTo>
                  <a:cubicBezTo>
                    <a:pt x="15467" y="10216"/>
                    <a:pt x="15181" y="9930"/>
                    <a:pt x="15181" y="9573"/>
                  </a:cubicBezTo>
                  <a:cubicBezTo>
                    <a:pt x="15181" y="9216"/>
                    <a:pt x="15467" y="8930"/>
                    <a:pt x="15824" y="8930"/>
                  </a:cubicBezTo>
                  <a:close/>
                  <a:moveTo>
                    <a:pt x="9443" y="0"/>
                  </a:moveTo>
                  <a:lnTo>
                    <a:pt x="3942" y="1167"/>
                  </a:lnTo>
                  <a:lnTo>
                    <a:pt x="1" y="5096"/>
                  </a:lnTo>
                  <a:lnTo>
                    <a:pt x="1" y="14299"/>
                  </a:lnTo>
                  <a:cubicBezTo>
                    <a:pt x="1" y="14657"/>
                    <a:pt x="287" y="14942"/>
                    <a:pt x="644" y="14942"/>
                  </a:cubicBezTo>
                  <a:lnTo>
                    <a:pt x="5418" y="14942"/>
                  </a:lnTo>
                  <a:lnTo>
                    <a:pt x="5418" y="8132"/>
                  </a:lnTo>
                  <a:cubicBezTo>
                    <a:pt x="5418" y="7775"/>
                    <a:pt x="5704" y="7489"/>
                    <a:pt x="6061" y="7489"/>
                  </a:cubicBezTo>
                  <a:lnTo>
                    <a:pt x="12836" y="7489"/>
                  </a:lnTo>
                  <a:cubicBezTo>
                    <a:pt x="13193" y="7489"/>
                    <a:pt x="13467" y="7775"/>
                    <a:pt x="13467" y="8132"/>
                  </a:cubicBezTo>
                  <a:lnTo>
                    <a:pt x="13467" y="14942"/>
                  </a:lnTo>
                  <a:lnTo>
                    <a:pt x="18253" y="14942"/>
                  </a:lnTo>
                  <a:cubicBezTo>
                    <a:pt x="18610" y="14942"/>
                    <a:pt x="18884" y="14657"/>
                    <a:pt x="18884" y="14299"/>
                  </a:cubicBezTo>
                  <a:lnTo>
                    <a:pt x="18884" y="5048"/>
                  </a:lnTo>
                  <a:lnTo>
                    <a:pt x="14943" y="1155"/>
                  </a:lnTo>
                  <a:lnTo>
                    <a:pt x="9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" name="Google Shape;774;p58"/>
          <p:cNvGrpSpPr/>
          <p:nvPr/>
        </p:nvGrpSpPr>
        <p:grpSpPr>
          <a:xfrm>
            <a:off x="1307453" y="3043799"/>
            <a:ext cx="250206" cy="401498"/>
            <a:chOff x="577450" y="2621575"/>
            <a:chExt cx="337250" cy="541175"/>
          </a:xfrm>
        </p:grpSpPr>
        <p:sp>
          <p:nvSpPr>
            <p:cNvPr id="775" name="Google Shape;775;p58"/>
            <p:cNvSpPr/>
            <p:nvPr/>
          </p:nvSpPr>
          <p:spPr>
            <a:xfrm>
              <a:off x="762275" y="2798700"/>
              <a:ext cx="43800" cy="43475"/>
            </a:xfrm>
            <a:custGeom>
              <a:avLst/>
              <a:gdLst/>
              <a:ahLst/>
              <a:cxnLst/>
              <a:rect l="l" t="t" r="r" b="b"/>
              <a:pathLst>
                <a:path w="1752" h="1739" extrusionOk="0">
                  <a:moveTo>
                    <a:pt x="1751" y="0"/>
                  </a:moveTo>
                  <a:lnTo>
                    <a:pt x="1751" y="0"/>
                  </a:lnTo>
                  <a:cubicBezTo>
                    <a:pt x="1025" y="36"/>
                    <a:pt x="620" y="155"/>
                    <a:pt x="394" y="381"/>
                  </a:cubicBezTo>
                  <a:cubicBezTo>
                    <a:pt x="168" y="607"/>
                    <a:pt x="49" y="1024"/>
                    <a:pt x="1" y="1738"/>
                  </a:cubicBezTo>
                  <a:cubicBezTo>
                    <a:pt x="715" y="1691"/>
                    <a:pt x="1132" y="1572"/>
                    <a:pt x="1358" y="1345"/>
                  </a:cubicBezTo>
                  <a:cubicBezTo>
                    <a:pt x="1584" y="1131"/>
                    <a:pt x="1704" y="714"/>
                    <a:pt x="1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8"/>
            <p:cNvSpPr/>
            <p:nvPr/>
          </p:nvSpPr>
          <p:spPr>
            <a:xfrm>
              <a:off x="702450" y="2950500"/>
              <a:ext cx="86650" cy="27400"/>
            </a:xfrm>
            <a:custGeom>
              <a:avLst/>
              <a:gdLst/>
              <a:ahLst/>
              <a:cxnLst/>
              <a:rect l="l" t="t" r="r" b="b"/>
              <a:pathLst>
                <a:path w="3466" h="1096" extrusionOk="0">
                  <a:moveTo>
                    <a:pt x="727" y="0"/>
                  </a:moveTo>
                  <a:cubicBezTo>
                    <a:pt x="334" y="0"/>
                    <a:pt x="1" y="310"/>
                    <a:pt x="1" y="715"/>
                  </a:cubicBezTo>
                  <a:lnTo>
                    <a:pt x="1" y="1096"/>
                  </a:lnTo>
                  <a:lnTo>
                    <a:pt x="3465" y="1096"/>
                  </a:lnTo>
                  <a:lnTo>
                    <a:pt x="3465" y="715"/>
                  </a:lnTo>
                  <a:cubicBezTo>
                    <a:pt x="3465" y="310"/>
                    <a:pt x="3144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8"/>
            <p:cNvSpPr/>
            <p:nvPr/>
          </p:nvSpPr>
          <p:spPr>
            <a:xfrm>
              <a:off x="686075" y="2798700"/>
              <a:ext cx="43500" cy="43475"/>
            </a:xfrm>
            <a:custGeom>
              <a:avLst/>
              <a:gdLst/>
              <a:ahLst/>
              <a:cxnLst/>
              <a:rect l="l" t="t" r="r" b="b"/>
              <a:pathLst>
                <a:path w="1740" h="1739" extrusionOk="0">
                  <a:moveTo>
                    <a:pt x="1" y="0"/>
                  </a:moveTo>
                  <a:cubicBezTo>
                    <a:pt x="49" y="714"/>
                    <a:pt x="168" y="1131"/>
                    <a:pt x="394" y="1345"/>
                  </a:cubicBezTo>
                  <a:cubicBezTo>
                    <a:pt x="608" y="1572"/>
                    <a:pt x="1025" y="1691"/>
                    <a:pt x="1739" y="1738"/>
                  </a:cubicBezTo>
                  <a:cubicBezTo>
                    <a:pt x="1692" y="1024"/>
                    <a:pt x="1584" y="607"/>
                    <a:pt x="1358" y="381"/>
                  </a:cubicBezTo>
                  <a:cubicBezTo>
                    <a:pt x="1132" y="155"/>
                    <a:pt x="715" y="3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8"/>
            <p:cNvSpPr/>
            <p:nvPr/>
          </p:nvSpPr>
          <p:spPr>
            <a:xfrm>
              <a:off x="577450" y="2621575"/>
              <a:ext cx="336675" cy="448300"/>
            </a:xfrm>
            <a:custGeom>
              <a:avLst/>
              <a:gdLst/>
              <a:ahLst/>
              <a:cxnLst/>
              <a:rect l="l" t="t" r="r" b="b"/>
              <a:pathLst>
                <a:path w="13467" h="17932" extrusionOk="0">
                  <a:moveTo>
                    <a:pt x="6739" y="1739"/>
                  </a:moveTo>
                  <a:cubicBezTo>
                    <a:pt x="7096" y="1739"/>
                    <a:pt x="7382" y="2025"/>
                    <a:pt x="7382" y="2382"/>
                  </a:cubicBezTo>
                  <a:cubicBezTo>
                    <a:pt x="7382" y="2739"/>
                    <a:pt x="7096" y="3013"/>
                    <a:pt x="6739" y="3013"/>
                  </a:cubicBezTo>
                  <a:cubicBezTo>
                    <a:pt x="6382" y="3013"/>
                    <a:pt x="6096" y="2739"/>
                    <a:pt x="6096" y="2382"/>
                  </a:cubicBezTo>
                  <a:cubicBezTo>
                    <a:pt x="6096" y="2025"/>
                    <a:pt x="6382" y="1739"/>
                    <a:pt x="6739" y="1739"/>
                  </a:cubicBezTo>
                  <a:close/>
                  <a:moveTo>
                    <a:pt x="9811" y="5799"/>
                  </a:moveTo>
                  <a:cubicBezTo>
                    <a:pt x="10168" y="5799"/>
                    <a:pt x="10454" y="6085"/>
                    <a:pt x="10454" y="6442"/>
                  </a:cubicBezTo>
                  <a:cubicBezTo>
                    <a:pt x="10454" y="7716"/>
                    <a:pt x="10311" y="8704"/>
                    <a:pt x="9680" y="9335"/>
                  </a:cubicBezTo>
                  <a:cubicBezTo>
                    <a:pt x="9144" y="9883"/>
                    <a:pt x="8382" y="10050"/>
                    <a:pt x="7394" y="10097"/>
                  </a:cubicBezTo>
                  <a:lnTo>
                    <a:pt x="7394" y="11883"/>
                  </a:lnTo>
                  <a:lnTo>
                    <a:pt x="7751" y="11883"/>
                  </a:lnTo>
                  <a:cubicBezTo>
                    <a:pt x="8858" y="11883"/>
                    <a:pt x="9751" y="12776"/>
                    <a:pt x="9751" y="13883"/>
                  </a:cubicBezTo>
                  <a:lnTo>
                    <a:pt x="9751" y="14896"/>
                  </a:lnTo>
                  <a:cubicBezTo>
                    <a:pt x="9751" y="15253"/>
                    <a:pt x="9466" y="15527"/>
                    <a:pt x="9108" y="15527"/>
                  </a:cubicBezTo>
                  <a:lnTo>
                    <a:pt x="4382" y="15527"/>
                  </a:lnTo>
                  <a:cubicBezTo>
                    <a:pt x="4024" y="15527"/>
                    <a:pt x="3739" y="15253"/>
                    <a:pt x="3739" y="14896"/>
                  </a:cubicBezTo>
                  <a:lnTo>
                    <a:pt x="3739" y="13883"/>
                  </a:lnTo>
                  <a:cubicBezTo>
                    <a:pt x="3739" y="12776"/>
                    <a:pt x="4632" y="11883"/>
                    <a:pt x="5727" y="11883"/>
                  </a:cubicBezTo>
                  <a:lnTo>
                    <a:pt x="6120" y="11883"/>
                  </a:lnTo>
                  <a:lnTo>
                    <a:pt x="6120" y="10097"/>
                  </a:lnTo>
                  <a:cubicBezTo>
                    <a:pt x="5156" y="10062"/>
                    <a:pt x="4382" y="9883"/>
                    <a:pt x="3846" y="9335"/>
                  </a:cubicBezTo>
                  <a:cubicBezTo>
                    <a:pt x="3203" y="8704"/>
                    <a:pt x="3072" y="7716"/>
                    <a:pt x="3072" y="6442"/>
                  </a:cubicBezTo>
                  <a:cubicBezTo>
                    <a:pt x="3072" y="6085"/>
                    <a:pt x="3346" y="5799"/>
                    <a:pt x="3703" y="5799"/>
                  </a:cubicBezTo>
                  <a:cubicBezTo>
                    <a:pt x="4834" y="5799"/>
                    <a:pt x="6060" y="5871"/>
                    <a:pt x="6763" y="6728"/>
                  </a:cubicBezTo>
                  <a:cubicBezTo>
                    <a:pt x="7453" y="5859"/>
                    <a:pt x="8680" y="5799"/>
                    <a:pt x="9811" y="5799"/>
                  </a:cubicBezTo>
                  <a:close/>
                  <a:moveTo>
                    <a:pt x="2000" y="1"/>
                  </a:moveTo>
                  <a:cubicBezTo>
                    <a:pt x="893" y="1"/>
                    <a:pt x="0" y="894"/>
                    <a:pt x="0" y="1989"/>
                  </a:cubicBezTo>
                  <a:lnTo>
                    <a:pt x="0" y="17932"/>
                  </a:lnTo>
                  <a:lnTo>
                    <a:pt x="13454" y="17932"/>
                  </a:lnTo>
                  <a:lnTo>
                    <a:pt x="13454" y="1989"/>
                  </a:lnTo>
                  <a:cubicBezTo>
                    <a:pt x="13466" y="894"/>
                    <a:pt x="12573" y="1"/>
                    <a:pt x="11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8"/>
            <p:cNvSpPr/>
            <p:nvPr/>
          </p:nvSpPr>
          <p:spPr>
            <a:xfrm>
              <a:off x="577750" y="3101400"/>
              <a:ext cx="336950" cy="61350"/>
            </a:xfrm>
            <a:custGeom>
              <a:avLst/>
              <a:gdLst/>
              <a:ahLst/>
              <a:cxnLst/>
              <a:rect l="l" t="t" r="r" b="b"/>
              <a:pathLst>
                <a:path w="13478" h="2454" extrusionOk="0">
                  <a:moveTo>
                    <a:pt x="0" y="1"/>
                  </a:moveTo>
                  <a:lnTo>
                    <a:pt x="0" y="465"/>
                  </a:lnTo>
                  <a:cubicBezTo>
                    <a:pt x="0" y="1560"/>
                    <a:pt x="893" y="2453"/>
                    <a:pt x="2000" y="2453"/>
                  </a:cubicBezTo>
                  <a:lnTo>
                    <a:pt x="11478" y="2453"/>
                  </a:lnTo>
                  <a:cubicBezTo>
                    <a:pt x="12585" y="2453"/>
                    <a:pt x="13478" y="1560"/>
                    <a:pt x="13478" y="465"/>
                  </a:cubicBezTo>
                  <a:lnTo>
                    <a:pt x="134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" name="Google Shape;780;p58"/>
          <p:cNvGrpSpPr/>
          <p:nvPr/>
        </p:nvGrpSpPr>
        <p:grpSpPr>
          <a:xfrm>
            <a:off x="6965401" y="3043883"/>
            <a:ext cx="289749" cy="401331"/>
            <a:chOff x="6717800" y="2606925"/>
            <a:chExt cx="390550" cy="540950"/>
          </a:xfrm>
        </p:grpSpPr>
        <p:sp>
          <p:nvSpPr>
            <p:cNvPr id="781" name="Google Shape;781;p58"/>
            <p:cNvSpPr/>
            <p:nvPr/>
          </p:nvSpPr>
          <p:spPr>
            <a:xfrm>
              <a:off x="6899350" y="2773675"/>
              <a:ext cx="27425" cy="27425"/>
            </a:xfrm>
            <a:custGeom>
              <a:avLst/>
              <a:gdLst/>
              <a:ahLst/>
              <a:cxnLst/>
              <a:rect l="l" t="t" r="r" b="b"/>
              <a:pathLst>
                <a:path w="1097" h="1097" extrusionOk="0">
                  <a:moveTo>
                    <a:pt x="549" y="1"/>
                  </a:moveTo>
                  <a:cubicBezTo>
                    <a:pt x="251" y="1"/>
                    <a:pt x="1" y="251"/>
                    <a:pt x="1" y="549"/>
                  </a:cubicBezTo>
                  <a:cubicBezTo>
                    <a:pt x="1" y="846"/>
                    <a:pt x="251" y="1096"/>
                    <a:pt x="549" y="1096"/>
                  </a:cubicBezTo>
                  <a:cubicBezTo>
                    <a:pt x="846" y="1096"/>
                    <a:pt x="1096" y="846"/>
                    <a:pt x="1096" y="549"/>
                  </a:cubicBezTo>
                  <a:cubicBezTo>
                    <a:pt x="1096" y="251"/>
                    <a:pt x="858" y="1"/>
                    <a:pt x="5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8"/>
            <p:cNvSpPr/>
            <p:nvPr/>
          </p:nvSpPr>
          <p:spPr>
            <a:xfrm>
              <a:off x="6840125" y="2714450"/>
              <a:ext cx="145875" cy="145875"/>
            </a:xfrm>
            <a:custGeom>
              <a:avLst/>
              <a:gdLst/>
              <a:ahLst/>
              <a:cxnLst/>
              <a:rect l="l" t="t" r="r" b="b"/>
              <a:pathLst>
                <a:path w="5835" h="5835" extrusionOk="0">
                  <a:moveTo>
                    <a:pt x="2918" y="1096"/>
                  </a:moveTo>
                  <a:cubicBezTo>
                    <a:pt x="3918" y="1096"/>
                    <a:pt x="4739" y="1917"/>
                    <a:pt x="4739" y="2918"/>
                  </a:cubicBezTo>
                  <a:cubicBezTo>
                    <a:pt x="4739" y="3918"/>
                    <a:pt x="3930" y="4727"/>
                    <a:pt x="2918" y="4727"/>
                  </a:cubicBezTo>
                  <a:cubicBezTo>
                    <a:pt x="1918" y="4727"/>
                    <a:pt x="1108" y="3918"/>
                    <a:pt x="1108" y="2918"/>
                  </a:cubicBezTo>
                  <a:cubicBezTo>
                    <a:pt x="1108" y="1917"/>
                    <a:pt x="1918" y="1096"/>
                    <a:pt x="2918" y="1096"/>
                  </a:cubicBezTo>
                  <a:close/>
                  <a:moveTo>
                    <a:pt x="2918" y="1"/>
                  </a:moveTo>
                  <a:cubicBezTo>
                    <a:pt x="1310" y="1"/>
                    <a:pt x="1" y="1310"/>
                    <a:pt x="1" y="2918"/>
                  </a:cubicBezTo>
                  <a:cubicBezTo>
                    <a:pt x="1" y="4525"/>
                    <a:pt x="1310" y="5835"/>
                    <a:pt x="2918" y="5835"/>
                  </a:cubicBezTo>
                  <a:cubicBezTo>
                    <a:pt x="4525" y="5835"/>
                    <a:pt x="5835" y="4525"/>
                    <a:pt x="5835" y="2918"/>
                  </a:cubicBezTo>
                  <a:cubicBezTo>
                    <a:pt x="5835" y="1310"/>
                    <a:pt x="4525" y="1"/>
                    <a:pt x="2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8"/>
            <p:cNvSpPr/>
            <p:nvPr/>
          </p:nvSpPr>
          <p:spPr>
            <a:xfrm>
              <a:off x="6717800" y="2606925"/>
              <a:ext cx="390550" cy="540950"/>
            </a:xfrm>
            <a:custGeom>
              <a:avLst/>
              <a:gdLst/>
              <a:ahLst/>
              <a:cxnLst/>
              <a:rect l="l" t="t" r="r" b="b"/>
              <a:pathLst>
                <a:path w="15622" h="21638" extrusionOk="0">
                  <a:moveTo>
                    <a:pt x="7811" y="3040"/>
                  </a:moveTo>
                  <a:cubicBezTo>
                    <a:pt x="10120" y="3040"/>
                    <a:pt x="11990" y="4909"/>
                    <a:pt x="11990" y="7219"/>
                  </a:cubicBezTo>
                  <a:cubicBezTo>
                    <a:pt x="11990" y="9528"/>
                    <a:pt x="10120" y="11398"/>
                    <a:pt x="7811" y="11398"/>
                  </a:cubicBezTo>
                  <a:cubicBezTo>
                    <a:pt x="5501" y="11398"/>
                    <a:pt x="3632" y="9528"/>
                    <a:pt x="3632" y="7219"/>
                  </a:cubicBezTo>
                  <a:cubicBezTo>
                    <a:pt x="3632" y="4909"/>
                    <a:pt x="5501" y="3040"/>
                    <a:pt x="7811" y="3040"/>
                  </a:cubicBezTo>
                  <a:close/>
                  <a:moveTo>
                    <a:pt x="7805" y="0"/>
                  </a:moveTo>
                  <a:cubicBezTo>
                    <a:pt x="7168" y="0"/>
                    <a:pt x="6531" y="402"/>
                    <a:pt x="6144" y="1206"/>
                  </a:cubicBezTo>
                  <a:cubicBezTo>
                    <a:pt x="5719" y="915"/>
                    <a:pt x="5290" y="781"/>
                    <a:pt x="4897" y="781"/>
                  </a:cubicBezTo>
                  <a:cubicBezTo>
                    <a:pt x="3927" y="781"/>
                    <a:pt x="3181" y="1598"/>
                    <a:pt x="3274" y="2861"/>
                  </a:cubicBezTo>
                  <a:cubicBezTo>
                    <a:pt x="3202" y="2856"/>
                    <a:pt x="3132" y="2853"/>
                    <a:pt x="3062" y="2853"/>
                  </a:cubicBezTo>
                  <a:cubicBezTo>
                    <a:pt x="1420" y="2853"/>
                    <a:pt x="648" y="4314"/>
                    <a:pt x="1608" y="5730"/>
                  </a:cubicBezTo>
                  <a:cubicBezTo>
                    <a:pt x="0" y="6504"/>
                    <a:pt x="0" y="8278"/>
                    <a:pt x="1608" y="9052"/>
                  </a:cubicBezTo>
                  <a:cubicBezTo>
                    <a:pt x="636" y="10458"/>
                    <a:pt x="1420" y="11929"/>
                    <a:pt x="3064" y="11929"/>
                  </a:cubicBezTo>
                  <a:cubicBezTo>
                    <a:pt x="3133" y="11929"/>
                    <a:pt x="3203" y="11927"/>
                    <a:pt x="3274" y="11922"/>
                  </a:cubicBezTo>
                  <a:lnTo>
                    <a:pt x="3274" y="11922"/>
                  </a:lnTo>
                  <a:cubicBezTo>
                    <a:pt x="3181" y="13195"/>
                    <a:pt x="3928" y="14008"/>
                    <a:pt x="4900" y="14008"/>
                  </a:cubicBezTo>
                  <a:cubicBezTo>
                    <a:pt x="5292" y="14008"/>
                    <a:pt x="5720" y="13876"/>
                    <a:pt x="6144" y="13588"/>
                  </a:cubicBezTo>
                  <a:cubicBezTo>
                    <a:pt x="6382" y="14077"/>
                    <a:pt x="6739" y="14469"/>
                    <a:pt x="7168" y="14660"/>
                  </a:cubicBezTo>
                  <a:lnTo>
                    <a:pt x="7168" y="16446"/>
                  </a:lnTo>
                  <a:cubicBezTo>
                    <a:pt x="6358" y="15565"/>
                    <a:pt x="4965" y="15482"/>
                    <a:pt x="3751" y="15470"/>
                  </a:cubicBezTo>
                  <a:cubicBezTo>
                    <a:pt x="3382" y="15470"/>
                    <a:pt x="3108" y="15767"/>
                    <a:pt x="3108" y="16101"/>
                  </a:cubicBezTo>
                  <a:cubicBezTo>
                    <a:pt x="3120" y="17589"/>
                    <a:pt x="3286" y="18720"/>
                    <a:pt x="4013" y="19446"/>
                  </a:cubicBezTo>
                  <a:cubicBezTo>
                    <a:pt x="4715" y="20149"/>
                    <a:pt x="5787" y="20327"/>
                    <a:pt x="7168" y="20363"/>
                  </a:cubicBezTo>
                  <a:lnTo>
                    <a:pt x="7168" y="20994"/>
                  </a:lnTo>
                  <a:cubicBezTo>
                    <a:pt x="7168" y="21351"/>
                    <a:pt x="7453" y="21637"/>
                    <a:pt x="7811" y="21637"/>
                  </a:cubicBezTo>
                  <a:cubicBezTo>
                    <a:pt x="8168" y="21637"/>
                    <a:pt x="8454" y="21351"/>
                    <a:pt x="8454" y="20994"/>
                  </a:cubicBezTo>
                  <a:lnTo>
                    <a:pt x="8454" y="20363"/>
                  </a:lnTo>
                  <a:cubicBezTo>
                    <a:pt x="9835" y="20327"/>
                    <a:pt x="10906" y="20149"/>
                    <a:pt x="11609" y="19446"/>
                  </a:cubicBezTo>
                  <a:cubicBezTo>
                    <a:pt x="12335" y="18720"/>
                    <a:pt x="12502" y="17577"/>
                    <a:pt x="12514" y="16101"/>
                  </a:cubicBezTo>
                  <a:cubicBezTo>
                    <a:pt x="12514" y="15767"/>
                    <a:pt x="12252" y="15470"/>
                    <a:pt x="11871" y="15470"/>
                  </a:cubicBezTo>
                  <a:cubicBezTo>
                    <a:pt x="10656" y="15482"/>
                    <a:pt x="9275" y="15553"/>
                    <a:pt x="8454" y="16446"/>
                  </a:cubicBezTo>
                  <a:lnTo>
                    <a:pt x="8454" y="14660"/>
                  </a:lnTo>
                  <a:cubicBezTo>
                    <a:pt x="8882" y="14469"/>
                    <a:pt x="9239" y="14077"/>
                    <a:pt x="9478" y="13588"/>
                  </a:cubicBezTo>
                  <a:cubicBezTo>
                    <a:pt x="9902" y="13879"/>
                    <a:pt x="10332" y="14013"/>
                    <a:pt x="10725" y="14013"/>
                  </a:cubicBezTo>
                  <a:cubicBezTo>
                    <a:pt x="11699" y="14013"/>
                    <a:pt x="12449" y="13194"/>
                    <a:pt x="12347" y="11922"/>
                  </a:cubicBezTo>
                  <a:lnTo>
                    <a:pt x="12347" y="11922"/>
                  </a:lnTo>
                  <a:cubicBezTo>
                    <a:pt x="12419" y="11927"/>
                    <a:pt x="12489" y="11929"/>
                    <a:pt x="12558" y="11929"/>
                  </a:cubicBezTo>
                  <a:cubicBezTo>
                    <a:pt x="14201" y="11929"/>
                    <a:pt x="14973" y="10458"/>
                    <a:pt x="14002" y="9052"/>
                  </a:cubicBezTo>
                  <a:cubicBezTo>
                    <a:pt x="15621" y="8266"/>
                    <a:pt x="15609" y="6504"/>
                    <a:pt x="14002" y="5730"/>
                  </a:cubicBezTo>
                  <a:cubicBezTo>
                    <a:pt x="14973" y="4314"/>
                    <a:pt x="14190" y="2853"/>
                    <a:pt x="12547" y="2853"/>
                  </a:cubicBezTo>
                  <a:cubicBezTo>
                    <a:pt x="12478" y="2853"/>
                    <a:pt x="12407" y="2856"/>
                    <a:pt x="12335" y="2861"/>
                  </a:cubicBezTo>
                  <a:cubicBezTo>
                    <a:pt x="12428" y="1591"/>
                    <a:pt x="11679" y="779"/>
                    <a:pt x="10712" y="779"/>
                  </a:cubicBezTo>
                  <a:cubicBezTo>
                    <a:pt x="10318" y="779"/>
                    <a:pt x="9889" y="913"/>
                    <a:pt x="9466" y="1206"/>
                  </a:cubicBezTo>
                  <a:cubicBezTo>
                    <a:pt x="9079" y="402"/>
                    <a:pt x="8442" y="0"/>
                    <a:pt x="7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4" name="Google Shape;784;p58"/>
          <p:cNvGrpSpPr/>
          <p:nvPr/>
        </p:nvGrpSpPr>
        <p:grpSpPr>
          <a:xfrm>
            <a:off x="6422317" y="3043623"/>
            <a:ext cx="287894" cy="401850"/>
            <a:chOff x="6214950" y="2606100"/>
            <a:chExt cx="388050" cy="541650"/>
          </a:xfrm>
        </p:grpSpPr>
        <p:sp>
          <p:nvSpPr>
            <p:cNvPr id="785" name="Google Shape;785;p58"/>
            <p:cNvSpPr/>
            <p:nvPr/>
          </p:nvSpPr>
          <p:spPr>
            <a:xfrm>
              <a:off x="6214950" y="2991175"/>
              <a:ext cx="388050" cy="156575"/>
            </a:xfrm>
            <a:custGeom>
              <a:avLst/>
              <a:gdLst/>
              <a:ahLst/>
              <a:cxnLst/>
              <a:rect l="l" t="t" r="r" b="b"/>
              <a:pathLst>
                <a:path w="15522" h="6263" extrusionOk="0">
                  <a:moveTo>
                    <a:pt x="14764" y="1"/>
                  </a:moveTo>
                  <a:cubicBezTo>
                    <a:pt x="14742" y="1"/>
                    <a:pt x="14720" y="2"/>
                    <a:pt x="14697" y="4"/>
                  </a:cubicBezTo>
                  <a:cubicBezTo>
                    <a:pt x="10839" y="373"/>
                    <a:pt x="9089" y="1552"/>
                    <a:pt x="7755" y="5172"/>
                  </a:cubicBezTo>
                  <a:cubicBezTo>
                    <a:pt x="6434" y="1552"/>
                    <a:pt x="4696" y="373"/>
                    <a:pt x="826" y="4"/>
                  </a:cubicBezTo>
                  <a:cubicBezTo>
                    <a:pt x="804" y="2"/>
                    <a:pt x="782" y="1"/>
                    <a:pt x="760" y="1"/>
                  </a:cubicBezTo>
                  <a:cubicBezTo>
                    <a:pt x="318" y="1"/>
                    <a:pt x="1" y="453"/>
                    <a:pt x="171" y="862"/>
                  </a:cubicBezTo>
                  <a:cubicBezTo>
                    <a:pt x="767" y="2326"/>
                    <a:pt x="1374" y="3731"/>
                    <a:pt x="2433" y="4695"/>
                  </a:cubicBezTo>
                  <a:cubicBezTo>
                    <a:pt x="3874" y="6018"/>
                    <a:pt x="5713" y="6263"/>
                    <a:pt x="7642" y="6263"/>
                  </a:cubicBezTo>
                  <a:cubicBezTo>
                    <a:pt x="7850" y="6263"/>
                    <a:pt x="8058" y="6260"/>
                    <a:pt x="8267" y="6255"/>
                  </a:cubicBezTo>
                  <a:cubicBezTo>
                    <a:pt x="10458" y="6207"/>
                    <a:pt x="11946" y="5731"/>
                    <a:pt x="13078" y="4695"/>
                  </a:cubicBezTo>
                  <a:cubicBezTo>
                    <a:pt x="14113" y="3731"/>
                    <a:pt x="14744" y="2326"/>
                    <a:pt x="15340" y="862"/>
                  </a:cubicBezTo>
                  <a:cubicBezTo>
                    <a:pt x="15521" y="442"/>
                    <a:pt x="15206" y="1"/>
                    <a:pt x="147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8"/>
            <p:cNvSpPr/>
            <p:nvPr/>
          </p:nvSpPr>
          <p:spPr>
            <a:xfrm>
              <a:off x="6301675" y="2810900"/>
              <a:ext cx="214325" cy="236650"/>
            </a:xfrm>
            <a:custGeom>
              <a:avLst/>
              <a:gdLst/>
              <a:ahLst/>
              <a:cxnLst/>
              <a:rect l="l" t="t" r="r" b="b"/>
              <a:pathLst>
                <a:path w="8573" h="9466" extrusionOk="0"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lnTo>
                    <a:pt x="0" y="2453"/>
                  </a:lnTo>
                  <a:cubicBezTo>
                    <a:pt x="0" y="3810"/>
                    <a:pt x="1108" y="4906"/>
                    <a:pt x="2465" y="4906"/>
                  </a:cubicBezTo>
                  <a:lnTo>
                    <a:pt x="3655" y="4906"/>
                  </a:lnTo>
                  <a:lnTo>
                    <a:pt x="3655" y="8608"/>
                  </a:lnTo>
                  <a:cubicBezTo>
                    <a:pt x="3894" y="8870"/>
                    <a:pt x="4096" y="9156"/>
                    <a:pt x="4286" y="9466"/>
                  </a:cubicBezTo>
                  <a:cubicBezTo>
                    <a:pt x="4489" y="9156"/>
                    <a:pt x="4703" y="8870"/>
                    <a:pt x="4929" y="8608"/>
                  </a:cubicBezTo>
                  <a:lnTo>
                    <a:pt x="4929" y="4906"/>
                  </a:lnTo>
                  <a:lnTo>
                    <a:pt x="6120" y="4906"/>
                  </a:lnTo>
                  <a:cubicBezTo>
                    <a:pt x="7477" y="4906"/>
                    <a:pt x="8573" y="3810"/>
                    <a:pt x="8573" y="2453"/>
                  </a:cubicBezTo>
                  <a:lnTo>
                    <a:pt x="8573" y="631"/>
                  </a:lnTo>
                  <a:cubicBezTo>
                    <a:pt x="8573" y="274"/>
                    <a:pt x="8299" y="0"/>
                    <a:pt x="7942" y="0"/>
                  </a:cubicBezTo>
                  <a:lnTo>
                    <a:pt x="6537" y="0"/>
                  </a:lnTo>
                  <a:cubicBezTo>
                    <a:pt x="5537" y="0"/>
                    <a:pt x="4679" y="595"/>
                    <a:pt x="4286" y="1453"/>
                  </a:cubicBezTo>
                  <a:cubicBezTo>
                    <a:pt x="3905" y="595"/>
                    <a:pt x="3036" y="0"/>
                    <a:pt x="2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8"/>
            <p:cNvSpPr/>
            <p:nvPr/>
          </p:nvSpPr>
          <p:spPr>
            <a:xfrm>
              <a:off x="6301375" y="2708800"/>
              <a:ext cx="214325" cy="89025"/>
            </a:xfrm>
            <a:custGeom>
              <a:avLst/>
              <a:gdLst/>
              <a:ahLst/>
              <a:cxnLst/>
              <a:rect l="l" t="t" r="r" b="b"/>
              <a:pathLst>
                <a:path w="8573" h="3561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lnTo>
                    <a:pt x="0" y="2798"/>
                  </a:lnTo>
                  <a:lnTo>
                    <a:pt x="2024" y="2798"/>
                  </a:lnTo>
                  <a:cubicBezTo>
                    <a:pt x="2846" y="2798"/>
                    <a:pt x="3632" y="3072"/>
                    <a:pt x="4275" y="3560"/>
                  </a:cubicBezTo>
                  <a:cubicBezTo>
                    <a:pt x="4918" y="3084"/>
                    <a:pt x="5692" y="2798"/>
                    <a:pt x="6525" y="2798"/>
                  </a:cubicBezTo>
                  <a:lnTo>
                    <a:pt x="8537" y="2798"/>
                  </a:lnTo>
                  <a:lnTo>
                    <a:pt x="8537" y="643"/>
                  </a:lnTo>
                  <a:lnTo>
                    <a:pt x="8573" y="643"/>
                  </a:lnTo>
                  <a:cubicBezTo>
                    <a:pt x="8573" y="286"/>
                    <a:pt x="8287" y="0"/>
                    <a:pt x="7930" y="0"/>
                  </a:cubicBezTo>
                  <a:lnTo>
                    <a:pt x="6537" y="0"/>
                  </a:lnTo>
                  <a:cubicBezTo>
                    <a:pt x="5537" y="0"/>
                    <a:pt x="4679" y="596"/>
                    <a:pt x="4287" y="1465"/>
                  </a:cubicBezTo>
                  <a:cubicBezTo>
                    <a:pt x="3906" y="596"/>
                    <a:pt x="3036" y="0"/>
                    <a:pt x="20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8"/>
            <p:cNvSpPr/>
            <p:nvPr/>
          </p:nvSpPr>
          <p:spPr>
            <a:xfrm>
              <a:off x="6301375" y="2606100"/>
              <a:ext cx="214925" cy="90225"/>
            </a:xfrm>
            <a:custGeom>
              <a:avLst/>
              <a:gdLst/>
              <a:ahLst/>
              <a:cxnLst/>
              <a:rect l="l" t="t" r="r" b="b"/>
              <a:pathLst>
                <a:path w="8597" h="3609" extrusionOk="0">
                  <a:moveTo>
                    <a:pt x="655" y="1"/>
                  </a:moveTo>
                  <a:cubicBezTo>
                    <a:pt x="298" y="1"/>
                    <a:pt x="12" y="286"/>
                    <a:pt x="12" y="644"/>
                  </a:cubicBezTo>
                  <a:cubicBezTo>
                    <a:pt x="12" y="644"/>
                    <a:pt x="0" y="2727"/>
                    <a:pt x="12" y="2846"/>
                  </a:cubicBezTo>
                  <a:lnTo>
                    <a:pt x="2072" y="2846"/>
                  </a:lnTo>
                  <a:cubicBezTo>
                    <a:pt x="2894" y="2846"/>
                    <a:pt x="3679" y="3120"/>
                    <a:pt x="4322" y="3608"/>
                  </a:cubicBezTo>
                  <a:cubicBezTo>
                    <a:pt x="4953" y="3132"/>
                    <a:pt x="5727" y="2846"/>
                    <a:pt x="6561" y="2846"/>
                  </a:cubicBezTo>
                  <a:lnTo>
                    <a:pt x="8585" y="2846"/>
                  </a:lnTo>
                  <a:cubicBezTo>
                    <a:pt x="8597" y="2739"/>
                    <a:pt x="8585" y="644"/>
                    <a:pt x="8585" y="644"/>
                  </a:cubicBezTo>
                  <a:cubicBezTo>
                    <a:pt x="8585" y="286"/>
                    <a:pt x="8299" y="1"/>
                    <a:pt x="7942" y="1"/>
                  </a:cubicBezTo>
                  <a:lnTo>
                    <a:pt x="6549" y="1"/>
                  </a:lnTo>
                  <a:cubicBezTo>
                    <a:pt x="5549" y="1"/>
                    <a:pt x="4691" y="596"/>
                    <a:pt x="4298" y="1465"/>
                  </a:cubicBezTo>
                  <a:cubicBezTo>
                    <a:pt x="3917" y="596"/>
                    <a:pt x="3048" y="1"/>
                    <a:pt x="2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9" name="Google Shape;789;p58"/>
          <p:cNvGrpSpPr/>
          <p:nvPr/>
        </p:nvGrpSpPr>
        <p:grpSpPr>
          <a:xfrm>
            <a:off x="5803293" y="3057868"/>
            <a:ext cx="401702" cy="373361"/>
            <a:chOff x="5491750" y="2625850"/>
            <a:chExt cx="541450" cy="503250"/>
          </a:xfrm>
        </p:grpSpPr>
        <p:sp>
          <p:nvSpPr>
            <p:cNvPr id="790" name="Google Shape;790;p58"/>
            <p:cNvSpPr/>
            <p:nvPr/>
          </p:nvSpPr>
          <p:spPr>
            <a:xfrm>
              <a:off x="5491750" y="2869525"/>
              <a:ext cx="541450" cy="259575"/>
            </a:xfrm>
            <a:custGeom>
              <a:avLst/>
              <a:gdLst/>
              <a:ahLst/>
              <a:cxnLst/>
              <a:rect l="l" t="t" r="r" b="b"/>
              <a:pathLst>
                <a:path w="21658" h="10383" extrusionOk="0">
                  <a:moveTo>
                    <a:pt x="8680" y="1"/>
                  </a:moveTo>
                  <a:cubicBezTo>
                    <a:pt x="8335" y="1"/>
                    <a:pt x="8049" y="286"/>
                    <a:pt x="8049" y="632"/>
                  </a:cubicBezTo>
                  <a:lnTo>
                    <a:pt x="8049" y="2263"/>
                  </a:lnTo>
                  <a:cubicBezTo>
                    <a:pt x="8049" y="2608"/>
                    <a:pt x="8335" y="2894"/>
                    <a:pt x="8680" y="2894"/>
                  </a:cubicBezTo>
                  <a:lnTo>
                    <a:pt x="9049" y="2894"/>
                  </a:lnTo>
                  <a:lnTo>
                    <a:pt x="9049" y="7406"/>
                  </a:lnTo>
                  <a:lnTo>
                    <a:pt x="631" y="7406"/>
                  </a:lnTo>
                  <a:cubicBezTo>
                    <a:pt x="286" y="7406"/>
                    <a:pt x="0" y="7680"/>
                    <a:pt x="0" y="8026"/>
                  </a:cubicBezTo>
                  <a:lnTo>
                    <a:pt x="0" y="9752"/>
                  </a:lnTo>
                  <a:cubicBezTo>
                    <a:pt x="0" y="10097"/>
                    <a:pt x="286" y="10383"/>
                    <a:pt x="631" y="10383"/>
                  </a:cubicBezTo>
                  <a:lnTo>
                    <a:pt x="21015" y="10383"/>
                  </a:lnTo>
                  <a:cubicBezTo>
                    <a:pt x="21360" y="10383"/>
                    <a:pt x="21646" y="10097"/>
                    <a:pt x="21646" y="9752"/>
                  </a:cubicBezTo>
                  <a:lnTo>
                    <a:pt x="21646" y="8026"/>
                  </a:lnTo>
                  <a:cubicBezTo>
                    <a:pt x="21658" y="7680"/>
                    <a:pt x="21372" y="7406"/>
                    <a:pt x="21027" y="7406"/>
                  </a:cubicBezTo>
                  <a:lnTo>
                    <a:pt x="12609" y="7406"/>
                  </a:lnTo>
                  <a:lnTo>
                    <a:pt x="12609" y="2894"/>
                  </a:lnTo>
                  <a:lnTo>
                    <a:pt x="12978" y="2894"/>
                  </a:lnTo>
                  <a:cubicBezTo>
                    <a:pt x="13323" y="2894"/>
                    <a:pt x="13609" y="2608"/>
                    <a:pt x="13609" y="2263"/>
                  </a:cubicBezTo>
                  <a:lnTo>
                    <a:pt x="13609" y="632"/>
                  </a:lnTo>
                  <a:cubicBezTo>
                    <a:pt x="13609" y="286"/>
                    <a:pt x="13323" y="1"/>
                    <a:pt x="129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8"/>
            <p:cNvSpPr/>
            <p:nvPr/>
          </p:nvSpPr>
          <p:spPr>
            <a:xfrm>
              <a:off x="5795650" y="2726650"/>
              <a:ext cx="201550" cy="141125"/>
            </a:xfrm>
            <a:custGeom>
              <a:avLst/>
              <a:gdLst/>
              <a:ahLst/>
              <a:cxnLst/>
              <a:rect l="l" t="t" r="r" b="b"/>
              <a:pathLst>
                <a:path w="8062" h="5645" extrusionOk="0">
                  <a:moveTo>
                    <a:pt x="3037" y="1"/>
                  </a:moveTo>
                  <a:cubicBezTo>
                    <a:pt x="2084" y="1"/>
                    <a:pt x="1167" y="275"/>
                    <a:pt x="358" y="775"/>
                  </a:cubicBezTo>
                  <a:cubicBezTo>
                    <a:pt x="84" y="977"/>
                    <a:pt x="1" y="1358"/>
                    <a:pt x="179" y="1656"/>
                  </a:cubicBezTo>
                  <a:cubicBezTo>
                    <a:pt x="309" y="1846"/>
                    <a:pt x="511" y="1953"/>
                    <a:pt x="718" y="1953"/>
                  </a:cubicBezTo>
                  <a:cubicBezTo>
                    <a:pt x="835" y="1953"/>
                    <a:pt x="953" y="1919"/>
                    <a:pt x="1060" y="1846"/>
                  </a:cubicBezTo>
                  <a:cubicBezTo>
                    <a:pt x="1656" y="1477"/>
                    <a:pt x="2358" y="1263"/>
                    <a:pt x="3061" y="1263"/>
                  </a:cubicBezTo>
                  <a:cubicBezTo>
                    <a:pt x="5120" y="1263"/>
                    <a:pt x="6811" y="2953"/>
                    <a:pt x="6811" y="5025"/>
                  </a:cubicBezTo>
                  <a:cubicBezTo>
                    <a:pt x="6811" y="5359"/>
                    <a:pt x="7085" y="5644"/>
                    <a:pt x="7430" y="5644"/>
                  </a:cubicBezTo>
                  <a:cubicBezTo>
                    <a:pt x="7775" y="5644"/>
                    <a:pt x="8061" y="5359"/>
                    <a:pt x="8061" y="5025"/>
                  </a:cubicBezTo>
                  <a:cubicBezTo>
                    <a:pt x="8061" y="2251"/>
                    <a:pt x="5811" y="1"/>
                    <a:pt x="3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8"/>
            <p:cNvSpPr/>
            <p:nvPr/>
          </p:nvSpPr>
          <p:spPr>
            <a:xfrm>
              <a:off x="5518825" y="2726950"/>
              <a:ext cx="202150" cy="141125"/>
            </a:xfrm>
            <a:custGeom>
              <a:avLst/>
              <a:gdLst/>
              <a:ahLst/>
              <a:cxnLst/>
              <a:rect l="l" t="t" r="r" b="b"/>
              <a:pathLst>
                <a:path w="8086" h="5645" extrusionOk="0">
                  <a:moveTo>
                    <a:pt x="5025" y="1"/>
                  </a:moveTo>
                  <a:cubicBezTo>
                    <a:pt x="2251" y="1"/>
                    <a:pt x="1" y="2251"/>
                    <a:pt x="1" y="5025"/>
                  </a:cubicBezTo>
                  <a:cubicBezTo>
                    <a:pt x="25" y="5370"/>
                    <a:pt x="298" y="5644"/>
                    <a:pt x="644" y="5644"/>
                  </a:cubicBezTo>
                  <a:cubicBezTo>
                    <a:pt x="989" y="5644"/>
                    <a:pt x="1275" y="5370"/>
                    <a:pt x="1275" y="5025"/>
                  </a:cubicBezTo>
                  <a:cubicBezTo>
                    <a:pt x="1275" y="2953"/>
                    <a:pt x="2954" y="1275"/>
                    <a:pt x="5025" y="1275"/>
                  </a:cubicBezTo>
                  <a:cubicBezTo>
                    <a:pt x="5740" y="1275"/>
                    <a:pt x="6418" y="1465"/>
                    <a:pt x="7014" y="1846"/>
                  </a:cubicBezTo>
                  <a:cubicBezTo>
                    <a:pt x="7121" y="1919"/>
                    <a:pt x="7241" y="1953"/>
                    <a:pt x="7359" y="1953"/>
                  </a:cubicBezTo>
                  <a:cubicBezTo>
                    <a:pt x="7568" y="1953"/>
                    <a:pt x="7773" y="1846"/>
                    <a:pt x="7895" y="1656"/>
                  </a:cubicBezTo>
                  <a:cubicBezTo>
                    <a:pt x="8085" y="1358"/>
                    <a:pt x="8002" y="977"/>
                    <a:pt x="7704" y="775"/>
                  </a:cubicBezTo>
                  <a:cubicBezTo>
                    <a:pt x="6895" y="274"/>
                    <a:pt x="5978" y="1"/>
                    <a:pt x="50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8"/>
            <p:cNvSpPr/>
            <p:nvPr/>
          </p:nvSpPr>
          <p:spPr>
            <a:xfrm>
              <a:off x="5668850" y="2625850"/>
              <a:ext cx="187250" cy="124350"/>
            </a:xfrm>
            <a:custGeom>
              <a:avLst/>
              <a:gdLst/>
              <a:ahLst/>
              <a:cxnLst/>
              <a:rect l="l" t="t" r="r" b="b"/>
              <a:pathLst>
                <a:path w="7490" h="4974" extrusionOk="0">
                  <a:moveTo>
                    <a:pt x="2035" y="1"/>
                  </a:moveTo>
                  <a:cubicBezTo>
                    <a:pt x="1340" y="1"/>
                    <a:pt x="647" y="312"/>
                    <a:pt x="179" y="925"/>
                  </a:cubicBezTo>
                  <a:cubicBezTo>
                    <a:pt x="1" y="1211"/>
                    <a:pt x="48" y="1592"/>
                    <a:pt x="334" y="1806"/>
                  </a:cubicBezTo>
                  <a:cubicBezTo>
                    <a:pt x="445" y="1888"/>
                    <a:pt x="575" y="1927"/>
                    <a:pt x="705" y="1927"/>
                  </a:cubicBezTo>
                  <a:cubicBezTo>
                    <a:pt x="895" y="1927"/>
                    <a:pt x="1083" y="1843"/>
                    <a:pt x="1203" y="1687"/>
                  </a:cubicBezTo>
                  <a:cubicBezTo>
                    <a:pt x="1417" y="1413"/>
                    <a:pt x="1715" y="1270"/>
                    <a:pt x="2060" y="1270"/>
                  </a:cubicBezTo>
                  <a:cubicBezTo>
                    <a:pt x="2632" y="1270"/>
                    <a:pt x="3108" y="1747"/>
                    <a:pt x="3108" y="2330"/>
                  </a:cubicBezTo>
                  <a:lnTo>
                    <a:pt x="3108" y="4354"/>
                  </a:lnTo>
                  <a:cubicBezTo>
                    <a:pt x="3108" y="4688"/>
                    <a:pt x="3394" y="4973"/>
                    <a:pt x="3739" y="4973"/>
                  </a:cubicBezTo>
                  <a:cubicBezTo>
                    <a:pt x="4084" y="4973"/>
                    <a:pt x="4358" y="4688"/>
                    <a:pt x="4358" y="4354"/>
                  </a:cubicBezTo>
                  <a:lnTo>
                    <a:pt x="4358" y="2330"/>
                  </a:lnTo>
                  <a:cubicBezTo>
                    <a:pt x="4358" y="1747"/>
                    <a:pt x="4834" y="1270"/>
                    <a:pt x="5418" y="1270"/>
                  </a:cubicBezTo>
                  <a:cubicBezTo>
                    <a:pt x="5751" y="1270"/>
                    <a:pt x="6061" y="1413"/>
                    <a:pt x="6263" y="1687"/>
                  </a:cubicBezTo>
                  <a:cubicBezTo>
                    <a:pt x="6389" y="1855"/>
                    <a:pt x="6580" y="1945"/>
                    <a:pt x="6769" y="1945"/>
                  </a:cubicBezTo>
                  <a:cubicBezTo>
                    <a:pt x="6903" y="1945"/>
                    <a:pt x="7036" y="1900"/>
                    <a:pt x="7144" y="1806"/>
                  </a:cubicBezTo>
                  <a:cubicBezTo>
                    <a:pt x="7430" y="1592"/>
                    <a:pt x="7490" y="1199"/>
                    <a:pt x="7263" y="925"/>
                  </a:cubicBezTo>
                  <a:cubicBezTo>
                    <a:pt x="6795" y="312"/>
                    <a:pt x="6103" y="1"/>
                    <a:pt x="5409" y="1"/>
                  </a:cubicBezTo>
                  <a:cubicBezTo>
                    <a:pt x="4797" y="1"/>
                    <a:pt x="4185" y="243"/>
                    <a:pt x="3727" y="735"/>
                  </a:cubicBezTo>
                  <a:cubicBezTo>
                    <a:pt x="3264" y="243"/>
                    <a:pt x="2648" y="1"/>
                    <a:pt x="2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8"/>
            <p:cNvSpPr/>
            <p:nvPr/>
          </p:nvSpPr>
          <p:spPr>
            <a:xfrm>
              <a:off x="5966200" y="2895725"/>
              <a:ext cx="31300" cy="56575"/>
            </a:xfrm>
            <a:custGeom>
              <a:avLst/>
              <a:gdLst/>
              <a:ahLst/>
              <a:cxnLst/>
              <a:rect l="l" t="t" r="r" b="b"/>
              <a:pathLst>
                <a:path w="1252" h="2263" extrusionOk="0">
                  <a:moveTo>
                    <a:pt x="620" y="0"/>
                  </a:moveTo>
                  <a:cubicBezTo>
                    <a:pt x="287" y="0"/>
                    <a:pt x="1" y="274"/>
                    <a:pt x="1" y="620"/>
                  </a:cubicBezTo>
                  <a:lnTo>
                    <a:pt x="1" y="1632"/>
                  </a:lnTo>
                  <a:cubicBezTo>
                    <a:pt x="1" y="1977"/>
                    <a:pt x="287" y="2263"/>
                    <a:pt x="620" y="2263"/>
                  </a:cubicBezTo>
                  <a:cubicBezTo>
                    <a:pt x="965" y="2263"/>
                    <a:pt x="1251" y="1977"/>
                    <a:pt x="1251" y="1632"/>
                  </a:cubicBezTo>
                  <a:lnTo>
                    <a:pt x="1251" y="620"/>
                  </a:ln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8"/>
            <p:cNvSpPr/>
            <p:nvPr/>
          </p:nvSpPr>
          <p:spPr>
            <a:xfrm>
              <a:off x="5519425" y="2895725"/>
              <a:ext cx="31275" cy="56575"/>
            </a:xfrm>
            <a:custGeom>
              <a:avLst/>
              <a:gdLst/>
              <a:ahLst/>
              <a:cxnLst/>
              <a:rect l="l" t="t" r="r" b="b"/>
              <a:pathLst>
                <a:path w="1251" h="2263" extrusionOk="0">
                  <a:moveTo>
                    <a:pt x="620" y="0"/>
                  </a:moveTo>
                  <a:cubicBezTo>
                    <a:pt x="274" y="0"/>
                    <a:pt x="1" y="274"/>
                    <a:pt x="1" y="620"/>
                  </a:cubicBezTo>
                  <a:lnTo>
                    <a:pt x="1" y="1632"/>
                  </a:lnTo>
                  <a:cubicBezTo>
                    <a:pt x="1" y="1977"/>
                    <a:pt x="274" y="2263"/>
                    <a:pt x="620" y="2263"/>
                  </a:cubicBezTo>
                  <a:cubicBezTo>
                    <a:pt x="965" y="2263"/>
                    <a:pt x="1251" y="1977"/>
                    <a:pt x="1251" y="1632"/>
                  </a:cubicBezTo>
                  <a:lnTo>
                    <a:pt x="1251" y="620"/>
                  </a:ln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8"/>
            <p:cNvSpPr/>
            <p:nvPr/>
          </p:nvSpPr>
          <p:spPr>
            <a:xfrm>
              <a:off x="5708725" y="2794525"/>
              <a:ext cx="107500" cy="43175"/>
            </a:xfrm>
            <a:custGeom>
              <a:avLst/>
              <a:gdLst/>
              <a:ahLst/>
              <a:cxnLst/>
              <a:rect l="l" t="t" r="r" b="b"/>
              <a:pathLst>
                <a:path w="4300" h="1727" extrusionOk="0">
                  <a:moveTo>
                    <a:pt x="680" y="0"/>
                  </a:moveTo>
                  <a:cubicBezTo>
                    <a:pt x="299" y="0"/>
                    <a:pt x="1" y="334"/>
                    <a:pt x="61" y="715"/>
                  </a:cubicBezTo>
                  <a:lnTo>
                    <a:pt x="203" y="1727"/>
                  </a:lnTo>
                  <a:lnTo>
                    <a:pt x="4121" y="1727"/>
                  </a:lnTo>
                  <a:lnTo>
                    <a:pt x="4275" y="715"/>
                  </a:lnTo>
                  <a:cubicBezTo>
                    <a:pt x="4299" y="334"/>
                    <a:pt x="4001" y="0"/>
                    <a:pt x="36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8"/>
            <p:cNvSpPr/>
            <p:nvPr/>
          </p:nvSpPr>
          <p:spPr>
            <a:xfrm>
              <a:off x="5966200" y="2979675"/>
              <a:ext cx="31300" cy="31275"/>
            </a:xfrm>
            <a:custGeom>
              <a:avLst/>
              <a:gdLst/>
              <a:ahLst/>
              <a:cxnLst/>
              <a:rect l="l" t="t" r="r" b="b"/>
              <a:pathLst>
                <a:path w="1252" h="1251" extrusionOk="0">
                  <a:moveTo>
                    <a:pt x="620" y="0"/>
                  </a:moveTo>
                  <a:cubicBezTo>
                    <a:pt x="287" y="0"/>
                    <a:pt x="1" y="286"/>
                    <a:pt x="1" y="631"/>
                  </a:cubicBezTo>
                  <a:cubicBezTo>
                    <a:pt x="1" y="976"/>
                    <a:pt x="287" y="1250"/>
                    <a:pt x="620" y="1250"/>
                  </a:cubicBezTo>
                  <a:cubicBezTo>
                    <a:pt x="965" y="1250"/>
                    <a:pt x="1251" y="964"/>
                    <a:pt x="1251" y="631"/>
                  </a:cubicBez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8"/>
            <p:cNvSpPr/>
            <p:nvPr/>
          </p:nvSpPr>
          <p:spPr>
            <a:xfrm>
              <a:off x="5519725" y="2979675"/>
              <a:ext cx="31275" cy="31275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20" y="0"/>
                  </a:moveTo>
                  <a:cubicBezTo>
                    <a:pt x="286" y="0"/>
                    <a:pt x="1" y="286"/>
                    <a:pt x="1" y="631"/>
                  </a:cubicBezTo>
                  <a:cubicBezTo>
                    <a:pt x="1" y="976"/>
                    <a:pt x="286" y="1250"/>
                    <a:pt x="620" y="1250"/>
                  </a:cubicBezTo>
                  <a:cubicBezTo>
                    <a:pt x="965" y="1250"/>
                    <a:pt x="1251" y="964"/>
                    <a:pt x="1251" y="631"/>
                  </a:cubicBezTo>
                  <a:cubicBezTo>
                    <a:pt x="1251" y="286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8"/>
            <p:cNvSpPr/>
            <p:nvPr/>
          </p:nvSpPr>
          <p:spPr>
            <a:xfrm>
              <a:off x="5620625" y="2676650"/>
              <a:ext cx="31275" cy="31275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20" y="0"/>
                  </a:moveTo>
                  <a:cubicBezTo>
                    <a:pt x="275" y="0"/>
                    <a:pt x="1" y="274"/>
                    <a:pt x="1" y="620"/>
                  </a:cubicBezTo>
                  <a:cubicBezTo>
                    <a:pt x="1" y="965"/>
                    <a:pt x="275" y="1251"/>
                    <a:pt x="620" y="1251"/>
                  </a:cubicBezTo>
                  <a:cubicBezTo>
                    <a:pt x="965" y="1251"/>
                    <a:pt x="1251" y="965"/>
                    <a:pt x="1251" y="620"/>
                  </a:cubicBezTo>
                  <a:cubicBezTo>
                    <a:pt x="1251" y="274"/>
                    <a:pt x="965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8"/>
            <p:cNvSpPr/>
            <p:nvPr/>
          </p:nvSpPr>
          <p:spPr>
            <a:xfrm>
              <a:off x="5873650" y="2676650"/>
              <a:ext cx="31275" cy="31275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19" y="0"/>
                  </a:moveTo>
                  <a:cubicBezTo>
                    <a:pt x="274" y="0"/>
                    <a:pt x="0" y="274"/>
                    <a:pt x="0" y="620"/>
                  </a:cubicBezTo>
                  <a:cubicBezTo>
                    <a:pt x="0" y="965"/>
                    <a:pt x="274" y="1251"/>
                    <a:pt x="619" y="1251"/>
                  </a:cubicBezTo>
                  <a:cubicBezTo>
                    <a:pt x="964" y="1251"/>
                    <a:pt x="1250" y="965"/>
                    <a:pt x="1250" y="620"/>
                  </a:cubicBezTo>
                  <a:cubicBezTo>
                    <a:pt x="1250" y="274"/>
                    <a:pt x="964" y="0"/>
                    <a:pt x="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1" name="Google Shape;801;p58"/>
          <p:cNvGrpSpPr/>
          <p:nvPr/>
        </p:nvGrpSpPr>
        <p:grpSpPr>
          <a:xfrm>
            <a:off x="5301569" y="3043901"/>
            <a:ext cx="286652" cy="401294"/>
            <a:chOff x="4917875" y="2606675"/>
            <a:chExt cx="386375" cy="540900"/>
          </a:xfrm>
        </p:grpSpPr>
        <p:sp>
          <p:nvSpPr>
            <p:cNvPr id="802" name="Google Shape;802;p58"/>
            <p:cNvSpPr/>
            <p:nvPr/>
          </p:nvSpPr>
          <p:spPr>
            <a:xfrm>
              <a:off x="5010150" y="2606675"/>
              <a:ext cx="201525" cy="174475"/>
            </a:xfrm>
            <a:custGeom>
              <a:avLst/>
              <a:gdLst/>
              <a:ahLst/>
              <a:cxnLst/>
              <a:rect l="l" t="t" r="r" b="b"/>
              <a:pathLst>
                <a:path w="8061" h="6979" extrusionOk="0">
                  <a:moveTo>
                    <a:pt x="7112" y="0"/>
                  </a:moveTo>
                  <a:cubicBezTo>
                    <a:pt x="7099" y="0"/>
                    <a:pt x="7086" y="1"/>
                    <a:pt x="7072" y="2"/>
                  </a:cubicBezTo>
                  <a:cubicBezTo>
                    <a:pt x="5667" y="13"/>
                    <a:pt x="4477" y="216"/>
                    <a:pt x="4036" y="1561"/>
                  </a:cubicBezTo>
                  <a:cubicBezTo>
                    <a:pt x="3608" y="204"/>
                    <a:pt x="2417" y="13"/>
                    <a:pt x="1000" y="2"/>
                  </a:cubicBezTo>
                  <a:cubicBezTo>
                    <a:pt x="643" y="2"/>
                    <a:pt x="345" y="275"/>
                    <a:pt x="369" y="633"/>
                  </a:cubicBezTo>
                  <a:cubicBezTo>
                    <a:pt x="381" y="1942"/>
                    <a:pt x="583" y="2692"/>
                    <a:pt x="1083" y="3169"/>
                  </a:cubicBezTo>
                  <a:cubicBezTo>
                    <a:pt x="1536" y="3633"/>
                    <a:pt x="2226" y="3835"/>
                    <a:pt x="3417" y="3871"/>
                  </a:cubicBezTo>
                  <a:lnTo>
                    <a:pt x="3417" y="5693"/>
                  </a:lnTo>
                  <a:lnTo>
                    <a:pt x="667" y="5693"/>
                  </a:lnTo>
                  <a:cubicBezTo>
                    <a:pt x="298" y="5693"/>
                    <a:pt x="24" y="5978"/>
                    <a:pt x="24" y="6336"/>
                  </a:cubicBezTo>
                  <a:cubicBezTo>
                    <a:pt x="0" y="6693"/>
                    <a:pt x="286" y="6979"/>
                    <a:pt x="643" y="6979"/>
                  </a:cubicBezTo>
                  <a:lnTo>
                    <a:pt x="7418" y="6979"/>
                  </a:lnTo>
                  <a:cubicBezTo>
                    <a:pt x="7775" y="6979"/>
                    <a:pt x="8061" y="6693"/>
                    <a:pt x="8061" y="6336"/>
                  </a:cubicBezTo>
                  <a:cubicBezTo>
                    <a:pt x="8061" y="5978"/>
                    <a:pt x="7775" y="5693"/>
                    <a:pt x="7418" y="5693"/>
                  </a:cubicBezTo>
                  <a:lnTo>
                    <a:pt x="4667" y="5693"/>
                  </a:lnTo>
                  <a:lnTo>
                    <a:pt x="4667" y="3871"/>
                  </a:lnTo>
                  <a:cubicBezTo>
                    <a:pt x="5858" y="3823"/>
                    <a:pt x="6537" y="3609"/>
                    <a:pt x="7001" y="3169"/>
                  </a:cubicBezTo>
                  <a:cubicBezTo>
                    <a:pt x="7489" y="2680"/>
                    <a:pt x="7691" y="1942"/>
                    <a:pt x="7715" y="633"/>
                  </a:cubicBezTo>
                  <a:cubicBezTo>
                    <a:pt x="7715" y="289"/>
                    <a:pt x="7451" y="0"/>
                    <a:pt x="7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8"/>
            <p:cNvSpPr/>
            <p:nvPr/>
          </p:nvSpPr>
          <p:spPr>
            <a:xfrm>
              <a:off x="4967575" y="2812675"/>
              <a:ext cx="127125" cy="82175"/>
            </a:xfrm>
            <a:custGeom>
              <a:avLst/>
              <a:gdLst/>
              <a:ahLst/>
              <a:cxnLst/>
              <a:rect l="l" t="t" r="r" b="b"/>
              <a:pathLst>
                <a:path w="5085" h="3287" extrusionOk="0">
                  <a:moveTo>
                    <a:pt x="2715" y="1"/>
                  </a:moveTo>
                  <a:lnTo>
                    <a:pt x="2715" y="941"/>
                  </a:lnTo>
                  <a:cubicBezTo>
                    <a:pt x="1667" y="1441"/>
                    <a:pt x="715" y="2251"/>
                    <a:pt x="0" y="3287"/>
                  </a:cubicBezTo>
                  <a:lnTo>
                    <a:pt x="5084" y="3287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8"/>
            <p:cNvSpPr/>
            <p:nvPr/>
          </p:nvSpPr>
          <p:spPr>
            <a:xfrm>
              <a:off x="5126825" y="2812675"/>
              <a:ext cx="127125" cy="82775"/>
            </a:xfrm>
            <a:custGeom>
              <a:avLst/>
              <a:gdLst/>
              <a:ahLst/>
              <a:cxnLst/>
              <a:rect l="l" t="t" r="r" b="b"/>
              <a:pathLst>
                <a:path w="5085" h="3311" extrusionOk="0">
                  <a:moveTo>
                    <a:pt x="0" y="1"/>
                  </a:moveTo>
                  <a:lnTo>
                    <a:pt x="0" y="3311"/>
                  </a:lnTo>
                  <a:lnTo>
                    <a:pt x="5084" y="3311"/>
                  </a:lnTo>
                  <a:cubicBezTo>
                    <a:pt x="4370" y="2251"/>
                    <a:pt x="3441" y="1465"/>
                    <a:pt x="2370" y="953"/>
                  </a:cubicBezTo>
                  <a:lnTo>
                    <a:pt x="2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8"/>
            <p:cNvSpPr/>
            <p:nvPr/>
          </p:nvSpPr>
          <p:spPr>
            <a:xfrm>
              <a:off x="4917875" y="2926675"/>
              <a:ext cx="386375" cy="220900"/>
            </a:xfrm>
            <a:custGeom>
              <a:avLst/>
              <a:gdLst/>
              <a:ahLst/>
              <a:cxnLst/>
              <a:rect l="l" t="t" r="r" b="b"/>
              <a:pathLst>
                <a:path w="15455" h="8836" extrusionOk="0">
                  <a:moveTo>
                    <a:pt x="1345" y="1"/>
                  </a:moveTo>
                  <a:cubicBezTo>
                    <a:pt x="0" y="3311"/>
                    <a:pt x="1429" y="7168"/>
                    <a:pt x="4703" y="8776"/>
                  </a:cubicBezTo>
                  <a:cubicBezTo>
                    <a:pt x="4798" y="8823"/>
                    <a:pt x="4882" y="8835"/>
                    <a:pt x="4989" y="8835"/>
                  </a:cubicBezTo>
                  <a:lnTo>
                    <a:pt x="10478" y="8835"/>
                  </a:lnTo>
                  <a:cubicBezTo>
                    <a:pt x="10573" y="8835"/>
                    <a:pt x="10680" y="8823"/>
                    <a:pt x="10763" y="8776"/>
                  </a:cubicBezTo>
                  <a:cubicBezTo>
                    <a:pt x="14026" y="7180"/>
                    <a:pt x="15454" y="3334"/>
                    <a:pt x="14121" y="13"/>
                  </a:cubicBezTo>
                  <a:lnTo>
                    <a:pt x="8358" y="13"/>
                  </a:lnTo>
                  <a:lnTo>
                    <a:pt x="8358" y="2739"/>
                  </a:lnTo>
                  <a:lnTo>
                    <a:pt x="9739" y="3573"/>
                  </a:lnTo>
                  <a:cubicBezTo>
                    <a:pt x="10037" y="3751"/>
                    <a:pt x="10144" y="4132"/>
                    <a:pt x="9966" y="4430"/>
                  </a:cubicBezTo>
                  <a:cubicBezTo>
                    <a:pt x="9846" y="4629"/>
                    <a:pt x="9631" y="4743"/>
                    <a:pt x="9412" y="4743"/>
                  </a:cubicBezTo>
                  <a:cubicBezTo>
                    <a:pt x="9304" y="4743"/>
                    <a:pt x="9195" y="4715"/>
                    <a:pt x="9096" y="4656"/>
                  </a:cubicBezTo>
                  <a:lnTo>
                    <a:pt x="8370" y="4227"/>
                  </a:lnTo>
                  <a:lnTo>
                    <a:pt x="8370" y="5799"/>
                  </a:lnTo>
                  <a:cubicBezTo>
                    <a:pt x="8370" y="6156"/>
                    <a:pt x="8084" y="6442"/>
                    <a:pt x="7727" y="6442"/>
                  </a:cubicBezTo>
                  <a:cubicBezTo>
                    <a:pt x="7370" y="6442"/>
                    <a:pt x="7084" y="6156"/>
                    <a:pt x="7084" y="5799"/>
                  </a:cubicBezTo>
                  <a:lnTo>
                    <a:pt x="7084" y="2180"/>
                  </a:lnTo>
                  <a:lnTo>
                    <a:pt x="6358" y="2620"/>
                  </a:lnTo>
                  <a:cubicBezTo>
                    <a:pt x="6257" y="2681"/>
                    <a:pt x="6147" y="2710"/>
                    <a:pt x="6038" y="2710"/>
                  </a:cubicBezTo>
                  <a:cubicBezTo>
                    <a:pt x="5826" y="2710"/>
                    <a:pt x="5619" y="2599"/>
                    <a:pt x="5501" y="2394"/>
                  </a:cubicBezTo>
                  <a:cubicBezTo>
                    <a:pt x="5322" y="2096"/>
                    <a:pt x="5406" y="1703"/>
                    <a:pt x="5715" y="1525"/>
                  </a:cubicBezTo>
                  <a:lnTo>
                    <a:pt x="7108" y="691"/>
                  </a:lnTo>
                  <a:lnTo>
                    <a:pt x="71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6" name="Google Shape;806;p58"/>
          <p:cNvGrpSpPr/>
          <p:nvPr/>
        </p:nvGrpSpPr>
        <p:grpSpPr>
          <a:xfrm>
            <a:off x="4699510" y="3043688"/>
            <a:ext cx="332594" cy="401720"/>
            <a:chOff x="4300225" y="2606400"/>
            <a:chExt cx="448300" cy="541475"/>
          </a:xfrm>
        </p:grpSpPr>
        <p:sp>
          <p:nvSpPr>
            <p:cNvPr id="807" name="Google Shape;807;p58"/>
            <p:cNvSpPr/>
            <p:nvPr/>
          </p:nvSpPr>
          <p:spPr>
            <a:xfrm>
              <a:off x="4300225" y="2606400"/>
              <a:ext cx="448300" cy="339950"/>
            </a:xfrm>
            <a:custGeom>
              <a:avLst/>
              <a:gdLst/>
              <a:ahLst/>
              <a:cxnLst/>
              <a:rect l="l" t="t" r="r" b="b"/>
              <a:pathLst>
                <a:path w="17932" h="13598" extrusionOk="0">
                  <a:moveTo>
                    <a:pt x="3549" y="1"/>
                  </a:moveTo>
                  <a:cubicBezTo>
                    <a:pt x="3358" y="1"/>
                    <a:pt x="3168" y="96"/>
                    <a:pt x="3037" y="251"/>
                  </a:cubicBezTo>
                  <a:lnTo>
                    <a:pt x="334" y="3715"/>
                  </a:lnTo>
                  <a:cubicBezTo>
                    <a:pt x="1" y="4132"/>
                    <a:pt x="298" y="4739"/>
                    <a:pt x="834" y="4739"/>
                  </a:cubicBezTo>
                  <a:lnTo>
                    <a:pt x="2239" y="4739"/>
                  </a:lnTo>
                  <a:lnTo>
                    <a:pt x="2239" y="13574"/>
                  </a:lnTo>
                  <a:lnTo>
                    <a:pt x="3501" y="13574"/>
                  </a:lnTo>
                  <a:lnTo>
                    <a:pt x="3501" y="4739"/>
                  </a:lnTo>
                  <a:lnTo>
                    <a:pt x="8323" y="4739"/>
                  </a:lnTo>
                  <a:lnTo>
                    <a:pt x="8323" y="6787"/>
                  </a:lnTo>
                  <a:cubicBezTo>
                    <a:pt x="7537" y="7061"/>
                    <a:pt x="6978" y="7799"/>
                    <a:pt x="6978" y="8680"/>
                  </a:cubicBezTo>
                  <a:lnTo>
                    <a:pt x="6978" y="13598"/>
                  </a:lnTo>
                  <a:lnTo>
                    <a:pt x="8240" y="13598"/>
                  </a:lnTo>
                  <a:lnTo>
                    <a:pt x="8240" y="10538"/>
                  </a:lnTo>
                  <a:cubicBezTo>
                    <a:pt x="8472" y="10633"/>
                    <a:pt x="8713" y="10680"/>
                    <a:pt x="8956" y="10680"/>
                  </a:cubicBezTo>
                  <a:cubicBezTo>
                    <a:pt x="9198" y="10680"/>
                    <a:pt x="9442" y="10633"/>
                    <a:pt x="9680" y="10538"/>
                  </a:cubicBezTo>
                  <a:lnTo>
                    <a:pt x="9680" y="13598"/>
                  </a:lnTo>
                  <a:lnTo>
                    <a:pt x="10942" y="13598"/>
                  </a:lnTo>
                  <a:lnTo>
                    <a:pt x="10942" y="8680"/>
                  </a:lnTo>
                  <a:cubicBezTo>
                    <a:pt x="10942" y="7811"/>
                    <a:pt x="10383" y="7061"/>
                    <a:pt x="9597" y="6787"/>
                  </a:cubicBezTo>
                  <a:lnTo>
                    <a:pt x="9597" y="4739"/>
                  </a:lnTo>
                  <a:lnTo>
                    <a:pt x="14419" y="4739"/>
                  </a:lnTo>
                  <a:lnTo>
                    <a:pt x="14419" y="13574"/>
                  </a:lnTo>
                  <a:lnTo>
                    <a:pt x="15681" y="13574"/>
                  </a:lnTo>
                  <a:lnTo>
                    <a:pt x="15681" y="4739"/>
                  </a:lnTo>
                  <a:lnTo>
                    <a:pt x="17074" y="4739"/>
                  </a:lnTo>
                  <a:cubicBezTo>
                    <a:pt x="17634" y="4739"/>
                    <a:pt x="17931" y="4132"/>
                    <a:pt x="17598" y="3715"/>
                  </a:cubicBezTo>
                  <a:lnTo>
                    <a:pt x="14895" y="251"/>
                  </a:lnTo>
                  <a:cubicBezTo>
                    <a:pt x="14776" y="96"/>
                    <a:pt x="14598" y="1"/>
                    <a:pt x="143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8"/>
            <p:cNvSpPr/>
            <p:nvPr/>
          </p:nvSpPr>
          <p:spPr>
            <a:xfrm>
              <a:off x="4476150" y="2977575"/>
              <a:ext cx="97350" cy="68500"/>
            </a:xfrm>
            <a:custGeom>
              <a:avLst/>
              <a:gdLst/>
              <a:ahLst/>
              <a:cxnLst/>
              <a:rect l="l" t="t" r="r" b="b"/>
              <a:pathLst>
                <a:path w="3894" h="2740" extrusionOk="0">
                  <a:moveTo>
                    <a:pt x="0" y="1"/>
                  </a:moveTo>
                  <a:lnTo>
                    <a:pt x="0" y="2739"/>
                  </a:lnTo>
                  <a:lnTo>
                    <a:pt x="3894" y="2739"/>
                  </a:lnTo>
                  <a:lnTo>
                    <a:pt x="38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8"/>
            <p:cNvSpPr/>
            <p:nvPr/>
          </p:nvSpPr>
          <p:spPr>
            <a:xfrm>
              <a:off x="4540725" y="3077900"/>
              <a:ext cx="97675" cy="69975"/>
            </a:xfrm>
            <a:custGeom>
              <a:avLst/>
              <a:gdLst/>
              <a:ahLst/>
              <a:cxnLst/>
              <a:rect l="l" t="t" r="r" b="b"/>
              <a:pathLst>
                <a:path w="3907" h="2799" extrusionOk="0">
                  <a:moveTo>
                    <a:pt x="1" y="0"/>
                  </a:moveTo>
                  <a:lnTo>
                    <a:pt x="1" y="2798"/>
                  </a:lnTo>
                  <a:lnTo>
                    <a:pt x="3906" y="2798"/>
                  </a:lnTo>
                  <a:lnTo>
                    <a:pt x="39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8"/>
            <p:cNvSpPr/>
            <p:nvPr/>
          </p:nvSpPr>
          <p:spPr>
            <a:xfrm>
              <a:off x="4605625" y="2977575"/>
              <a:ext cx="113125" cy="68500"/>
            </a:xfrm>
            <a:custGeom>
              <a:avLst/>
              <a:gdLst/>
              <a:ahLst/>
              <a:cxnLst/>
              <a:rect l="l" t="t" r="r" b="b"/>
              <a:pathLst>
                <a:path w="4525" h="2740" extrusionOk="0">
                  <a:moveTo>
                    <a:pt x="0" y="1"/>
                  </a:moveTo>
                  <a:lnTo>
                    <a:pt x="0" y="2739"/>
                  </a:lnTo>
                  <a:lnTo>
                    <a:pt x="4525" y="2739"/>
                  </a:lnTo>
                  <a:lnTo>
                    <a:pt x="4525" y="644"/>
                  </a:lnTo>
                  <a:cubicBezTo>
                    <a:pt x="4501" y="298"/>
                    <a:pt x="4227" y="1"/>
                    <a:pt x="3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8"/>
            <p:cNvSpPr/>
            <p:nvPr/>
          </p:nvSpPr>
          <p:spPr>
            <a:xfrm>
              <a:off x="4669925" y="3077600"/>
              <a:ext cx="48525" cy="70275"/>
            </a:xfrm>
            <a:custGeom>
              <a:avLst/>
              <a:gdLst/>
              <a:ahLst/>
              <a:cxnLst/>
              <a:rect l="l" t="t" r="r" b="b"/>
              <a:pathLst>
                <a:path w="1941" h="2811" extrusionOk="0">
                  <a:moveTo>
                    <a:pt x="0" y="0"/>
                  </a:moveTo>
                  <a:lnTo>
                    <a:pt x="0" y="2810"/>
                  </a:lnTo>
                  <a:lnTo>
                    <a:pt x="1310" y="2810"/>
                  </a:lnTo>
                  <a:cubicBezTo>
                    <a:pt x="1667" y="2810"/>
                    <a:pt x="1941" y="2536"/>
                    <a:pt x="1941" y="2179"/>
                  </a:cubicBezTo>
                  <a:lnTo>
                    <a:pt x="19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8"/>
            <p:cNvSpPr/>
            <p:nvPr/>
          </p:nvSpPr>
          <p:spPr>
            <a:xfrm>
              <a:off x="4331175" y="3077900"/>
              <a:ext cx="48850" cy="69975"/>
            </a:xfrm>
            <a:custGeom>
              <a:avLst/>
              <a:gdLst/>
              <a:ahLst/>
              <a:cxnLst/>
              <a:rect l="l" t="t" r="r" b="b"/>
              <a:pathLst>
                <a:path w="1954" h="2799" extrusionOk="0">
                  <a:moveTo>
                    <a:pt x="1" y="0"/>
                  </a:moveTo>
                  <a:lnTo>
                    <a:pt x="1" y="2167"/>
                  </a:lnTo>
                  <a:cubicBezTo>
                    <a:pt x="1" y="2524"/>
                    <a:pt x="287" y="2798"/>
                    <a:pt x="644" y="2798"/>
                  </a:cubicBezTo>
                  <a:lnTo>
                    <a:pt x="1953" y="2798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8"/>
            <p:cNvSpPr/>
            <p:nvPr/>
          </p:nvSpPr>
          <p:spPr>
            <a:xfrm>
              <a:off x="4331175" y="2977575"/>
              <a:ext cx="113150" cy="68500"/>
            </a:xfrm>
            <a:custGeom>
              <a:avLst/>
              <a:gdLst/>
              <a:ahLst/>
              <a:cxnLst/>
              <a:rect l="l" t="t" r="r" b="b"/>
              <a:pathLst>
                <a:path w="4526" h="2740" extrusionOk="0">
                  <a:moveTo>
                    <a:pt x="644" y="1"/>
                  </a:moveTo>
                  <a:cubicBezTo>
                    <a:pt x="287" y="1"/>
                    <a:pt x="1" y="286"/>
                    <a:pt x="1" y="644"/>
                  </a:cubicBezTo>
                  <a:lnTo>
                    <a:pt x="1" y="2739"/>
                  </a:lnTo>
                  <a:lnTo>
                    <a:pt x="4525" y="2739"/>
                  </a:lnTo>
                  <a:lnTo>
                    <a:pt x="45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8"/>
            <p:cNvSpPr/>
            <p:nvPr/>
          </p:nvSpPr>
          <p:spPr>
            <a:xfrm>
              <a:off x="4411550" y="3077900"/>
              <a:ext cx="97650" cy="69975"/>
            </a:xfrm>
            <a:custGeom>
              <a:avLst/>
              <a:gdLst/>
              <a:ahLst/>
              <a:cxnLst/>
              <a:rect l="l" t="t" r="r" b="b"/>
              <a:pathLst>
                <a:path w="3906" h="2799" extrusionOk="0">
                  <a:moveTo>
                    <a:pt x="1" y="0"/>
                  </a:moveTo>
                  <a:lnTo>
                    <a:pt x="1" y="2798"/>
                  </a:lnTo>
                  <a:lnTo>
                    <a:pt x="3906" y="2798"/>
                  </a:lnTo>
                  <a:lnTo>
                    <a:pt x="39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5" name="Google Shape;815;p58"/>
          <p:cNvGrpSpPr/>
          <p:nvPr/>
        </p:nvGrpSpPr>
        <p:grpSpPr>
          <a:xfrm>
            <a:off x="4087106" y="3088601"/>
            <a:ext cx="401924" cy="311895"/>
            <a:chOff x="3604900" y="2670025"/>
            <a:chExt cx="541750" cy="420400"/>
          </a:xfrm>
        </p:grpSpPr>
        <p:sp>
          <p:nvSpPr>
            <p:cNvPr id="816" name="Google Shape;816;p58"/>
            <p:cNvSpPr/>
            <p:nvPr/>
          </p:nvSpPr>
          <p:spPr>
            <a:xfrm>
              <a:off x="3781125" y="2896325"/>
              <a:ext cx="79200" cy="193500"/>
            </a:xfrm>
            <a:custGeom>
              <a:avLst/>
              <a:gdLst/>
              <a:ahLst/>
              <a:cxnLst/>
              <a:rect l="l" t="t" r="r" b="b"/>
              <a:pathLst>
                <a:path w="3168" h="7740" extrusionOk="0">
                  <a:moveTo>
                    <a:pt x="1607" y="0"/>
                  </a:moveTo>
                  <a:lnTo>
                    <a:pt x="0" y="7739"/>
                  </a:lnTo>
                  <a:lnTo>
                    <a:pt x="3167" y="7739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8"/>
            <p:cNvSpPr/>
            <p:nvPr/>
          </p:nvSpPr>
          <p:spPr>
            <a:xfrm>
              <a:off x="3604900" y="2727850"/>
              <a:ext cx="109575" cy="362575"/>
            </a:xfrm>
            <a:custGeom>
              <a:avLst/>
              <a:gdLst/>
              <a:ahLst/>
              <a:cxnLst/>
              <a:rect l="l" t="t" r="r" b="b"/>
              <a:pathLst>
                <a:path w="4383" h="14503" extrusionOk="0">
                  <a:moveTo>
                    <a:pt x="2382" y="0"/>
                  </a:moveTo>
                  <a:cubicBezTo>
                    <a:pt x="1286" y="0"/>
                    <a:pt x="394" y="893"/>
                    <a:pt x="394" y="2001"/>
                  </a:cubicBezTo>
                  <a:lnTo>
                    <a:pt x="394" y="3346"/>
                  </a:lnTo>
                  <a:cubicBezTo>
                    <a:pt x="394" y="4227"/>
                    <a:pt x="953" y="4977"/>
                    <a:pt x="1751" y="5239"/>
                  </a:cubicBezTo>
                  <a:lnTo>
                    <a:pt x="1751" y="6739"/>
                  </a:lnTo>
                  <a:lnTo>
                    <a:pt x="644" y="6739"/>
                  </a:lnTo>
                  <a:cubicBezTo>
                    <a:pt x="286" y="6739"/>
                    <a:pt x="1" y="7025"/>
                    <a:pt x="1" y="7382"/>
                  </a:cubicBezTo>
                  <a:lnTo>
                    <a:pt x="1" y="13859"/>
                  </a:lnTo>
                  <a:cubicBezTo>
                    <a:pt x="1" y="14216"/>
                    <a:pt x="286" y="14502"/>
                    <a:pt x="644" y="14502"/>
                  </a:cubicBezTo>
                  <a:lnTo>
                    <a:pt x="894" y="14502"/>
                  </a:lnTo>
                  <a:lnTo>
                    <a:pt x="3775" y="6763"/>
                  </a:lnTo>
                  <a:lnTo>
                    <a:pt x="3025" y="6763"/>
                  </a:lnTo>
                  <a:lnTo>
                    <a:pt x="3025" y="6739"/>
                  </a:lnTo>
                  <a:lnTo>
                    <a:pt x="3025" y="5239"/>
                  </a:lnTo>
                  <a:cubicBezTo>
                    <a:pt x="3811" y="4977"/>
                    <a:pt x="4382" y="4227"/>
                    <a:pt x="4382" y="3346"/>
                  </a:cubicBezTo>
                  <a:lnTo>
                    <a:pt x="4382" y="2001"/>
                  </a:lnTo>
                  <a:cubicBezTo>
                    <a:pt x="4382" y="893"/>
                    <a:pt x="3489" y="0"/>
                    <a:pt x="2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8"/>
            <p:cNvSpPr/>
            <p:nvPr/>
          </p:nvSpPr>
          <p:spPr>
            <a:xfrm>
              <a:off x="3661450" y="2896325"/>
              <a:ext cx="127125" cy="193500"/>
            </a:xfrm>
            <a:custGeom>
              <a:avLst/>
              <a:gdLst/>
              <a:ahLst/>
              <a:cxnLst/>
              <a:rect l="l" t="t" r="r" b="b"/>
              <a:pathLst>
                <a:path w="5085" h="7740" extrusionOk="0">
                  <a:moveTo>
                    <a:pt x="2882" y="0"/>
                  </a:moveTo>
                  <a:lnTo>
                    <a:pt x="1" y="7739"/>
                  </a:lnTo>
                  <a:lnTo>
                    <a:pt x="3489" y="7739"/>
                  </a:lnTo>
                  <a:lnTo>
                    <a:pt x="50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8"/>
            <p:cNvSpPr/>
            <p:nvPr/>
          </p:nvSpPr>
          <p:spPr>
            <a:xfrm>
              <a:off x="3891850" y="2896325"/>
              <a:ext cx="79200" cy="193500"/>
            </a:xfrm>
            <a:custGeom>
              <a:avLst/>
              <a:gdLst/>
              <a:ahLst/>
              <a:cxnLst/>
              <a:rect l="l" t="t" r="r" b="b"/>
              <a:pathLst>
                <a:path w="3168" h="7740" extrusionOk="0">
                  <a:moveTo>
                    <a:pt x="0" y="0"/>
                  </a:moveTo>
                  <a:lnTo>
                    <a:pt x="0" y="7739"/>
                  </a:lnTo>
                  <a:lnTo>
                    <a:pt x="3167" y="7739"/>
                  </a:lnTo>
                  <a:lnTo>
                    <a:pt x="1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8"/>
            <p:cNvSpPr/>
            <p:nvPr/>
          </p:nvSpPr>
          <p:spPr>
            <a:xfrm>
              <a:off x="4037400" y="2727850"/>
              <a:ext cx="109250" cy="361975"/>
            </a:xfrm>
            <a:custGeom>
              <a:avLst/>
              <a:gdLst/>
              <a:ahLst/>
              <a:cxnLst/>
              <a:rect l="l" t="t" r="r" b="b"/>
              <a:pathLst>
                <a:path w="4370" h="14479" extrusionOk="0">
                  <a:moveTo>
                    <a:pt x="1989" y="0"/>
                  </a:moveTo>
                  <a:cubicBezTo>
                    <a:pt x="893" y="0"/>
                    <a:pt x="0" y="893"/>
                    <a:pt x="0" y="2001"/>
                  </a:cubicBezTo>
                  <a:lnTo>
                    <a:pt x="0" y="3346"/>
                  </a:lnTo>
                  <a:cubicBezTo>
                    <a:pt x="0" y="4227"/>
                    <a:pt x="560" y="4977"/>
                    <a:pt x="1346" y="5239"/>
                  </a:cubicBezTo>
                  <a:lnTo>
                    <a:pt x="1346" y="6739"/>
                  </a:lnTo>
                  <a:lnTo>
                    <a:pt x="596" y="6739"/>
                  </a:lnTo>
                  <a:lnTo>
                    <a:pt x="3465" y="14478"/>
                  </a:lnTo>
                  <a:lnTo>
                    <a:pt x="3715" y="14478"/>
                  </a:lnTo>
                  <a:cubicBezTo>
                    <a:pt x="4072" y="14478"/>
                    <a:pt x="4358" y="14204"/>
                    <a:pt x="4358" y="13847"/>
                  </a:cubicBezTo>
                  <a:lnTo>
                    <a:pt x="4358" y="7370"/>
                  </a:lnTo>
                  <a:cubicBezTo>
                    <a:pt x="4370" y="7025"/>
                    <a:pt x="4084" y="6739"/>
                    <a:pt x="3739" y="6739"/>
                  </a:cubicBezTo>
                  <a:lnTo>
                    <a:pt x="2632" y="6739"/>
                  </a:lnTo>
                  <a:lnTo>
                    <a:pt x="2632" y="5239"/>
                  </a:lnTo>
                  <a:cubicBezTo>
                    <a:pt x="3417" y="4977"/>
                    <a:pt x="3989" y="4227"/>
                    <a:pt x="3989" y="3346"/>
                  </a:cubicBezTo>
                  <a:lnTo>
                    <a:pt x="3989" y="2001"/>
                  </a:lnTo>
                  <a:cubicBezTo>
                    <a:pt x="3989" y="893"/>
                    <a:pt x="3096" y="0"/>
                    <a:pt x="19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8"/>
            <p:cNvSpPr/>
            <p:nvPr/>
          </p:nvSpPr>
          <p:spPr>
            <a:xfrm>
              <a:off x="3963575" y="2896325"/>
              <a:ext cx="127125" cy="193500"/>
            </a:xfrm>
            <a:custGeom>
              <a:avLst/>
              <a:gdLst/>
              <a:ahLst/>
              <a:cxnLst/>
              <a:rect l="l" t="t" r="r" b="b"/>
              <a:pathLst>
                <a:path w="5085" h="7740" extrusionOk="0">
                  <a:moveTo>
                    <a:pt x="1" y="0"/>
                  </a:moveTo>
                  <a:lnTo>
                    <a:pt x="1596" y="7739"/>
                  </a:lnTo>
                  <a:lnTo>
                    <a:pt x="5085" y="7739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8"/>
            <p:cNvSpPr/>
            <p:nvPr/>
          </p:nvSpPr>
          <p:spPr>
            <a:xfrm>
              <a:off x="3857900" y="2828750"/>
              <a:ext cx="36350" cy="36050"/>
            </a:xfrm>
            <a:custGeom>
              <a:avLst/>
              <a:gdLst/>
              <a:ahLst/>
              <a:cxnLst/>
              <a:rect l="l" t="t" r="r" b="b"/>
              <a:pathLst>
                <a:path w="1454" h="1442" extrusionOk="0">
                  <a:moveTo>
                    <a:pt x="1" y="1"/>
                  </a:moveTo>
                  <a:lnTo>
                    <a:pt x="1" y="1441"/>
                  </a:lnTo>
                  <a:lnTo>
                    <a:pt x="1453" y="1441"/>
                  </a:lnTo>
                  <a:lnTo>
                    <a:pt x="14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8"/>
            <p:cNvSpPr/>
            <p:nvPr/>
          </p:nvSpPr>
          <p:spPr>
            <a:xfrm>
              <a:off x="3739450" y="2670025"/>
              <a:ext cx="273575" cy="194475"/>
            </a:xfrm>
            <a:custGeom>
              <a:avLst/>
              <a:gdLst/>
              <a:ahLst/>
              <a:cxnLst/>
              <a:rect l="l" t="t" r="r" b="b"/>
              <a:pathLst>
                <a:path w="10943" h="7779" extrusionOk="0">
                  <a:moveTo>
                    <a:pt x="5799" y="2706"/>
                  </a:moveTo>
                  <a:cubicBezTo>
                    <a:pt x="6156" y="2706"/>
                    <a:pt x="6442" y="2980"/>
                    <a:pt x="6442" y="3337"/>
                  </a:cubicBezTo>
                  <a:cubicBezTo>
                    <a:pt x="6442" y="3694"/>
                    <a:pt x="6156" y="3980"/>
                    <a:pt x="5799" y="3980"/>
                  </a:cubicBezTo>
                  <a:lnTo>
                    <a:pt x="5132" y="3980"/>
                  </a:lnTo>
                  <a:cubicBezTo>
                    <a:pt x="4775" y="3980"/>
                    <a:pt x="4489" y="3694"/>
                    <a:pt x="4489" y="3337"/>
                  </a:cubicBezTo>
                  <a:cubicBezTo>
                    <a:pt x="4489" y="2980"/>
                    <a:pt x="4775" y="2706"/>
                    <a:pt x="5132" y="2706"/>
                  </a:cubicBezTo>
                  <a:close/>
                  <a:moveTo>
                    <a:pt x="5485" y="1"/>
                  </a:moveTo>
                  <a:cubicBezTo>
                    <a:pt x="5388" y="1"/>
                    <a:pt x="5293" y="21"/>
                    <a:pt x="5203" y="63"/>
                  </a:cubicBezTo>
                  <a:lnTo>
                    <a:pt x="441" y="2432"/>
                  </a:lnTo>
                  <a:cubicBezTo>
                    <a:pt x="131" y="2599"/>
                    <a:pt x="0" y="2968"/>
                    <a:pt x="155" y="3278"/>
                  </a:cubicBezTo>
                  <a:cubicBezTo>
                    <a:pt x="272" y="3504"/>
                    <a:pt x="490" y="3636"/>
                    <a:pt x="721" y="3636"/>
                  </a:cubicBezTo>
                  <a:cubicBezTo>
                    <a:pt x="818" y="3636"/>
                    <a:pt x="917" y="3613"/>
                    <a:pt x="1012" y="3563"/>
                  </a:cubicBezTo>
                  <a:lnTo>
                    <a:pt x="1108" y="3516"/>
                  </a:lnTo>
                  <a:lnTo>
                    <a:pt x="1108" y="7778"/>
                  </a:lnTo>
                  <a:lnTo>
                    <a:pt x="3477" y="7778"/>
                  </a:lnTo>
                  <a:lnTo>
                    <a:pt x="3477" y="5707"/>
                  </a:lnTo>
                  <a:cubicBezTo>
                    <a:pt x="3477" y="5349"/>
                    <a:pt x="3763" y="5064"/>
                    <a:pt x="4120" y="5064"/>
                  </a:cubicBezTo>
                  <a:lnTo>
                    <a:pt x="6823" y="5064"/>
                  </a:lnTo>
                  <a:cubicBezTo>
                    <a:pt x="7180" y="5064"/>
                    <a:pt x="7465" y="5349"/>
                    <a:pt x="7465" y="5707"/>
                  </a:cubicBezTo>
                  <a:lnTo>
                    <a:pt x="7465" y="7778"/>
                  </a:lnTo>
                  <a:lnTo>
                    <a:pt x="9835" y="7778"/>
                  </a:lnTo>
                  <a:lnTo>
                    <a:pt x="9835" y="3516"/>
                  </a:lnTo>
                  <a:cubicBezTo>
                    <a:pt x="9954" y="3575"/>
                    <a:pt x="10037" y="3635"/>
                    <a:pt x="10216" y="3635"/>
                  </a:cubicBezTo>
                  <a:cubicBezTo>
                    <a:pt x="10454" y="3635"/>
                    <a:pt x="10680" y="3504"/>
                    <a:pt x="10787" y="3278"/>
                  </a:cubicBezTo>
                  <a:cubicBezTo>
                    <a:pt x="10942" y="2968"/>
                    <a:pt x="10811" y="2587"/>
                    <a:pt x="10502" y="2432"/>
                  </a:cubicBezTo>
                  <a:lnTo>
                    <a:pt x="5775" y="63"/>
                  </a:lnTo>
                  <a:cubicBezTo>
                    <a:pt x="5680" y="21"/>
                    <a:pt x="5581" y="1"/>
                    <a:pt x="5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4" name="Google Shape;824;p58"/>
          <p:cNvGrpSpPr/>
          <p:nvPr/>
        </p:nvGrpSpPr>
        <p:grpSpPr>
          <a:xfrm>
            <a:off x="3668581" y="3043911"/>
            <a:ext cx="224610" cy="401275"/>
            <a:chOff x="3208125" y="2606700"/>
            <a:chExt cx="302750" cy="540875"/>
          </a:xfrm>
        </p:grpSpPr>
        <p:sp>
          <p:nvSpPr>
            <p:cNvPr id="825" name="Google Shape;825;p58"/>
            <p:cNvSpPr/>
            <p:nvPr/>
          </p:nvSpPr>
          <p:spPr>
            <a:xfrm>
              <a:off x="3375400" y="2716825"/>
              <a:ext cx="66700" cy="42000"/>
            </a:xfrm>
            <a:custGeom>
              <a:avLst/>
              <a:gdLst/>
              <a:ahLst/>
              <a:cxnLst/>
              <a:rect l="l" t="t" r="r" b="b"/>
              <a:pathLst>
                <a:path w="2668" h="1680" extrusionOk="0">
                  <a:moveTo>
                    <a:pt x="1" y="1"/>
                  </a:moveTo>
                  <a:lnTo>
                    <a:pt x="1" y="1680"/>
                  </a:lnTo>
                  <a:lnTo>
                    <a:pt x="2668" y="1680"/>
                  </a:lnTo>
                  <a:cubicBezTo>
                    <a:pt x="2668" y="1680"/>
                    <a:pt x="2608" y="799"/>
                    <a:pt x="2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8"/>
            <p:cNvSpPr/>
            <p:nvPr/>
          </p:nvSpPr>
          <p:spPr>
            <a:xfrm>
              <a:off x="3375400" y="2606700"/>
              <a:ext cx="53900" cy="78000"/>
            </a:xfrm>
            <a:custGeom>
              <a:avLst/>
              <a:gdLst/>
              <a:ahLst/>
              <a:cxnLst/>
              <a:rect l="l" t="t" r="r" b="b"/>
              <a:pathLst>
                <a:path w="2156" h="3120" extrusionOk="0">
                  <a:moveTo>
                    <a:pt x="1" y="1"/>
                  </a:moveTo>
                  <a:lnTo>
                    <a:pt x="1" y="3120"/>
                  </a:lnTo>
                  <a:lnTo>
                    <a:pt x="2156" y="3120"/>
                  </a:lnTo>
                  <a:cubicBezTo>
                    <a:pt x="1656" y="1429"/>
                    <a:pt x="846" y="358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8"/>
            <p:cNvSpPr/>
            <p:nvPr/>
          </p:nvSpPr>
          <p:spPr>
            <a:xfrm>
              <a:off x="3277175" y="2716825"/>
              <a:ext cx="66700" cy="42000"/>
            </a:xfrm>
            <a:custGeom>
              <a:avLst/>
              <a:gdLst/>
              <a:ahLst/>
              <a:cxnLst/>
              <a:rect l="l" t="t" r="r" b="b"/>
              <a:pathLst>
                <a:path w="2668" h="1680" extrusionOk="0">
                  <a:moveTo>
                    <a:pt x="215" y="1"/>
                  </a:moveTo>
                  <a:cubicBezTo>
                    <a:pt x="215" y="1"/>
                    <a:pt x="60" y="739"/>
                    <a:pt x="1" y="1680"/>
                  </a:cubicBezTo>
                  <a:lnTo>
                    <a:pt x="2668" y="1680"/>
                  </a:lnTo>
                  <a:lnTo>
                    <a:pt x="26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8"/>
            <p:cNvSpPr/>
            <p:nvPr/>
          </p:nvSpPr>
          <p:spPr>
            <a:xfrm>
              <a:off x="3273025" y="2790350"/>
              <a:ext cx="70850" cy="42300"/>
            </a:xfrm>
            <a:custGeom>
              <a:avLst/>
              <a:gdLst/>
              <a:ahLst/>
              <a:cxnLst/>
              <a:rect l="l" t="t" r="r" b="b"/>
              <a:pathLst>
                <a:path w="2834" h="1692" extrusionOk="0">
                  <a:moveTo>
                    <a:pt x="2834" y="1"/>
                  </a:moveTo>
                  <a:cubicBezTo>
                    <a:pt x="0" y="1"/>
                    <a:pt x="143" y="1"/>
                    <a:pt x="119" y="13"/>
                  </a:cubicBezTo>
                  <a:lnTo>
                    <a:pt x="119" y="1691"/>
                  </a:lnTo>
                  <a:lnTo>
                    <a:pt x="2834" y="1691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8"/>
            <p:cNvSpPr/>
            <p:nvPr/>
          </p:nvSpPr>
          <p:spPr>
            <a:xfrm>
              <a:off x="3375400" y="2790350"/>
              <a:ext cx="72950" cy="42000"/>
            </a:xfrm>
            <a:custGeom>
              <a:avLst/>
              <a:gdLst/>
              <a:ahLst/>
              <a:cxnLst/>
              <a:rect l="l" t="t" r="r" b="b"/>
              <a:pathLst>
                <a:path w="2918" h="1680" extrusionOk="0">
                  <a:moveTo>
                    <a:pt x="1" y="1"/>
                  </a:moveTo>
                  <a:lnTo>
                    <a:pt x="1" y="1679"/>
                  </a:lnTo>
                  <a:lnTo>
                    <a:pt x="2716" y="1679"/>
                  </a:lnTo>
                  <a:lnTo>
                    <a:pt x="2716" y="13"/>
                  </a:lnTo>
                  <a:cubicBezTo>
                    <a:pt x="2692" y="1"/>
                    <a:pt x="2918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8"/>
            <p:cNvSpPr/>
            <p:nvPr/>
          </p:nvSpPr>
          <p:spPr>
            <a:xfrm>
              <a:off x="3289975" y="2606700"/>
              <a:ext cx="53900" cy="78000"/>
            </a:xfrm>
            <a:custGeom>
              <a:avLst/>
              <a:gdLst/>
              <a:ahLst/>
              <a:cxnLst/>
              <a:rect l="l" t="t" r="r" b="b"/>
              <a:pathLst>
                <a:path w="2156" h="3120" extrusionOk="0">
                  <a:moveTo>
                    <a:pt x="2156" y="1"/>
                  </a:moveTo>
                  <a:cubicBezTo>
                    <a:pt x="1322" y="358"/>
                    <a:pt x="513" y="1429"/>
                    <a:pt x="1" y="3120"/>
                  </a:cubicBezTo>
                  <a:lnTo>
                    <a:pt x="2156" y="3120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8"/>
            <p:cNvSpPr/>
            <p:nvPr/>
          </p:nvSpPr>
          <p:spPr>
            <a:xfrm>
              <a:off x="3208125" y="2867700"/>
              <a:ext cx="302750" cy="279875"/>
            </a:xfrm>
            <a:custGeom>
              <a:avLst/>
              <a:gdLst/>
              <a:ahLst/>
              <a:cxnLst/>
              <a:rect l="l" t="t" r="r" b="b"/>
              <a:pathLst>
                <a:path w="12110" h="11195" extrusionOk="0">
                  <a:moveTo>
                    <a:pt x="638" y="1"/>
                  </a:moveTo>
                  <a:cubicBezTo>
                    <a:pt x="547" y="1"/>
                    <a:pt x="456" y="21"/>
                    <a:pt x="370" y="62"/>
                  </a:cubicBezTo>
                  <a:cubicBezTo>
                    <a:pt x="143" y="169"/>
                    <a:pt x="1" y="407"/>
                    <a:pt x="12" y="645"/>
                  </a:cubicBezTo>
                  <a:cubicBezTo>
                    <a:pt x="48" y="2967"/>
                    <a:pt x="393" y="4586"/>
                    <a:pt x="1108" y="5741"/>
                  </a:cubicBezTo>
                  <a:cubicBezTo>
                    <a:pt x="1977" y="7146"/>
                    <a:pt x="3418" y="7908"/>
                    <a:pt x="5406" y="7991"/>
                  </a:cubicBezTo>
                  <a:lnTo>
                    <a:pt x="5406" y="10551"/>
                  </a:lnTo>
                  <a:cubicBezTo>
                    <a:pt x="5406" y="10908"/>
                    <a:pt x="5692" y="11194"/>
                    <a:pt x="6049" y="11194"/>
                  </a:cubicBezTo>
                  <a:cubicBezTo>
                    <a:pt x="6406" y="11194"/>
                    <a:pt x="6692" y="10908"/>
                    <a:pt x="6692" y="10551"/>
                  </a:cubicBezTo>
                  <a:lnTo>
                    <a:pt x="6692" y="8015"/>
                  </a:lnTo>
                  <a:cubicBezTo>
                    <a:pt x="8680" y="7920"/>
                    <a:pt x="10145" y="7158"/>
                    <a:pt x="10990" y="5765"/>
                  </a:cubicBezTo>
                  <a:cubicBezTo>
                    <a:pt x="11704" y="4598"/>
                    <a:pt x="12050" y="2979"/>
                    <a:pt x="12097" y="657"/>
                  </a:cubicBezTo>
                  <a:cubicBezTo>
                    <a:pt x="12109" y="407"/>
                    <a:pt x="11966" y="181"/>
                    <a:pt x="11740" y="74"/>
                  </a:cubicBezTo>
                  <a:cubicBezTo>
                    <a:pt x="11653" y="37"/>
                    <a:pt x="11561" y="18"/>
                    <a:pt x="11468" y="18"/>
                  </a:cubicBezTo>
                  <a:cubicBezTo>
                    <a:pt x="11321" y="18"/>
                    <a:pt x="11174" y="66"/>
                    <a:pt x="11050" y="169"/>
                  </a:cubicBezTo>
                  <a:cubicBezTo>
                    <a:pt x="10002" y="1074"/>
                    <a:pt x="8371" y="1967"/>
                    <a:pt x="7228" y="3455"/>
                  </a:cubicBezTo>
                  <a:cubicBezTo>
                    <a:pt x="6668" y="4181"/>
                    <a:pt x="6275" y="4979"/>
                    <a:pt x="6049" y="5824"/>
                  </a:cubicBezTo>
                  <a:cubicBezTo>
                    <a:pt x="5275" y="2753"/>
                    <a:pt x="2572" y="1467"/>
                    <a:pt x="1048" y="157"/>
                  </a:cubicBezTo>
                  <a:cubicBezTo>
                    <a:pt x="930" y="54"/>
                    <a:pt x="785" y="1"/>
                    <a:pt x="6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8"/>
            <p:cNvSpPr/>
            <p:nvPr/>
          </p:nvSpPr>
          <p:spPr>
            <a:xfrm>
              <a:off x="3375400" y="2864475"/>
              <a:ext cx="67000" cy="56575"/>
            </a:xfrm>
            <a:custGeom>
              <a:avLst/>
              <a:gdLst/>
              <a:ahLst/>
              <a:cxnLst/>
              <a:rect l="l" t="t" r="r" b="b"/>
              <a:pathLst>
                <a:path w="2680" h="2263" extrusionOk="0">
                  <a:moveTo>
                    <a:pt x="1" y="0"/>
                  </a:moveTo>
                  <a:lnTo>
                    <a:pt x="1" y="2262"/>
                  </a:lnTo>
                  <a:cubicBezTo>
                    <a:pt x="834" y="1334"/>
                    <a:pt x="1739" y="679"/>
                    <a:pt x="26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8"/>
            <p:cNvSpPr/>
            <p:nvPr/>
          </p:nvSpPr>
          <p:spPr>
            <a:xfrm>
              <a:off x="3276875" y="2864475"/>
              <a:ext cx="67000" cy="56575"/>
            </a:xfrm>
            <a:custGeom>
              <a:avLst/>
              <a:gdLst/>
              <a:ahLst/>
              <a:cxnLst/>
              <a:rect l="l" t="t" r="r" b="b"/>
              <a:pathLst>
                <a:path w="2680" h="2263" extrusionOk="0">
                  <a:moveTo>
                    <a:pt x="1" y="0"/>
                  </a:moveTo>
                  <a:cubicBezTo>
                    <a:pt x="942" y="703"/>
                    <a:pt x="1834" y="1334"/>
                    <a:pt x="2680" y="2262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4" name="Google Shape;834;p58"/>
          <p:cNvGrpSpPr/>
          <p:nvPr/>
        </p:nvGrpSpPr>
        <p:grpSpPr>
          <a:xfrm>
            <a:off x="3050404" y="3043633"/>
            <a:ext cx="402815" cy="401832"/>
            <a:chOff x="2522625" y="2606250"/>
            <a:chExt cx="542950" cy="541625"/>
          </a:xfrm>
        </p:grpSpPr>
        <p:sp>
          <p:nvSpPr>
            <p:cNvPr id="835" name="Google Shape;835;p58"/>
            <p:cNvSpPr/>
            <p:nvPr/>
          </p:nvSpPr>
          <p:spPr>
            <a:xfrm>
              <a:off x="2522625" y="2903525"/>
              <a:ext cx="249450" cy="244350"/>
            </a:xfrm>
            <a:custGeom>
              <a:avLst/>
              <a:gdLst/>
              <a:ahLst/>
              <a:cxnLst/>
              <a:rect l="l" t="t" r="r" b="b"/>
              <a:pathLst>
                <a:path w="9978" h="9774" extrusionOk="0">
                  <a:moveTo>
                    <a:pt x="4965" y="1"/>
                  </a:moveTo>
                  <a:cubicBezTo>
                    <a:pt x="4456" y="1"/>
                    <a:pt x="3947" y="194"/>
                    <a:pt x="3560" y="581"/>
                  </a:cubicBezTo>
                  <a:lnTo>
                    <a:pt x="584" y="3558"/>
                  </a:lnTo>
                  <a:cubicBezTo>
                    <a:pt x="215" y="3927"/>
                    <a:pt x="0" y="4439"/>
                    <a:pt x="0" y="4951"/>
                  </a:cubicBezTo>
                  <a:lnTo>
                    <a:pt x="0" y="9142"/>
                  </a:lnTo>
                  <a:cubicBezTo>
                    <a:pt x="0" y="9499"/>
                    <a:pt x="286" y="9773"/>
                    <a:pt x="643" y="9773"/>
                  </a:cubicBezTo>
                  <a:lnTo>
                    <a:pt x="4823" y="9773"/>
                  </a:lnTo>
                  <a:cubicBezTo>
                    <a:pt x="5358" y="9773"/>
                    <a:pt x="5846" y="9571"/>
                    <a:pt x="6227" y="9202"/>
                  </a:cubicBezTo>
                  <a:lnTo>
                    <a:pt x="9204" y="6225"/>
                  </a:lnTo>
                  <a:cubicBezTo>
                    <a:pt x="9978" y="5451"/>
                    <a:pt x="9978" y="4177"/>
                    <a:pt x="9204" y="3403"/>
                  </a:cubicBezTo>
                  <a:lnTo>
                    <a:pt x="8228" y="2439"/>
                  </a:lnTo>
                  <a:lnTo>
                    <a:pt x="5870" y="4808"/>
                  </a:lnTo>
                  <a:cubicBezTo>
                    <a:pt x="5739" y="4933"/>
                    <a:pt x="5576" y="4996"/>
                    <a:pt x="5415" y="4996"/>
                  </a:cubicBezTo>
                  <a:cubicBezTo>
                    <a:pt x="5254" y="4996"/>
                    <a:pt x="5096" y="4933"/>
                    <a:pt x="4977" y="4808"/>
                  </a:cubicBezTo>
                  <a:cubicBezTo>
                    <a:pt x="4715" y="4558"/>
                    <a:pt x="4715" y="4153"/>
                    <a:pt x="4977" y="3915"/>
                  </a:cubicBezTo>
                  <a:lnTo>
                    <a:pt x="7335" y="1546"/>
                  </a:lnTo>
                  <a:lnTo>
                    <a:pt x="6370" y="581"/>
                  </a:lnTo>
                  <a:cubicBezTo>
                    <a:pt x="5983" y="194"/>
                    <a:pt x="5474" y="1"/>
                    <a:pt x="49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8"/>
            <p:cNvSpPr/>
            <p:nvPr/>
          </p:nvSpPr>
          <p:spPr>
            <a:xfrm>
              <a:off x="2705975" y="2606250"/>
              <a:ext cx="359600" cy="358250"/>
            </a:xfrm>
            <a:custGeom>
              <a:avLst/>
              <a:gdLst/>
              <a:ahLst/>
              <a:cxnLst/>
              <a:rect l="l" t="t" r="r" b="b"/>
              <a:pathLst>
                <a:path w="14384" h="14330" extrusionOk="0">
                  <a:moveTo>
                    <a:pt x="9823" y="2697"/>
                  </a:moveTo>
                  <a:lnTo>
                    <a:pt x="11645" y="4507"/>
                  </a:lnTo>
                  <a:lnTo>
                    <a:pt x="10681" y="5472"/>
                  </a:lnTo>
                  <a:lnTo>
                    <a:pt x="8859" y="5472"/>
                  </a:lnTo>
                  <a:lnTo>
                    <a:pt x="8859" y="3662"/>
                  </a:lnTo>
                  <a:lnTo>
                    <a:pt x="9823" y="2697"/>
                  </a:lnTo>
                  <a:close/>
                  <a:moveTo>
                    <a:pt x="10980" y="1"/>
                  </a:moveTo>
                  <a:cubicBezTo>
                    <a:pt x="10818" y="1"/>
                    <a:pt x="10657" y="66"/>
                    <a:pt x="10538" y="197"/>
                  </a:cubicBezTo>
                  <a:lnTo>
                    <a:pt x="7787" y="2947"/>
                  </a:lnTo>
                  <a:cubicBezTo>
                    <a:pt x="7668" y="3067"/>
                    <a:pt x="7609" y="3233"/>
                    <a:pt x="7609" y="3388"/>
                  </a:cubicBezTo>
                  <a:lnTo>
                    <a:pt x="7609" y="5829"/>
                  </a:lnTo>
                  <a:lnTo>
                    <a:pt x="1" y="13437"/>
                  </a:lnTo>
                  <a:lnTo>
                    <a:pt x="894" y="14330"/>
                  </a:lnTo>
                  <a:lnTo>
                    <a:pt x="8502" y="6722"/>
                  </a:lnTo>
                  <a:lnTo>
                    <a:pt x="10943" y="6722"/>
                  </a:lnTo>
                  <a:cubicBezTo>
                    <a:pt x="11109" y="6722"/>
                    <a:pt x="11264" y="6650"/>
                    <a:pt x="11383" y="6543"/>
                  </a:cubicBezTo>
                  <a:lnTo>
                    <a:pt x="14145" y="3793"/>
                  </a:lnTo>
                  <a:cubicBezTo>
                    <a:pt x="14383" y="3555"/>
                    <a:pt x="14383" y="3150"/>
                    <a:pt x="14145" y="2900"/>
                  </a:cubicBezTo>
                  <a:lnTo>
                    <a:pt x="11431" y="197"/>
                  </a:lnTo>
                  <a:cubicBezTo>
                    <a:pt x="11306" y="66"/>
                    <a:pt x="11142" y="1"/>
                    <a:pt x="10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7" name="Google Shape;837;p58"/>
          <p:cNvSpPr/>
          <p:nvPr/>
        </p:nvSpPr>
        <p:spPr>
          <a:xfrm>
            <a:off x="2448514" y="3044141"/>
            <a:ext cx="403705" cy="400886"/>
          </a:xfrm>
          <a:custGeom>
            <a:avLst/>
            <a:gdLst/>
            <a:ahLst/>
            <a:cxnLst/>
            <a:rect l="l" t="t" r="r" b="b"/>
            <a:pathLst>
              <a:path w="21766" h="21614" extrusionOk="0">
                <a:moveTo>
                  <a:pt x="17205" y="2697"/>
                </a:moveTo>
                <a:lnTo>
                  <a:pt x="19027" y="4507"/>
                </a:lnTo>
                <a:lnTo>
                  <a:pt x="18062" y="5472"/>
                </a:lnTo>
                <a:lnTo>
                  <a:pt x="16241" y="5472"/>
                </a:lnTo>
                <a:lnTo>
                  <a:pt x="16241" y="3662"/>
                </a:lnTo>
                <a:lnTo>
                  <a:pt x="17205" y="2697"/>
                </a:lnTo>
                <a:close/>
                <a:moveTo>
                  <a:pt x="18361" y="1"/>
                </a:moveTo>
                <a:cubicBezTo>
                  <a:pt x="18199" y="1"/>
                  <a:pt x="18038" y="66"/>
                  <a:pt x="17919" y="197"/>
                </a:cubicBezTo>
                <a:lnTo>
                  <a:pt x="15169" y="2947"/>
                </a:lnTo>
                <a:cubicBezTo>
                  <a:pt x="15050" y="3067"/>
                  <a:pt x="14990" y="3233"/>
                  <a:pt x="14990" y="3388"/>
                </a:cubicBezTo>
                <a:lnTo>
                  <a:pt x="14990" y="5829"/>
                </a:lnTo>
                <a:lnTo>
                  <a:pt x="5477" y="15342"/>
                </a:lnTo>
                <a:lnTo>
                  <a:pt x="2548" y="12413"/>
                </a:lnTo>
                <a:cubicBezTo>
                  <a:pt x="2423" y="12282"/>
                  <a:pt x="2260" y="12216"/>
                  <a:pt x="2097" y="12216"/>
                </a:cubicBezTo>
                <a:cubicBezTo>
                  <a:pt x="1935" y="12216"/>
                  <a:pt x="1775" y="12282"/>
                  <a:pt x="1655" y="12413"/>
                </a:cubicBezTo>
                <a:lnTo>
                  <a:pt x="251" y="13806"/>
                </a:lnTo>
                <a:cubicBezTo>
                  <a:pt x="1" y="14068"/>
                  <a:pt x="1" y="14461"/>
                  <a:pt x="251" y="14699"/>
                </a:cubicBezTo>
                <a:cubicBezTo>
                  <a:pt x="382" y="14830"/>
                  <a:pt x="545" y="14895"/>
                  <a:pt x="706" y="14895"/>
                </a:cubicBezTo>
                <a:cubicBezTo>
                  <a:pt x="867" y="14895"/>
                  <a:pt x="1024" y="14830"/>
                  <a:pt x="1144" y="14699"/>
                </a:cubicBezTo>
                <a:lnTo>
                  <a:pt x="2096" y="13746"/>
                </a:lnTo>
                <a:lnTo>
                  <a:pt x="2894" y="14532"/>
                </a:lnTo>
                <a:lnTo>
                  <a:pt x="1941" y="15485"/>
                </a:lnTo>
                <a:cubicBezTo>
                  <a:pt x="1679" y="15747"/>
                  <a:pt x="1679" y="16140"/>
                  <a:pt x="1941" y="16378"/>
                </a:cubicBezTo>
                <a:cubicBezTo>
                  <a:pt x="2066" y="16509"/>
                  <a:pt x="2230" y="16574"/>
                  <a:pt x="2392" y="16574"/>
                </a:cubicBezTo>
                <a:cubicBezTo>
                  <a:pt x="2554" y="16574"/>
                  <a:pt x="2715" y="16509"/>
                  <a:pt x="2834" y="16378"/>
                </a:cubicBezTo>
                <a:lnTo>
                  <a:pt x="3787" y="15425"/>
                </a:lnTo>
                <a:lnTo>
                  <a:pt x="4573" y="16223"/>
                </a:lnTo>
                <a:lnTo>
                  <a:pt x="3620" y="17175"/>
                </a:lnTo>
                <a:cubicBezTo>
                  <a:pt x="3370" y="17425"/>
                  <a:pt x="3370" y="17830"/>
                  <a:pt x="3620" y="18068"/>
                </a:cubicBezTo>
                <a:cubicBezTo>
                  <a:pt x="3745" y="18193"/>
                  <a:pt x="3909" y="18256"/>
                  <a:pt x="4071" y="18256"/>
                </a:cubicBezTo>
                <a:cubicBezTo>
                  <a:pt x="4233" y="18256"/>
                  <a:pt x="4394" y="18193"/>
                  <a:pt x="4513" y="18068"/>
                </a:cubicBezTo>
                <a:lnTo>
                  <a:pt x="5465" y="17116"/>
                </a:lnTo>
                <a:lnTo>
                  <a:pt x="6251" y="17902"/>
                </a:lnTo>
                <a:lnTo>
                  <a:pt x="5299" y="18854"/>
                </a:lnTo>
                <a:cubicBezTo>
                  <a:pt x="5049" y="19104"/>
                  <a:pt x="5049" y="19509"/>
                  <a:pt x="5299" y="19747"/>
                </a:cubicBezTo>
                <a:cubicBezTo>
                  <a:pt x="5424" y="19872"/>
                  <a:pt x="5588" y="19935"/>
                  <a:pt x="5750" y="19935"/>
                </a:cubicBezTo>
                <a:cubicBezTo>
                  <a:pt x="5912" y="19935"/>
                  <a:pt x="6073" y="19872"/>
                  <a:pt x="6192" y="19747"/>
                </a:cubicBezTo>
                <a:lnTo>
                  <a:pt x="7144" y="18795"/>
                </a:lnTo>
                <a:lnTo>
                  <a:pt x="7930" y="19580"/>
                </a:lnTo>
                <a:lnTo>
                  <a:pt x="6989" y="20533"/>
                </a:lnTo>
                <a:cubicBezTo>
                  <a:pt x="6728" y="20783"/>
                  <a:pt x="6728" y="21188"/>
                  <a:pt x="6989" y="21426"/>
                </a:cubicBezTo>
                <a:cubicBezTo>
                  <a:pt x="7114" y="21551"/>
                  <a:pt x="7275" y="21613"/>
                  <a:pt x="7436" y="21613"/>
                </a:cubicBezTo>
                <a:cubicBezTo>
                  <a:pt x="7597" y="21613"/>
                  <a:pt x="7757" y="21551"/>
                  <a:pt x="7882" y="21426"/>
                </a:cubicBezTo>
                <a:lnTo>
                  <a:pt x="9275" y="20033"/>
                </a:lnTo>
                <a:cubicBezTo>
                  <a:pt x="9526" y="19771"/>
                  <a:pt x="9526" y="19378"/>
                  <a:pt x="9275" y="19140"/>
                </a:cubicBezTo>
                <a:lnTo>
                  <a:pt x="6347" y="16199"/>
                </a:lnTo>
                <a:lnTo>
                  <a:pt x="15848" y="6698"/>
                </a:lnTo>
                <a:lnTo>
                  <a:pt x="18289" y="6698"/>
                </a:lnTo>
                <a:cubicBezTo>
                  <a:pt x="18455" y="6698"/>
                  <a:pt x="18622" y="6615"/>
                  <a:pt x="18741" y="6519"/>
                </a:cubicBezTo>
                <a:lnTo>
                  <a:pt x="21491" y="3757"/>
                </a:lnTo>
                <a:cubicBezTo>
                  <a:pt x="21765" y="3555"/>
                  <a:pt x="21765" y="3150"/>
                  <a:pt x="21527" y="2900"/>
                </a:cubicBezTo>
                <a:lnTo>
                  <a:pt x="18812" y="197"/>
                </a:lnTo>
                <a:cubicBezTo>
                  <a:pt x="18687" y="66"/>
                  <a:pt x="18524" y="1"/>
                  <a:pt x="183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8" name="Google Shape;838;p58"/>
          <p:cNvGrpSpPr/>
          <p:nvPr/>
        </p:nvGrpSpPr>
        <p:grpSpPr>
          <a:xfrm>
            <a:off x="1847175" y="3043688"/>
            <a:ext cx="374993" cy="401720"/>
            <a:chOff x="1165600" y="2606400"/>
            <a:chExt cx="505450" cy="541475"/>
          </a:xfrm>
        </p:grpSpPr>
        <p:sp>
          <p:nvSpPr>
            <p:cNvPr id="839" name="Google Shape;839;p58"/>
            <p:cNvSpPr/>
            <p:nvPr/>
          </p:nvSpPr>
          <p:spPr>
            <a:xfrm>
              <a:off x="1252525" y="2606400"/>
              <a:ext cx="332500" cy="262550"/>
            </a:xfrm>
            <a:custGeom>
              <a:avLst/>
              <a:gdLst/>
              <a:ahLst/>
              <a:cxnLst/>
              <a:rect l="l" t="t" r="r" b="b"/>
              <a:pathLst>
                <a:path w="13300" h="10502" extrusionOk="0">
                  <a:moveTo>
                    <a:pt x="9700" y="0"/>
                  </a:moveTo>
                  <a:cubicBezTo>
                    <a:pt x="9569" y="0"/>
                    <a:pt x="9437" y="39"/>
                    <a:pt x="9323" y="120"/>
                  </a:cubicBezTo>
                  <a:cubicBezTo>
                    <a:pt x="7621" y="1406"/>
                    <a:pt x="6466" y="3013"/>
                    <a:pt x="6132" y="5144"/>
                  </a:cubicBezTo>
                  <a:cubicBezTo>
                    <a:pt x="5668" y="4942"/>
                    <a:pt x="4918" y="4727"/>
                    <a:pt x="3953" y="4727"/>
                  </a:cubicBezTo>
                  <a:cubicBezTo>
                    <a:pt x="2644" y="4727"/>
                    <a:pt x="1179" y="5442"/>
                    <a:pt x="322" y="5930"/>
                  </a:cubicBezTo>
                  <a:cubicBezTo>
                    <a:pt x="1" y="6120"/>
                    <a:pt x="60" y="6573"/>
                    <a:pt x="393" y="6644"/>
                  </a:cubicBezTo>
                  <a:lnTo>
                    <a:pt x="3596" y="7454"/>
                  </a:lnTo>
                  <a:cubicBezTo>
                    <a:pt x="1906" y="9145"/>
                    <a:pt x="1572" y="10502"/>
                    <a:pt x="1572" y="10502"/>
                  </a:cubicBezTo>
                  <a:lnTo>
                    <a:pt x="6644" y="8799"/>
                  </a:lnTo>
                  <a:lnTo>
                    <a:pt x="11728" y="10502"/>
                  </a:lnTo>
                  <a:cubicBezTo>
                    <a:pt x="11728" y="10502"/>
                    <a:pt x="11383" y="9145"/>
                    <a:pt x="9704" y="7454"/>
                  </a:cubicBezTo>
                  <a:lnTo>
                    <a:pt x="12895" y="6644"/>
                  </a:lnTo>
                  <a:cubicBezTo>
                    <a:pt x="13228" y="6561"/>
                    <a:pt x="13300" y="6120"/>
                    <a:pt x="13002" y="5942"/>
                  </a:cubicBezTo>
                  <a:cubicBezTo>
                    <a:pt x="12145" y="5442"/>
                    <a:pt x="10680" y="4739"/>
                    <a:pt x="9371" y="4739"/>
                  </a:cubicBezTo>
                  <a:cubicBezTo>
                    <a:pt x="8549" y="4739"/>
                    <a:pt x="7894" y="4906"/>
                    <a:pt x="7442" y="5061"/>
                  </a:cubicBezTo>
                  <a:cubicBezTo>
                    <a:pt x="7751" y="3537"/>
                    <a:pt x="8633" y="2251"/>
                    <a:pt x="10085" y="1156"/>
                  </a:cubicBezTo>
                  <a:cubicBezTo>
                    <a:pt x="10371" y="941"/>
                    <a:pt x="10430" y="536"/>
                    <a:pt x="10216" y="263"/>
                  </a:cubicBezTo>
                  <a:cubicBezTo>
                    <a:pt x="10094" y="90"/>
                    <a:pt x="9898" y="0"/>
                    <a:pt x="97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8"/>
            <p:cNvSpPr/>
            <p:nvPr/>
          </p:nvSpPr>
          <p:spPr>
            <a:xfrm>
              <a:off x="1165600" y="2793625"/>
              <a:ext cx="505450" cy="354250"/>
            </a:xfrm>
            <a:custGeom>
              <a:avLst/>
              <a:gdLst/>
              <a:ahLst/>
              <a:cxnLst/>
              <a:rect l="l" t="t" r="r" b="b"/>
              <a:pathLst>
                <a:path w="20218" h="14170" extrusionOk="0">
                  <a:moveTo>
                    <a:pt x="2311" y="1"/>
                  </a:moveTo>
                  <a:cubicBezTo>
                    <a:pt x="882" y="1358"/>
                    <a:pt x="1" y="3263"/>
                    <a:pt x="1" y="5382"/>
                  </a:cubicBezTo>
                  <a:cubicBezTo>
                    <a:pt x="1" y="9454"/>
                    <a:pt x="3287" y="14169"/>
                    <a:pt x="7395" y="14169"/>
                  </a:cubicBezTo>
                  <a:cubicBezTo>
                    <a:pt x="8335" y="14169"/>
                    <a:pt x="9240" y="13990"/>
                    <a:pt x="10109" y="13669"/>
                  </a:cubicBezTo>
                  <a:cubicBezTo>
                    <a:pt x="10967" y="14014"/>
                    <a:pt x="11883" y="14169"/>
                    <a:pt x="12812" y="14169"/>
                  </a:cubicBezTo>
                  <a:cubicBezTo>
                    <a:pt x="16908" y="14169"/>
                    <a:pt x="20218" y="9466"/>
                    <a:pt x="20218" y="5382"/>
                  </a:cubicBezTo>
                  <a:cubicBezTo>
                    <a:pt x="20218" y="3263"/>
                    <a:pt x="19337" y="1358"/>
                    <a:pt x="17908" y="1"/>
                  </a:cubicBezTo>
                  <a:cubicBezTo>
                    <a:pt x="17789" y="72"/>
                    <a:pt x="17658" y="132"/>
                    <a:pt x="17527" y="167"/>
                  </a:cubicBezTo>
                  <a:lnTo>
                    <a:pt x="15419" y="691"/>
                  </a:lnTo>
                  <a:cubicBezTo>
                    <a:pt x="16170" y="1775"/>
                    <a:pt x="16396" y="2560"/>
                    <a:pt x="16420" y="2680"/>
                  </a:cubicBezTo>
                  <a:cubicBezTo>
                    <a:pt x="16624" y="3509"/>
                    <a:pt x="15967" y="4267"/>
                    <a:pt x="15181" y="4267"/>
                  </a:cubicBezTo>
                  <a:cubicBezTo>
                    <a:pt x="15052" y="4267"/>
                    <a:pt x="14920" y="4247"/>
                    <a:pt x="14788" y="4204"/>
                  </a:cubicBezTo>
                  <a:lnTo>
                    <a:pt x="10109" y="2644"/>
                  </a:lnTo>
                  <a:lnTo>
                    <a:pt x="5442" y="4204"/>
                  </a:lnTo>
                  <a:cubicBezTo>
                    <a:pt x="5306" y="4248"/>
                    <a:pt x="5170" y="4268"/>
                    <a:pt x="5038" y="4268"/>
                  </a:cubicBezTo>
                  <a:cubicBezTo>
                    <a:pt x="4248" y="4268"/>
                    <a:pt x="3595" y="3526"/>
                    <a:pt x="3799" y="2680"/>
                  </a:cubicBezTo>
                  <a:cubicBezTo>
                    <a:pt x="3835" y="2560"/>
                    <a:pt x="4037" y="1775"/>
                    <a:pt x="4799" y="691"/>
                  </a:cubicBezTo>
                  <a:lnTo>
                    <a:pt x="2692" y="167"/>
                  </a:lnTo>
                  <a:cubicBezTo>
                    <a:pt x="2561" y="132"/>
                    <a:pt x="2430" y="72"/>
                    <a:pt x="2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8"/>
          <p:cNvSpPr/>
          <p:nvPr/>
        </p:nvSpPr>
        <p:spPr>
          <a:xfrm>
            <a:off x="1231600" y="2366805"/>
            <a:ext cx="401924" cy="287968"/>
          </a:xfrm>
          <a:custGeom>
            <a:avLst/>
            <a:gdLst/>
            <a:ahLst/>
            <a:cxnLst/>
            <a:rect l="l" t="t" r="r" b="b"/>
            <a:pathLst>
              <a:path w="21670" h="15526" extrusionOk="0">
                <a:moveTo>
                  <a:pt x="5751" y="0"/>
                </a:moveTo>
                <a:cubicBezTo>
                  <a:pt x="5394" y="0"/>
                  <a:pt x="5108" y="286"/>
                  <a:pt x="5108" y="643"/>
                </a:cubicBezTo>
                <a:lnTo>
                  <a:pt x="5108" y="2977"/>
                </a:lnTo>
                <a:lnTo>
                  <a:pt x="4239" y="1679"/>
                </a:lnTo>
                <a:cubicBezTo>
                  <a:pt x="4119" y="1492"/>
                  <a:pt x="3916" y="1395"/>
                  <a:pt x="3713" y="1395"/>
                </a:cubicBezTo>
                <a:cubicBezTo>
                  <a:pt x="3592" y="1395"/>
                  <a:pt x="3472" y="1429"/>
                  <a:pt x="3369" y="1500"/>
                </a:cubicBezTo>
                <a:cubicBezTo>
                  <a:pt x="3072" y="1703"/>
                  <a:pt x="2988" y="2096"/>
                  <a:pt x="3191" y="2381"/>
                </a:cubicBezTo>
                <a:lnTo>
                  <a:pt x="4560" y="4441"/>
                </a:lnTo>
                <a:lnTo>
                  <a:pt x="4393" y="4441"/>
                </a:lnTo>
                <a:cubicBezTo>
                  <a:pt x="3453" y="4441"/>
                  <a:pt x="2691" y="5191"/>
                  <a:pt x="2691" y="6132"/>
                </a:cubicBezTo>
                <a:lnTo>
                  <a:pt x="2691" y="7144"/>
                </a:lnTo>
                <a:lnTo>
                  <a:pt x="3048" y="11966"/>
                </a:lnTo>
                <a:lnTo>
                  <a:pt x="643" y="11966"/>
                </a:lnTo>
                <a:cubicBezTo>
                  <a:pt x="286" y="11966"/>
                  <a:pt x="0" y="12252"/>
                  <a:pt x="0" y="12609"/>
                </a:cubicBezTo>
                <a:lnTo>
                  <a:pt x="0" y="14883"/>
                </a:lnTo>
                <a:cubicBezTo>
                  <a:pt x="0" y="15240"/>
                  <a:pt x="286" y="15526"/>
                  <a:pt x="643" y="15526"/>
                </a:cubicBezTo>
                <a:lnTo>
                  <a:pt x="21026" y="15526"/>
                </a:lnTo>
                <a:cubicBezTo>
                  <a:pt x="21384" y="15526"/>
                  <a:pt x="21669" y="15240"/>
                  <a:pt x="21669" y="14883"/>
                </a:cubicBezTo>
                <a:lnTo>
                  <a:pt x="21669" y="12609"/>
                </a:lnTo>
                <a:cubicBezTo>
                  <a:pt x="21657" y="12252"/>
                  <a:pt x="21372" y="11966"/>
                  <a:pt x="21015" y="11966"/>
                </a:cubicBezTo>
                <a:lnTo>
                  <a:pt x="18490" y="11966"/>
                </a:lnTo>
                <a:lnTo>
                  <a:pt x="18657" y="9978"/>
                </a:lnTo>
                <a:lnTo>
                  <a:pt x="16919" y="9978"/>
                </a:lnTo>
                <a:cubicBezTo>
                  <a:pt x="16562" y="9978"/>
                  <a:pt x="16276" y="9692"/>
                  <a:pt x="16276" y="9335"/>
                </a:cubicBezTo>
                <a:cubicBezTo>
                  <a:pt x="16276" y="8977"/>
                  <a:pt x="16562" y="8692"/>
                  <a:pt x="16919" y="8692"/>
                </a:cubicBezTo>
                <a:lnTo>
                  <a:pt x="18812" y="8692"/>
                </a:lnTo>
                <a:cubicBezTo>
                  <a:pt x="18860" y="8251"/>
                  <a:pt x="18883" y="7858"/>
                  <a:pt x="18919" y="7596"/>
                </a:cubicBezTo>
                <a:lnTo>
                  <a:pt x="16919" y="7596"/>
                </a:lnTo>
                <a:cubicBezTo>
                  <a:pt x="16562" y="7596"/>
                  <a:pt x="16276" y="7311"/>
                  <a:pt x="16276" y="6953"/>
                </a:cubicBezTo>
                <a:cubicBezTo>
                  <a:pt x="16276" y="6596"/>
                  <a:pt x="16562" y="6310"/>
                  <a:pt x="16919" y="6310"/>
                </a:cubicBezTo>
                <a:lnTo>
                  <a:pt x="18943" y="6310"/>
                </a:lnTo>
                <a:lnTo>
                  <a:pt x="18943" y="6108"/>
                </a:lnTo>
                <a:cubicBezTo>
                  <a:pt x="18943" y="5167"/>
                  <a:pt x="18181" y="4405"/>
                  <a:pt x="17252" y="4405"/>
                </a:cubicBezTo>
                <a:lnTo>
                  <a:pt x="17085" y="4405"/>
                </a:lnTo>
                <a:lnTo>
                  <a:pt x="18455" y="2381"/>
                </a:lnTo>
                <a:cubicBezTo>
                  <a:pt x="18645" y="2084"/>
                  <a:pt x="18574" y="1691"/>
                  <a:pt x="18276" y="1500"/>
                </a:cubicBezTo>
                <a:cubicBezTo>
                  <a:pt x="18165" y="1429"/>
                  <a:pt x="18042" y="1395"/>
                  <a:pt x="17922" y="1395"/>
                </a:cubicBezTo>
                <a:cubicBezTo>
                  <a:pt x="17719" y="1395"/>
                  <a:pt x="17522" y="1492"/>
                  <a:pt x="17395" y="1679"/>
                </a:cubicBezTo>
                <a:lnTo>
                  <a:pt x="16538" y="2977"/>
                </a:lnTo>
                <a:lnTo>
                  <a:pt x="16538" y="667"/>
                </a:lnTo>
                <a:cubicBezTo>
                  <a:pt x="16538" y="310"/>
                  <a:pt x="16252" y="36"/>
                  <a:pt x="15895" y="36"/>
                </a:cubicBezTo>
                <a:cubicBezTo>
                  <a:pt x="15538" y="36"/>
                  <a:pt x="15252" y="310"/>
                  <a:pt x="15252" y="667"/>
                </a:cubicBezTo>
                <a:lnTo>
                  <a:pt x="15252" y="2977"/>
                </a:lnTo>
                <a:lnTo>
                  <a:pt x="14395" y="1679"/>
                </a:lnTo>
                <a:cubicBezTo>
                  <a:pt x="14268" y="1492"/>
                  <a:pt x="14066" y="1395"/>
                  <a:pt x="13863" y="1395"/>
                </a:cubicBezTo>
                <a:cubicBezTo>
                  <a:pt x="13742" y="1395"/>
                  <a:pt x="13620" y="1429"/>
                  <a:pt x="13514" y="1500"/>
                </a:cubicBezTo>
                <a:cubicBezTo>
                  <a:pt x="13216" y="1703"/>
                  <a:pt x="13145" y="2096"/>
                  <a:pt x="13335" y="2381"/>
                </a:cubicBezTo>
                <a:lnTo>
                  <a:pt x="14704" y="4441"/>
                </a:lnTo>
                <a:lnTo>
                  <a:pt x="14538" y="4441"/>
                </a:lnTo>
                <a:cubicBezTo>
                  <a:pt x="13597" y="4441"/>
                  <a:pt x="12847" y="5191"/>
                  <a:pt x="12847" y="6132"/>
                </a:cubicBezTo>
                <a:cubicBezTo>
                  <a:pt x="12847" y="6132"/>
                  <a:pt x="12823" y="6894"/>
                  <a:pt x="12847" y="7144"/>
                </a:cubicBezTo>
                <a:cubicBezTo>
                  <a:pt x="12883" y="8346"/>
                  <a:pt x="13204" y="11966"/>
                  <a:pt x="13204" y="11966"/>
                </a:cubicBezTo>
                <a:lnTo>
                  <a:pt x="8334" y="11966"/>
                </a:lnTo>
                <a:lnTo>
                  <a:pt x="8513" y="9978"/>
                </a:lnTo>
                <a:lnTo>
                  <a:pt x="6775" y="9978"/>
                </a:lnTo>
                <a:cubicBezTo>
                  <a:pt x="6417" y="9978"/>
                  <a:pt x="6132" y="9692"/>
                  <a:pt x="6132" y="9335"/>
                </a:cubicBezTo>
                <a:cubicBezTo>
                  <a:pt x="6132" y="8977"/>
                  <a:pt x="6417" y="8692"/>
                  <a:pt x="6775" y="8692"/>
                </a:cubicBezTo>
                <a:lnTo>
                  <a:pt x="8668" y="8692"/>
                </a:lnTo>
                <a:cubicBezTo>
                  <a:pt x="8703" y="8251"/>
                  <a:pt x="8739" y="7858"/>
                  <a:pt x="8763" y="7596"/>
                </a:cubicBezTo>
                <a:lnTo>
                  <a:pt x="6775" y="7596"/>
                </a:lnTo>
                <a:cubicBezTo>
                  <a:pt x="6417" y="7596"/>
                  <a:pt x="6132" y="7311"/>
                  <a:pt x="6132" y="6953"/>
                </a:cubicBezTo>
                <a:cubicBezTo>
                  <a:pt x="6132" y="6596"/>
                  <a:pt x="6417" y="6310"/>
                  <a:pt x="6775" y="6310"/>
                </a:cubicBezTo>
                <a:lnTo>
                  <a:pt x="8799" y="6310"/>
                </a:lnTo>
                <a:lnTo>
                  <a:pt x="8799" y="6108"/>
                </a:lnTo>
                <a:cubicBezTo>
                  <a:pt x="8799" y="5167"/>
                  <a:pt x="8037" y="4405"/>
                  <a:pt x="7096" y="4405"/>
                </a:cubicBezTo>
                <a:lnTo>
                  <a:pt x="6941" y="4405"/>
                </a:lnTo>
                <a:lnTo>
                  <a:pt x="8311" y="2358"/>
                </a:lnTo>
                <a:cubicBezTo>
                  <a:pt x="8501" y="2060"/>
                  <a:pt x="8430" y="1667"/>
                  <a:pt x="8132" y="1476"/>
                </a:cubicBezTo>
                <a:cubicBezTo>
                  <a:pt x="8021" y="1405"/>
                  <a:pt x="7897" y="1371"/>
                  <a:pt x="7774" y="1371"/>
                </a:cubicBezTo>
                <a:cubicBezTo>
                  <a:pt x="7569" y="1371"/>
                  <a:pt x="7370" y="1468"/>
                  <a:pt x="7251" y="1655"/>
                </a:cubicBezTo>
                <a:lnTo>
                  <a:pt x="6382" y="2953"/>
                </a:lnTo>
                <a:lnTo>
                  <a:pt x="6382" y="643"/>
                </a:lnTo>
                <a:cubicBezTo>
                  <a:pt x="6382" y="286"/>
                  <a:pt x="6096" y="0"/>
                  <a:pt x="57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2" name="Google Shape;842;p58"/>
          <p:cNvGrpSpPr/>
          <p:nvPr/>
        </p:nvGrpSpPr>
        <p:grpSpPr>
          <a:xfrm>
            <a:off x="6928965" y="2309913"/>
            <a:ext cx="362622" cy="401702"/>
            <a:chOff x="6584450" y="1791725"/>
            <a:chExt cx="488775" cy="541450"/>
          </a:xfrm>
        </p:grpSpPr>
        <p:sp>
          <p:nvSpPr>
            <p:cNvPr id="843" name="Google Shape;843;p58"/>
            <p:cNvSpPr/>
            <p:nvPr/>
          </p:nvSpPr>
          <p:spPr>
            <a:xfrm>
              <a:off x="6584450" y="2038250"/>
              <a:ext cx="141100" cy="227075"/>
            </a:xfrm>
            <a:custGeom>
              <a:avLst/>
              <a:gdLst/>
              <a:ahLst/>
              <a:cxnLst/>
              <a:rect l="l" t="t" r="r" b="b"/>
              <a:pathLst>
                <a:path w="5644" h="9083" extrusionOk="0">
                  <a:moveTo>
                    <a:pt x="3752" y="1"/>
                  </a:moveTo>
                  <a:cubicBezTo>
                    <a:pt x="3590" y="1"/>
                    <a:pt x="3429" y="63"/>
                    <a:pt x="3310" y="188"/>
                  </a:cubicBezTo>
                  <a:lnTo>
                    <a:pt x="262" y="3236"/>
                  </a:lnTo>
                  <a:cubicBezTo>
                    <a:pt x="0" y="3486"/>
                    <a:pt x="0" y="3891"/>
                    <a:pt x="262" y="4129"/>
                  </a:cubicBezTo>
                  <a:cubicBezTo>
                    <a:pt x="387" y="4254"/>
                    <a:pt x="551" y="4317"/>
                    <a:pt x="713" y="4317"/>
                  </a:cubicBezTo>
                  <a:cubicBezTo>
                    <a:pt x="875" y="4317"/>
                    <a:pt x="1036" y="4254"/>
                    <a:pt x="1155" y="4129"/>
                  </a:cubicBezTo>
                  <a:lnTo>
                    <a:pt x="1310" y="3962"/>
                  </a:lnTo>
                  <a:lnTo>
                    <a:pt x="5644" y="9082"/>
                  </a:lnTo>
                  <a:lnTo>
                    <a:pt x="5644" y="2474"/>
                  </a:lnTo>
                  <a:lnTo>
                    <a:pt x="4036" y="1248"/>
                  </a:lnTo>
                  <a:lnTo>
                    <a:pt x="4203" y="1081"/>
                  </a:lnTo>
                  <a:cubicBezTo>
                    <a:pt x="4453" y="831"/>
                    <a:pt x="4453" y="426"/>
                    <a:pt x="4203" y="188"/>
                  </a:cubicBezTo>
                  <a:cubicBezTo>
                    <a:pt x="4078" y="63"/>
                    <a:pt x="3914" y="1"/>
                    <a:pt x="37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8"/>
            <p:cNvSpPr/>
            <p:nvPr/>
          </p:nvSpPr>
          <p:spPr>
            <a:xfrm>
              <a:off x="6757075" y="1791725"/>
              <a:ext cx="316150" cy="246475"/>
            </a:xfrm>
            <a:custGeom>
              <a:avLst/>
              <a:gdLst/>
              <a:ahLst/>
              <a:cxnLst/>
              <a:rect l="l" t="t" r="r" b="b"/>
              <a:pathLst>
                <a:path w="12646" h="9859" extrusionOk="0">
                  <a:moveTo>
                    <a:pt x="6311" y="1262"/>
                  </a:moveTo>
                  <a:cubicBezTo>
                    <a:pt x="8383" y="1262"/>
                    <a:pt x="10085" y="2953"/>
                    <a:pt x="10085" y="5037"/>
                  </a:cubicBezTo>
                  <a:lnTo>
                    <a:pt x="10085" y="7489"/>
                  </a:lnTo>
                  <a:lnTo>
                    <a:pt x="2549" y="7489"/>
                  </a:lnTo>
                  <a:lnTo>
                    <a:pt x="2549" y="5037"/>
                  </a:lnTo>
                  <a:cubicBezTo>
                    <a:pt x="2549" y="2965"/>
                    <a:pt x="4228" y="1262"/>
                    <a:pt x="6311" y="1262"/>
                  </a:cubicBezTo>
                  <a:close/>
                  <a:moveTo>
                    <a:pt x="6311" y="0"/>
                  </a:moveTo>
                  <a:cubicBezTo>
                    <a:pt x="3549" y="0"/>
                    <a:pt x="1287" y="2262"/>
                    <a:pt x="1287" y="5037"/>
                  </a:cubicBezTo>
                  <a:lnTo>
                    <a:pt x="1287" y="7489"/>
                  </a:lnTo>
                  <a:lnTo>
                    <a:pt x="679" y="7489"/>
                  </a:lnTo>
                  <a:cubicBezTo>
                    <a:pt x="298" y="7489"/>
                    <a:pt x="1" y="7787"/>
                    <a:pt x="1" y="8156"/>
                  </a:cubicBezTo>
                  <a:lnTo>
                    <a:pt x="1" y="9859"/>
                  </a:lnTo>
                  <a:lnTo>
                    <a:pt x="12645" y="9859"/>
                  </a:lnTo>
                  <a:lnTo>
                    <a:pt x="12645" y="8156"/>
                  </a:lnTo>
                  <a:cubicBezTo>
                    <a:pt x="12645" y="7787"/>
                    <a:pt x="12324" y="7489"/>
                    <a:pt x="11955" y="7489"/>
                  </a:cubicBezTo>
                  <a:lnTo>
                    <a:pt x="11347" y="7489"/>
                  </a:lnTo>
                  <a:lnTo>
                    <a:pt x="11347" y="5037"/>
                  </a:lnTo>
                  <a:cubicBezTo>
                    <a:pt x="11347" y="2262"/>
                    <a:pt x="9085" y="0"/>
                    <a:pt x="6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8"/>
            <p:cNvSpPr/>
            <p:nvPr/>
          </p:nvSpPr>
          <p:spPr>
            <a:xfrm>
              <a:off x="6757075" y="2069725"/>
              <a:ext cx="316150" cy="263450"/>
            </a:xfrm>
            <a:custGeom>
              <a:avLst/>
              <a:gdLst/>
              <a:ahLst/>
              <a:cxnLst/>
              <a:rect l="l" t="t" r="r" b="b"/>
              <a:pathLst>
                <a:path w="12646" h="10538" extrusionOk="0">
                  <a:moveTo>
                    <a:pt x="6335" y="1096"/>
                  </a:moveTo>
                  <a:cubicBezTo>
                    <a:pt x="7228" y="1096"/>
                    <a:pt x="8002" y="1644"/>
                    <a:pt x="8323" y="2453"/>
                  </a:cubicBezTo>
                  <a:cubicBezTo>
                    <a:pt x="9133" y="2763"/>
                    <a:pt x="9681" y="3561"/>
                    <a:pt x="9681" y="4454"/>
                  </a:cubicBezTo>
                  <a:cubicBezTo>
                    <a:pt x="9681" y="5347"/>
                    <a:pt x="9133" y="6109"/>
                    <a:pt x="8323" y="6442"/>
                  </a:cubicBezTo>
                  <a:cubicBezTo>
                    <a:pt x="8014" y="7240"/>
                    <a:pt x="7228" y="7799"/>
                    <a:pt x="6335" y="7799"/>
                  </a:cubicBezTo>
                  <a:cubicBezTo>
                    <a:pt x="5442" y="7799"/>
                    <a:pt x="4668" y="7252"/>
                    <a:pt x="4335" y="6442"/>
                  </a:cubicBezTo>
                  <a:cubicBezTo>
                    <a:pt x="3537" y="6132"/>
                    <a:pt x="2977" y="5347"/>
                    <a:pt x="2977" y="4454"/>
                  </a:cubicBezTo>
                  <a:cubicBezTo>
                    <a:pt x="2977" y="3561"/>
                    <a:pt x="3537" y="2763"/>
                    <a:pt x="4335" y="2453"/>
                  </a:cubicBezTo>
                  <a:cubicBezTo>
                    <a:pt x="4644" y="1656"/>
                    <a:pt x="5442" y="1096"/>
                    <a:pt x="6335" y="1096"/>
                  </a:cubicBezTo>
                  <a:close/>
                  <a:moveTo>
                    <a:pt x="1" y="1"/>
                  </a:moveTo>
                  <a:lnTo>
                    <a:pt x="1" y="9049"/>
                  </a:lnTo>
                  <a:cubicBezTo>
                    <a:pt x="1" y="9871"/>
                    <a:pt x="679" y="10538"/>
                    <a:pt x="1489" y="10538"/>
                  </a:cubicBezTo>
                  <a:lnTo>
                    <a:pt x="11157" y="10538"/>
                  </a:lnTo>
                  <a:cubicBezTo>
                    <a:pt x="11967" y="10538"/>
                    <a:pt x="12645" y="9871"/>
                    <a:pt x="12645" y="9049"/>
                  </a:cubicBezTo>
                  <a:lnTo>
                    <a:pt x="126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8"/>
            <p:cNvSpPr/>
            <p:nvPr/>
          </p:nvSpPr>
          <p:spPr>
            <a:xfrm>
              <a:off x="6863350" y="2129250"/>
              <a:ext cx="103300" cy="103325"/>
            </a:xfrm>
            <a:custGeom>
              <a:avLst/>
              <a:gdLst/>
              <a:ahLst/>
              <a:cxnLst/>
              <a:rect l="l" t="t" r="r" b="b"/>
              <a:pathLst>
                <a:path w="4132" h="4133" extrusionOk="0">
                  <a:moveTo>
                    <a:pt x="2060" y="1430"/>
                  </a:moveTo>
                  <a:cubicBezTo>
                    <a:pt x="2417" y="1430"/>
                    <a:pt x="2703" y="1715"/>
                    <a:pt x="2703" y="2073"/>
                  </a:cubicBezTo>
                  <a:cubicBezTo>
                    <a:pt x="2703" y="2430"/>
                    <a:pt x="2417" y="2704"/>
                    <a:pt x="2060" y="2704"/>
                  </a:cubicBezTo>
                  <a:cubicBezTo>
                    <a:pt x="1703" y="2704"/>
                    <a:pt x="1429" y="2430"/>
                    <a:pt x="1429" y="2073"/>
                  </a:cubicBezTo>
                  <a:cubicBezTo>
                    <a:pt x="1441" y="1715"/>
                    <a:pt x="1727" y="1430"/>
                    <a:pt x="2060" y="1430"/>
                  </a:cubicBezTo>
                  <a:close/>
                  <a:moveTo>
                    <a:pt x="2060" y="1"/>
                  </a:moveTo>
                  <a:cubicBezTo>
                    <a:pt x="1643" y="1"/>
                    <a:pt x="1286" y="299"/>
                    <a:pt x="1215" y="715"/>
                  </a:cubicBezTo>
                  <a:cubicBezTo>
                    <a:pt x="1167" y="965"/>
                    <a:pt x="965" y="1180"/>
                    <a:pt x="715" y="1215"/>
                  </a:cubicBezTo>
                  <a:cubicBezTo>
                    <a:pt x="298" y="1299"/>
                    <a:pt x="0" y="1656"/>
                    <a:pt x="0" y="2073"/>
                  </a:cubicBezTo>
                  <a:cubicBezTo>
                    <a:pt x="0" y="2489"/>
                    <a:pt x="298" y="2847"/>
                    <a:pt x="715" y="2918"/>
                  </a:cubicBezTo>
                  <a:cubicBezTo>
                    <a:pt x="965" y="2966"/>
                    <a:pt x="1167" y="3168"/>
                    <a:pt x="1215" y="3418"/>
                  </a:cubicBezTo>
                  <a:cubicBezTo>
                    <a:pt x="1286" y="3835"/>
                    <a:pt x="1643" y="4132"/>
                    <a:pt x="2060" y="4132"/>
                  </a:cubicBezTo>
                  <a:cubicBezTo>
                    <a:pt x="2477" y="4132"/>
                    <a:pt x="2834" y="3835"/>
                    <a:pt x="2917" y="3418"/>
                  </a:cubicBezTo>
                  <a:cubicBezTo>
                    <a:pt x="2953" y="3168"/>
                    <a:pt x="3167" y="2966"/>
                    <a:pt x="3417" y="2918"/>
                  </a:cubicBezTo>
                  <a:cubicBezTo>
                    <a:pt x="3834" y="2847"/>
                    <a:pt x="4132" y="2489"/>
                    <a:pt x="4132" y="2073"/>
                  </a:cubicBezTo>
                  <a:cubicBezTo>
                    <a:pt x="4132" y="1656"/>
                    <a:pt x="3834" y="1299"/>
                    <a:pt x="3417" y="1215"/>
                  </a:cubicBezTo>
                  <a:cubicBezTo>
                    <a:pt x="3167" y="1180"/>
                    <a:pt x="2953" y="965"/>
                    <a:pt x="2917" y="715"/>
                  </a:cubicBezTo>
                  <a:cubicBezTo>
                    <a:pt x="2834" y="299"/>
                    <a:pt x="2477" y="1"/>
                    <a:pt x="2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7" name="Google Shape;847;p58"/>
          <p:cNvGrpSpPr/>
          <p:nvPr/>
        </p:nvGrpSpPr>
        <p:grpSpPr>
          <a:xfrm>
            <a:off x="6384733" y="2309802"/>
            <a:ext cx="363067" cy="401924"/>
            <a:chOff x="5950125" y="1791725"/>
            <a:chExt cx="489375" cy="541750"/>
          </a:xfrm>
        </p:grpSpPr>
        <p:sp>
          <p:nvSpPr>
            <p:cNvPr id="848" name="Google Shape;848;p58"/>
            <p:cNvSpPr/>
            <p:nvPr/>
          </p:nvSpPr>
          <p:spPr>
            <a:xfrm>
              <a:off x="5950125" y="1791725"/>
              <a:ext cx="489375" cy="541750"/>
            </a:xfrm>
            <a:custGeom>
              <a:avLst/>
              <a:gdLst/>
              <a:ahLst/>
              <a:cxnLst/>
              <a:rect l="l" t="t" r="r" b="b"/>
              <a:pathLst>
                <a:path w="19575" h="21670" extrusionOk="0">
                  <a:moveTo>
                    <a:pt x="16551" y="0"/>
                  </a:moveTo>
                  <a:cubicBezTo>
                    <a:pt x="16289" y="0"/>
                    <a:pt x="16039" y="167"/>
                    <a:pt x="15955" y="429"/>
                  </a:cubicBezTo>
                  <a:lnTo>
                    <a:pt x="11574" y="12907"/>
                  </a:lnTo>
                  <a:lnTo>
                    <a:pt x="8716" y="12907"/>
                  </a:lnTo>
                  <a:lnTo>
                    <a:pt x="8716" y="15609"/>
                  </a:lnTo>
                  <a:cubicBezTo>
                    <a:pt x="8716" y="15967"/>
                    <a:pt x="8442" y="16252"/>
                    <a:pt x="8085" y="16252"/>
                  </a:cubicBezTo>
                  <a:lnTo>
                    <a:pt x="3347" y="16252"/>
                  </a:lnTo>
                  <a:cubicBezTo>
                    <a:pt x="2989" y="16252"/>
                    <a:pt x="2716" y="15967"/>
                    <a:pt x="2716" y="15609"/>
                  </a:cubicBezTo>
                  <a:lnTo>
                    <a:pt x="2716" y="13585"/>
                  </a:lnTo>
                  <a:cubicBezTo>
                    <a:pt x="942" y="14478"/>
                    <a:pt x="1" y="16086"/>
                    <a:pt x="1" y="17264"/>
                  </a:cubicBezTo>
                  <a:lnTo>
                    <a:pt x="1" y="19669"/>
                  </a:lnTo>
                  <a:cubicBezTo>
                    <a:pt x="1" y="20027"/>
                    <a:pt x="287" y="20312"/>
                    <a:pt x="644" y="20312"/>
                  </a:cubicBezTo>
                  <a:lnTo>
                    <a:pt x="1692" y="20312"/>
                  </a:lnTo>
                  <a:lnTo>
                    <a:pt x="1692" y="21027"/>
                  </a:lnTo>
                  <a:cubicBezTo>
                    <a:pt x="1692" y="21384"/>
                    <a:pt x="1977" y="21670"/>
                    <a:pt x="2335" y="21670"/>
                  </a:cubicBezTo>
                  <a:cubicBezTo>
                    <a:pt x="2692" y="21670"/>
                    <a:pt x="2978" y="21384"/>
                    <a:pt x="2978" y="21027"/>
                  </a:cubicBezTo>
                  <a:lnTo>
                    <a:pt x="2978" y="20312"/>
                  </a:lnTo>
                  <a:lnTo>
                    <a:pt x="9633" y="20312"/>
                  </a:lnTo>
                  <a:cubicBezTo>
                    <a:pt x="8943" y="17991"/>
                    <a:pt x="10717" y="15657"/>
                    <a:pt x="13122" y="15657"/>
                  </a:cubicBezTo>
                  <a:cubicBezTo>
                    <a:pt x="13741" y="15657"/>
                    <a:pt x="14312" y="15800"/>
                    <a:pt x="14824" y="16074"/>
                  </a:cubicBezTo>
                  <a:lnTo>
                    <a:pt x="14824" y="14883"/>
                  </a:lnTo>
                  <a:cubicBezTo>
                    <a:pt x="14824" y="13823"/>
                    <a:pt x="13991" y="12954"/>
                    <a:pt x="12931" y="12907"/>
                  </a:cubicBezTo>
                  <a:lnTo>
                    <a:pt x="17015" y="1262"/>
                  </a:lnTo>
                  <a:lnTo>
                    <a:pt x="18932" y="1262"/>
                  </a:lnTo>
                  <a:cubicBezTo>
                    <a:pt x="19289" y="1262"/>
                    <a:pt x="19575" y="988"/>
                    <a:pt x="19575" y="631"/>
                  </a:cubicBezTo>
                  <a:cubicBezTo>
                    <a:pt x="19563" y="286"/>
                    <a:pt x="19277" y="0"/>
                    <a:pt x="189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8"/>
            <p:cNvSpPr/>
            <p:nvPr/>
          </p:nvSpPr>
          <p:spPr>
            <a:xfrm>
              <a:off x="6219225" y="2214700"/>
              <a:ext cx="118175" cy="118475"/>
            </a:xfrm>
            <a:custGeom>
              <a:avLst/>
              <a:gdLst/>
              <a:ahLst/>
              <a:cxnLst/>
              <a:rect l="l" t="t" r="r" b="b"/>
              <a:pathLst>
                <a:path w="4727" h="4739" extrusionOk="0">
                  <a:moveTo>
                    <a:pt x="2370" y="1726"/>
                  </a:moveTo>
                  <a:cubicBezTo>
                    <a:pt x="2727" y="1726"/>
                    <a:pt x="3001" y="2012"/>
                    <a:pt x="3001" y="2369"/>
                  </a:cubicBezTo>
                  <a:cubicBezTo>
                    <a:pt x="2989" y="2715"/>
                    <a:pt x="2703" y="3012"/>
                    <a:pt x="2370" y="3012"/>
                  </a:cubicBezTo>
                  <a:cubicBezTo>
                    <a:pt x="2012" y="3012"/>
                    <a:pt x="1727" y="2727"/>
                    <a:pt x="1727" y="2369"/>
                  </a:cubicBezTo>
                  <a:cubicBezTo>
                    <a:pt x="1727" y="2012"/>
                    <a:pt x="2012" y="1726"/>
                    <a:pt x="2370" y="1726"/>
                  </a:cubicBezTo>
                  <a:close/>
                  <a:moveTo>
                    <a:pt x="2370" y="0"/>
                  </a:moveTo>
                  <a:cubicBezTo>
                    <a:pt x="1060" y="0"/>
                    <a:pt x="0" y="1060"/>
                    <a:pt x="0" y="2369"/>
                  </a:cubicBezTo>
                  <a:cubicBezTo>
                    <a:pt x="0" y="3679"/>
                    <a:pt x="1060" y="4739"/>
                    <a:pt x="2370" y="4739"/>
                  </a:cubicBezTo>
                  <a:cubicBezTo>
                    <a:pt x="3679" y="4739"/>
                    <a:pt x="4727" y="3679"/>
                    <a:pt x="4727" y="2369"/>
                  </a:cubicBezTo>
                  <a:cubicBezTo>
                    <a:pt x="4727" y="1060"/>
                    <a:pt x="3679" y="0"/>
                    <a:pt x="2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8"/>
            <p:cNvSpPr/>
            <p:nvPr/>
          </p:nvSpPr>
          <p:spPr>
            <a:xfrm>
              <a:off x="6049550" y="2114375"/>
              <a:ext cx="86650" cy="51825"/>
            </a:xfrm>
            <a:custGeom>
              <a:avLst/>
              <a:gdLst/>
              <a:ahLst/>
              <a:cxnLst/>
              <a:rect l="l" t="t" r="r" b="b"/>
              <a:pathLst>
                <a:path w="3466" h="2073" extrusionOk="0">
                  <a:moveTo>
                    <a:pt x="1739" y="1"/>
                  </a:moveTo>
                  <a:cubicBezTo>
                    <a:pt x="1096" y="1"/>
                    <a:pt x="525" y="72"/>
                    <a:pt x="1" y="203"/>
                  </a:cubicBezTo>
                  <a:lnTo>
                    <a:pt x="1" y="2072"/>
                  </a:lnTo>
                  <a:lnTo>
                    <a:pt x="3465" y="2072"/>
                  </a:lnTo>
                  <a:lnTo>
                    <a:pt x="34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1" name="Google Shape;851;p58"/>
          <p:cNvGrpSpPr/>
          <p:nvPr/>
        </p:nvGrpSpPr>
        <p:grpSpPr>
          <a:xfrm>
            <a:off x="5876159" y="2309746"/>
            <a:ext cx="255974" cy="402036"/>
            <a:chOff x="5452450" y="1791275"/>
            <a:chExt cx="345025" cy="541900"/>
          </a:xfrm>
        </p:grpSpPr>
        <p:sp>
          <p:nvSpPr>
            <p:cNvPr id="852" name="Google Shape;852;p58"/>
            <p:cNvSpPr/>
            <p:nvPr/>
          </p:nvSpPr>
          <p:spPr>
            <a:xfrm>
              <a:off x="5621525" y="2273925"/>
              <a:ext cx="32175" cy="59250"/>
            </a:xfrm>
            <a:custGeom>
              <a:avLst/>
              <a:gdLst/>
              <a:ahLst/>
              <a:cxnLst/>
              <a:rect l="l" t="t" r="r" b="b"/>
              <a:pathLst>
                <a:path w="1287" h="2370" extrusionOk="0">
                  <a:moveTo>
                    <a:pt x="24" y="0"/>
                  </a:moveTo>
                  <a:lnTo>
                    <a:pt x="24" y="1727"/>
                  </a:lnTo>
                  <a:lnTo>
                    <a:pt x="0" y="1727"/>
                  </a:lnTo>
                  <a:cubicBezTo>
                    <a:pt x="0" y="2084"/>
                    <a:pt x="286" y="2370"/>
                    <a:pt x="643" y="2370"/>
                  </a:cubicBezTo>
                  <a:cubicBezTo>
                    <a:pt x="1001" y="2370"/>
                    <a:pt x="1286" y="2084"/>
                    <a:pt x="1286" y="1727"/>
                  </a:cubicBezTo>
                  <a:lnTo>
                    <a:pt x="12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8"/>
            <p:cNvSpPr/>
            <p:nvPr/>
          </p:nvSpPr>
          <p:spPr>
            <a:xfrm>
              <a:off x="5452450" y="1791275"/>
              <a:ext cx="345025" cy="482675"/>
            </a:xfrm>
            <a:custGeom>
              <a:avLst/>
              <a:gdLst/>
              <a:ahLst/>
              <a:cxnLst/>
              <a:rect l="l" t="t" r="r" b="b"/>
              <a:pathLst>
                <a:path w="13801" h="19307" extrusionOk="0">
                  <a:moveTo>
                    <a:pt x="7399" y="0"/>
                  </a:moveTo>
                  <a:cubicBezTo>
                    <a:pt x="7287" y="0"/>
                    <a:pt x="7174" y="30"/>
                    <a:pt x="7073" y="90"/>
                  </a:cubicBezTo>
                  <a:cubicBezTo>
                    <a:pt x="7013" y="125"/>
                    <a:pt x="5549" y="983"/>
                    <a:pt x="4061" y="2602"/>
                  </a:cubicBezTo>
                  <a:cubicBezTo>
                    <a:pt x="13" y="7019"/>
                    <a:pt x="1" y="12627"/>
                    <a:pt x="4061" y="17020"/>
                  </a:cubicBezTo>
                  <a:cubicBezTo>
                    <a:pt x="5156" y="18187"/>
                    <a:pt x="6251" y="18961"/>
                    <a:pt x="6763" y="19306"/>
                  </a:cubicBezTo>
                  <a:lnTo>
                    <a:pt x="6763" y="6769"/>
                  </a:lnTo>
                  <a:cubicBezTo>
                    <a:pt x="6763" y="6424"/>
                    <a:pt x="7049" y="6138"/>
                    <a:pt x="7406" y="6138"/>
                  </a:cubicBezTo>
                  <a:cubicBezTo>
                    <a:pt x="7764" y="6138"/>
                    <a:pt x="8049" y="6412"/>
                    <a:pt x="8049" y="6769"/>
                  </a:cubicBezTo>
                  <a:lnTo>
                    <a:pt x="8049" y="19306"/>
                  </a:lnTo>
                  <a:cubicBezTo>
                    <a:pt x="8561" y="18961"/>
                    <a:pt x="9657" y="18187"/>
                    <a:pt x="10752" y="17020"/>
                  </a:cubicBezTo>
                  <a:cubicBezTo>
                    <a:pt x="12752" y="14853"/>
                    <a:pt x="13800" y="12377"/>
                    <a:pt x="13800" y="9829"/>
                  </a:cubicBezTo>
                  <a:cubicBezTo>
                    <a:pt x="13788" y="9817"/>
                    <a:pt x="13788" y="9793"/>
                    <a:pt x="13788" y="9734"/>
                  </a:cubicBezTo>
                  <a:cubicBezTo>
                    <a:pt x="13788" y="9375"/>
                    <a:pt x="13506" y="9105"/>
                    <a:pt x="13169" y="9105"/>
                  </a:cubicBezTo>
                  <a:cubicBezTo>
                    <a:pt x="13115" y="9105"/>
                    <a:pt x="13059" y="9112"/>
                    <a:pt x="13002" y="9127"/>
                  </a:cubicBezTo>
                  <a:cubicBezTo>
                    <a:pt x="12825" y="9173"/>
                    <a:pt x="12649" y="9195"/>
                    <a:pt x="12477" y="9195"/>
                  </a:cubicBezTo>
                  <a:cubicBezTo>
                    <a:pt x="11372" y="9195"/>
                    <a:pt x="10419" y="8288"/>
                    <a:pt x="10419" y="7114"/>
                  </a:cubicBezTo>
                  <a:cubicBezTo>
                    <a:pt x="10419" y="6686"/>
                    <a:pt x="10550" y="6281"/>
                    <a:pt x="10788" y="5924"/>
                  </a:cubicBezTo>
                  <a:cubicBezTo>
                    <a:pt x="11014" y="5602"/>
                    <a:pt x="10895" y="5150"/>
                    <a:pt x="10526" y="4983"/>
                  </a:cubicBezTo>
                  <a:cubicBezTo>
                    <a:pt x="9704" y="4590"/>
                    <a:pt x="9454" y="3483"/>
                    <a:pt x="10085" y="2781"/>
                  </a:cubicBezTo>
                  <a:cubicBezTo>
                    <a:pt x="10323" y="2530"/>
                    <a:pt x="10312" y="2138"/>
                    <a:pt x="10050" y="1911"/>
                  </a:cubicBezTo>
                  <a:cubicBezTo>
                    <a:pt x="8835" y="745"/>
                    <a:pt x="7764" y="125"/>
                    <a:pt x="7716" y="90"/>
                  </a:cubicBezTo>
                  <a:cubicBezTo>
                    <a:pt x="7621" y="30"/>
                    <a:pt x="7511" y="0"/>
                    <a:pt x="7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" name="Google Shape;854;p58"/>
          <p:cNvGrpSpPr/>
          <p:nvPr/>
        </p:nvGrpSpPr>
        <p:grpSpPr>
          <a:xfrm>
            <a:off x="5243924" y="2335749"/>
            <a:ext cx="401943" cy="350028"/>
            <a:chOff x="4832725" y="1830125"/>
            <a:chExt cx="541775" cy="471800"/>
          </a:xfrm>
        </p:grpSpPr>
        <p:sp>
          <p:nvSpPr>
            <p:cNvPr id="855" name="Google Shape;855;p58"/>
            <p:cNvSpPr/>
            <p:nvPr/>
          </p:nvSpPr>
          <p:spPr>
            <a:xfrm>
              <a:off x="5190525" y="2101275"/>
              <a:ext cx="38700" cy="38725"/>
            </a:xfrm>
            <a:custGeom>
              <a:avLst/>
              <a:gdLst/>
              <a:ahLst/>
              <a:cxnLst/>
              <a:rect l="l" t="t" r="r" b="b"/>
              <a:pathLst>
                <a:path w="1548" h="1549" extrusionOk="0">
                  <a:moveTo>
                    <a:pt x="774" y="1"/>
                  </a:moveTo>
                  <a:cubicBezTo>
                    <a:pt x="334" y="1"/>
                    <a:pt x="0" y="346"/>
                    <a:pt x="0" y="775"/>
                  </a:cubicBezTo>
                  <a:cubicBezTo>
                    <a:pt x="0" y="1203"/>
                    <a:pt x="334" y="1549"/>
                    <a:pt x="774" y="1549"/>
                  </a:cubicBezTo>
                  <a:cubicBezTo>
                    <a:pt x="1203" y="1549"/>
                    <a:pt x="1548" y="1203"/>
                    <a:pt x="1548" y="775"/>
                  </a:cubicBezTo>
                  <a:cubicBezTo>
                    <a:pt x="1548" y="358"/>
                    <a:pt x="1191" y="1"/>
                    <a:pt x="7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58"/>
            <p:cNvSpPr/>
            <p:nvPr/>
          </p:nvSpPr>
          <p:spPr>
            <a:xfrm>
              <a:off x="5084550" y="1916425"/>
              <a:ext cx="39025" cy="38725"/>
            </a:xfrm>
            <a:custGeom>
              <a:avLst/>
              <a:gdLst/>
              <a:ahLst/>
              <a:cxnLst/>
              <a:rect l="l" t="t" r="r" b="b"/>
              <a:pathLst>
                <a:path w="1561" h="1549" extrusionOk="0">
                  <a:moveTo>
                    <a:pt x="786" y="1"/>
                  </a:moveTo>
                  <a:cubicBezTo>
                    <a:pt x="346" y="1"/>
                    <a:pt x="1" y="346"/>
                    <a:pt x="1" y="775"/>
                  </a:cubicBezTo>
                  <a:cubicBezTo>
                    <a:pt x="1" y="1204"/>
                    <a:pt x="346" y="1549"/>
                    <a:pt x="786" y="1549"/>
                  </a:cubicBezTo>
                  <a:cubicBezTo>
                    <a:pt x="1215" y="1549"/>
                    <a:pt x="1560" y="1204"/>
                    <a:pt x="1560" y="775"/>
                  </a:cubicBezTo>
                  <a:cubicBezTo>
                    <a:pt x="1560" y="346"/>
                    <a:pt x="1191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58"/>
            <p:cNvSpPr/>
            <p:nvPr/>
          </p:nvSpPr>
          <p:spPr>
            <a:xfrm>
              <a:off x="4978575" y="2101275"/>
              <a:ext cx="38725" cy="38725"/>
            </a:xfrm>
            <a:custGeom>
              <a:avLst/>
              <a:gdLst/>
              <a:ahLst/>
              <a:cxnLst/>
              <a:rect l="l" t="t" r="r" b="b"/>
              <a:pathLst>
                <a:path w="1549" h="1549" extrusionOk="0">
                  <a:moveTo>
                    <a:pt x="775" y="1"/>
                  </a:moveTo>
                  <a:cubicBezTo>
                    <a:pt x="346" y="1"/>
                    <a:pt x="1" y="346"/>
                    <a:pt x="1" y="775"/>
                  </a:cubicBezTo>
                  <a:cubicBezTo>
                    <a:pt x="1" y="1203"/>
                    <a:pt x="346" y="1549"/>
                    <a:pt x="775" y="1549"/>
                  </a:cubicBezTo>
                  <a:cubicBezTo>
                    <a:pt x="1215" y="1549"/>
                    <a:pt x="1549" y="1203"/>
                    <a:pt x="1549" y="775"/>
                  </a:cubicBezTo>
                  <a:cubicBezTo>
                    <a:pt x="1549" y="358"/>
                    <a:pt x="1215" y="1"/>
                    <a:pt x="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8"/>
            <p:cNvSpPr/>
            <p:nvPr/>
          </p:nvSpPr>
          <p:spPr>
            <a:xfrm>
              <a:off x="4832725" y="2014950"/>
              <a:ext cx="541775" cy="286975"/>
            </a:xfrm>
            <a:custGeom>
              <a:avLst/>
              <a:gdLst/>
              <a:ahLst/>
              <a:cxnLst/>
              <a:rect l="l" t="t" r="r" b="b"/>
              <a:pathLst>
                <a:path w="21671" h="11479" extrusionOk="0">
                  <a:moveTo>
                    <a:pt x="6609" y="2204"/>
                  </a:moveTo>
                  <a:cubicBezTo>
                    <a:pt x="7728" y="2204"/>
                    <a:pt x="8657" y="3132"/>
                    <a:pt x="8657" y="4240"/>
                  </a:cubicBezTo>
                  <a:cubicBezTo>
                    <a:pt x="8657" y="5359"/>
                    <a:pt x="7740" y="6287"/>
                    <a:pt x="6609" y="6287"/>
                  </a:cubicBezTo>
                  <a:cubicBezTo>
                    <a:pt x="5478" y="6287"/>
                    <a:pt x="4573" y="5359"/>
                    <a:pt x="4573" y="4240"/>
                  </a:cubicBezTo>
                  <a:cubicBezTo>
                    <a:pt x="4573" y="3132"/>
                    <a:pt x="5502" y="2204"/>
                    <a:pt x="6609" y="2204"/>
                  </a:cubicBezTo>
                  <a:close/>
                  <a:moveTo>
                    <a:pt x="15086" y="2204"/>
                  </a:moveTo>
                  <a:cubicBezTo>
                    <a:pt x="16217" y="2204"/>
                    <a:pt x="17122" y="3132"/>
                    <a:pt x="17122" y="4240"/>
                  </a:cubicBezTo>
                  <a:cubicBezTo>
                    <a:pt x="17122" y="5359"/>
                    <a:pt x="16193" y="6287"/>
                    <a:pt x="15086" y="6287"/>
                  </a:cubicBezTo>
                  <a:cubicBezTo>
                    <a:pt x="13955" y="6287"/>
                    <a:pt x="13038" y="5359"/>
                    <a:pt x="13038" y="4240"/>
                  </a:cubicBezTo>
                  <a:cubicBezTo>
                    <a:pt x="13038" y="3132"/>
                    <a:pt x="13967" y="2204"/>
                    <a:pt x="15086" y="2204"/>
                  </a:cubicBezTo>
                  <a:close/>
                  <a:moveTo>
                    <a:pt x="6609" y="1"/>
                  </a:moveTo>
                  <a:cubicBezTo>
                    <a:pt x="4275" y="1"/>
                    <a:pt x="2382" y="1894"/>
                    <a:pt x="2382" y="4228"/>
                  </a:cubicBezTo>
                  <a:cubicBezTo>
                    <a:pt x="2382" y="5895"/>
                    <a:pt x="3347" y="7359"/>
                    <a:pt x="4763" y="8038"/>
                  </a:cubicBezTo>
                  <a:lnTo>
                    <a:pt x="644" y="8038"/>
                  </a:lnTo>
                  <a:cubicBezTo>
                    <a:pt x="287" y="8038"/>
                    <a:pt x="1" y="8323"/>
                    <a:pt x="1" y="8681"/>
                  </a:cubicBezTo>
                  <a:lnTo>
                    <a:pt x="1" y="10836"/>
                  </a:lnTo>
                  <a:cubicBezTo>
                    <a:pt x="1" y="11193"/>
                    <a:pt x="287" y="11479"/>
                    <a:pt x="644" y="11479"/>
                  </a:cubicBezTo>
                  <a:lnTo>
                    <a:pt x="21027" y="11479"/>
                  </a:lnTo>
                  <a:cubicBezTo>
                    <a:pt x="21385" y="11479"/>
                    <a:pt x="21670" y="11193"/>
                    <a:pt x="21670" y="10836"/>
                  </a:cubicBezTo>
                  <a:lnTo>
                    <a:pt x="21670" y="8681"/>
                  </a:lnTo>
                  <a:cubicBezTo>
                    <a:pt x="21670" y="8323"/>
                    <a:pt x="21396" y="8038"/>
                    <a:pt x="21039" y="8038"/>
                  </a:cubicBezTo>
                  <a:lnTo>
                    <a:pt x="16908" y="8038"/>
                  </a:lnTo>
                  <a:cubicBezTo>
                    <a:pt x="18325" y="7359"/>
                    <a:pt x="19289" y="5906"/>
                    <a:pt x="19289" y="4228"/>
                  </a:cubicBezTo>
                  <a:cubicBezTo>
                    <a:pt x="19289" y="1894"/>
                    <a:pt x="17408" y="1"/>
                    <a:pt x="15062" y="1"/>
                  </a:cubicBezTo>
                  <a:cubicBezTo>
                    <a:pt x="12729" y="1"/>
                    <a:pt x="10836" y="1894"/>
                    <a:pt x="10836" y="4228"/>
                  </a:cubicBezTo>
                  <a:cubicBezTo>
                    <a:pt x="10836" y="5895"/>
                    <a:pt x="11800" y="7359"/>
                    <a:pt x="13217" y="8038"/>
                  </a:cubicBezTo>
                  <a:lnTo>
                    <a:pt x="8454" y="8038"/>
                  </a:lnTo>
                  <a:cubicBezTo>
                    <a:pt x="9121" y="7716"/>
                    <a:pt x="9693" y="7216"/>
                    <a:pt x="10109" y="6609"/>
                  </a:cubicBezTo>
                  <a:cubicBezTo>
                    <a:pt x="9395" y="5109"/>
                    <a:pt x="9395" y="3370"/>
                    <a:pt x="10109" y="1858"/>
                  </a:cubicBezTo>
                  <a:cubicBezTo>
                    <a:pt x="9347" y="751"/>
                    <a:pt x="8073" y="1"/>
                    <a:pt x="6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58"/>
            <p:cNvSpPr/>
            <p:nvPr/>
          </p:nvSpPr>
          <p:spPr>
            <a:xfrm>
              <a:off x="4997925" y="1830125"/>
              <a:ext cx="211375" cy="202725"/>
            </a:xfrm>
            <a:custGeom>
              <a:avLst/>
              <a:gdLst/>
              <a:ahLst/>
              <a:cxnLst/>
              <a:rect l="l" t="t" r="r" b="b"/>
              <a:pathLst>
                <a:path w="8455" h="8109" extrusionOk="0">
                  <a:moveTo>
                    <a:pt x="4251" y="2191"/>
                  </a:moveTo>
                  <a:cubicBezTo>
                    <a:pt x="5382" y="2191"/>
                    <a:pt x="6287" y="3108"/>
                    <a:pt x="6287" y="4227"/>
                  </a:cubicBezTo>
                  <a:cubicBezTo>
                    <a:pt x="6287" y="5346"/>
                    <a:pt x="5359" y="6263"/>
                    <a:pt x="4251" y="6263"/>
                  </a:cubicBezTo>
                  <a:cubicBezTo>
                    <a:pt x="3132" y="6263"/>
                    <a:pt x="2204" y="5346"/>
                    <a:pt x="2204" y="4227"/>
                  </a:cubicBezTo>
                  <a:cubicBezTo>
                    <a:pt x="2204" y="3108"/>
                    <a:pt x="3120" y="2191"/>
                    <a:pt x="4251" y="2191"/>
                  </a:cubicBezTo>
                  <a:close/>
                  <a:moveTo>
                    <a:pt x="4228" y="0"/>
                  </a:moveTo>
                  <a:cubicBezTo>
                    <a:pt x="1894" y="0"/>
                    <a:pt x="1" y="1893"/>
                    <a:pt x="1" y="4227"/>
                  </a:cubicBezTo>
                  <a:cubicBezTo>
                    <a:pt x="1" y="4929"/>
                    <a:pt x="168" y="5560"/>
                    <a:pt x="465" y="6144"/>
                  </a:cubicBezTo>
                  <a:cubicBezTo>
                    <a:pt x="1977" y="6275"/>
                    <a:pt x="3323" y="7001"/>
                    <a:pt x="4228" y="8108"/>
                  </a:cubicBezTo>
                  <a:cubicBezTo>
                    <a:pt x="5168" y="6977"/>
                    <a:pt x="6525" y="6263"/>
                    <a:pt x="8002" y="6144"/>
                  </a:cubicBezTo>
                  <a:cubicBezTo>
                    <a:pt x="8300" y="5560"/>
                    <a:pt x="8454" y="4906"/>
                    <a:pt x="8454" y="4227"/>
                  </a:cubicBezTo>
                  <a:cubicBezTo>
                    <a:pt x="8454" y="1893"/>
                    <a:pt x="6573" y="0"/>
                    <a:pt x="42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0" name="Google Shape;860;p58"/>
          <p:cNvGrpSpPr/>
          <p:nvPr/>
        </p:nvGrpSpPr>
        <p:grpSpPr>
          <a:xfrm>
            <a:off x="4664837" y="2309802"/>
            <a:ext cx="401943" cy="401924"/>
            <a:chOff x="4141275" y="1791425"/>
            <a:chExt cx="541775" cy="541750"/>
          </a:xfrm>
        </p:grpSpPr>
        <p:sp>
          <p:nvSpPr>
            <p:cNvPr id="861" name="Google Shape;861;p58"/>
            <p:cNvSpPr/>
            <p:nvPr/>
          </p:nvSpPr>
          <p:spPr>
            <a:xfrm>
              <a:off x="4141275" y="2126575"/>
              <a:ext cx="541775" cy="206600"/>
            </a:xfrm>
            <a:custGeom>
              <a:avLst/>
              <a:gdLst/>
              <a:ahLst/>
              <a:cxnLst/>
              <a:rect l="l" t="t" r="r" b="b"/>
              <a:pathLst>
                <a:path w="21671" h="8264" extrusionOk="0">
                  <a:moveTo>
                    <a:pt x="8787" y="1"/>
                  </a:moveTo>
                  <a:lnTo>
                    <a:pt x="8787" y="2501"/>
                  </a:lnTo>
                  <a:cubicBezTo>
                    <a:pt x="8787" y="4204"/>
                    <a:pt x="7775" y="5216"/>
                    <a:pt x="7775" y="5216"/>
                  </a:cubicBezTo>
                  <a:lnTo>
                    <a:pt x="6847" y="5216"/>
                  </a:lnTo>
                  <a:lnTo>
                    <a:pt x="6847" y="3644"/>
                  </a:lnTo>
                  <a:cubicBezTo>
                    <a:pt x="6847" y="2573"/>
                    <a:pt x="5966" y="1703"/>
                    <a:pt x="4894" y="1703"/>
                  </a:cubicBezTo>
                  <a:cubicBezTo>
                    <a:pt x="4120" y="1703"/>
                    <a:pt x="3430" y="2156"/>
                    <a:pt x="3120" y="2811"/>
                  </a:cubicBezTo>
                  <a:cubicBezTo>
                    <a:pt x="2858" y="2608"/>
                    <a:pt x="2525" y="2477"/>
                    <a:pt x="2156" y="2477"/>
                  </a:cubicBezTo>
                  <a:cubicBezTo>
                    <a:pt x="1287" y="2477"/>
                    <a:pt x="596" y="3168"/>
                    <a:pt x="596" y="4037"/>
                  </a:cubicBezTo>
                  <a:cubicBezTo>
                    <a:pt x="596" y="4501"/>
                    <a:pt x="715" y="4930"/>
                    <a:pt x="810" y="5204"/>
                  </a:cubicBezTo>
                  <a:lnTo>
                    <a:pt x="632" y="5204"/>
                  </a:lnTo>
                  <a:cubicBezTo>
                    <a:pt x="275" y="5204"/>
                    <a:pt x="1" y="5490"/>
                    <a:pt x="1" y="5847"/>
                  </a:cubicBezTo>
                  <a:lnTo>
                    <a:pt x="1" y="7621"/>
                  </a:lnTo>
                  <a:cubicBezTo>
                    <a:pt x="1" y="7978"/>
                    <a:pt x="275" y="8264"/>
                    <a:pt x="632" y="8264"/>
                  </a:cubicBezTo>
                  <a:lnTo>
                    <a:pt x="21027" y="8264"/>
                  </a:lnTo>
                  <a:cubicBezTo>
                    <a:pt x="21384" y="8264"/>
                    <a:pt x="21670" y="7978"/>
                    <a:pt x="21670" y="7621"/>
                  </a:cubicBezTo>
                  <a:lnTo>
                    <a:pt x="21670" y="5847"/>
                  </a:lnTo>
                  <a:cubicBezTo>
                    <a:pt x="21646" y="5490"/>
                    <a:pt x="21360" y="5216"/>
                    <a:pt x="21015" y="5216"/>
                  </a:cubicBezTo>
                  <a:lnTo>
                    <a:pt x="20837" y="5216"/>
                  </a:lnTo>
                  <a:cubicBezTo>
                    <a:pt x="20932" y="4930"/>
                    <a:pt x="21051" y="4513"/>
                    <a:pt x="21051" y="4037"/>
                  </a:cubicBezTo>
                  <a:cubicBezTo>
                    <a:pt x="21051" y="3168"/>
                    <a:pt x="20360" y="2477"/>
                    <a:pt x="19491" y="2477"/>
                  </a:cubicBezTo>
                  <a:cubicBezTo>
                    <a:pt x="19122" y="2477"/>
                    <a:pt x="18789" y="2596"/>
                    <a:pt x="18527" y="2811"/>
                  </a:cubicBezTo>
                  <a:cubicBezTo>
                    <a:pt x="18217" y="2156"/>
                    <a:pt x="17539" y="1703"/>
                    <a:pt x="16753" y="1703"/>
                  </a:cubicBezTo>
                  <a:cubicBezTo>
                    <a:pt x="15681" y="1703"/>
                    <a:pt x="14800" y="2573"/>
                    <a:pt x="14800" y="3644"/>
                  </a:cubicBezTo>
                  <a:lnTo>
                    <a:pt x="14800" y="5216"/>
                  </a:lnTo>
                  <a:lnTo>
                    <a:pt x="13871" y="5216"/>
                  </a:lnTo>
                  <a:cubicBezTo>
                    <a:pt x="13871" y="5216"/>
                    <a:pt x="12859" y="4204"/>
                    <a:pt x="12859" y="2501"/>
                  </a:cubicBezTo>
                  <a:lnTo>
                    <a:pt x="12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8"/>
            <p:cNvSpPr/>
            <p:nvPr/>
          </p:nvSpPr>
          <p:spPr>
            <a:xfrm>
              <a:off x="4256475" y="1839350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0"/>
                  </a:moveTo>
                  <a:cubicBezTo>
                    <a:pt x="334" y="0"/>
                    <a:pt x="0" y="334"/>
                    <a:pt x="0" y="715"/>
                  </a:cubicBezTo>
                  <a:cubicBezTo>
                    <a:pt x="0" y="1108"/>
                    <a:pt x="310" y="1429"/>
                    <a:pt x="715" y="1429"/>
                  </a:cubicBezTo>
                  <a:cubicBezTo>
                    <a:pt x="1096" y="1429"/>
                    <a:pt x="1429" y="1119"/>
                    <a:pt x="1429" y="715"/>
                  </a:cubicBezTo>
                  <a:cubicBezTo>
                    <a:pt x="1429" y="334"/>
                    <a:pt x="1120" y="0"/>
                    <a:pt x="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8"/>
            <p:cNvSpPr/>
            <p:nvPr/>
          </p:nvSpPr>
          <p:spPr>
            <a:xfrm>
              <a:off x="4531500" y="1839350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0"/>
                  </a:moveTo>
                  <a:cubicBezTo>
                    <a:pt x="322" y="0"/>
                    <a:pt x="1" y="334"/>
                    <a:pt x="1" y="715"/>
                  </a:cubicBezTo>
                  <a:cubicBezTo>
                    <a:pt x="1" y="1108"/>
                    <a:pt x="310" y="1429"/>
                    <a:pt x="715" y="1429"/>
                  </a:cubicBezTo>
                  <a:cubicBezTo>
                    <a:pt x="1096" y="1429"/>
                    <a:pt x="1430" y="1119"/>
                    <a:pt x="1430" y="715"/>
                  </a:cubicBezTo>
                  <a:cubicBezTo>
                    <a:pt x="1430" y="334"/>
                    <a:pt x="1120" y="0"/>
                    <a:pt x="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8"/>
            <p:cNvSpPr/>
            <p:nvPr/>
          </p:nvSpPr>
          <p:spPr>
            <a:xfrm>
              <a:off x="4239800" y="2038175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1"/>
                  </a:moveTo>
                  <a:cubicBezTo>
                    <a:pt x="322" y="1"/>
                    <a:pt x="1" y="322"/>
                    <a:pt x="1" y="715"/>
                  </a:cubicBezTo>
                  <a:cubicBezTo>
                    <a:pt x="1" y="1096"/>
                    <a:pt x="310" y="1429"/>
                    <a:pt x="715" y="1429"/>
                  </a:cubicBezTo>
                  <a:cubicBezTo>
                    <a:pt x="1096" y="1429"/>
                    <a:pt x="1429" y="1108"/>
                    <a:pt x="1429" y="715"/>
                  </a:cubicBezTo>
                  <a:cubicBezTo>
                    <a:pt x="1429" y="322"/>
                    <a:pt x="1096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8"/>
            <p:cNvSpPr/>
            <p:nvPr/>
          </p:nvSpPr>
          <p:spPr>
            <a:xfrm>
              <a:off x="4548475" y="2038175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1"/>
                  </a:moveTo>
                  <a:cubicBezTo>
                    <a:pt x="334" y="1"/>
                    <a:pt x="0" y="322"/>
                    <a:pt x="0" y="715"/>
                  </a:cubicBezTo>
                  <a:cubicBezTo>
                    <a:pt x="0" y="1096"/>
                    <a:pt x="310" y="1429"/>
                    <a:pt x="715" y="1429"/>
                  </a:cubicBezTo>
                  <a:cubicBezTo>
                    <a:pt x="1108" y="1429"/>
                    <a:pt x="1429" y="1108"/>
                    <a:pt x="1429" y="715"/>
                  </a:cubicBezTo>
                  <a:cubicBezTo>
                    <a:pt x="1429" y="322"/>
                    <a:pt x="1108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8"/>
            <p:cNvSpPr/>
            <p:nvPr/>
          </p:nvSpPr>
          <p:spPr>
            <a:xfrm>
              <a:off x="4394275" y="2046500"/>
              <a:ext cx="35450" cy="35750"/>
            </a:xfrm>
            <a:custGeom>
              <a:avLst/>
              <a:gdLst/>
              <a:ahLst/>
              <a:cxnLst/>
              <a:rect l="l" t="t" r="r" b="b"/>
              <a:pathLst>
                <a:path w="1418" h="1430" extrusionOk="0">
                  <a:moveTo>
                    <a:pt x="715" y="1"/>
                  </a:moveTo>
                  <a:cubicBezTo>
                    <a:pt x="322" y="1"/>
                    <a:pt x="1" y="334"/>
                    <a:pt x="1" y="715"/>
                  </a:cubicBezTo>
                  <a:cubicBezTo>
                    <a:pt x="1" y="1108"/>
                    <a:pt x="311" y="1430"/>
                    <a:pt x="715" y="1430"/>
                  </a:cubicBezTo>
                  <a:cubicBezTo>
                    <a:pt x="1096" y="1430"/>
                    <a:pt x="1418" y="1120"/>
                    <a:pt x="1418" y="715"/>
                  </a:cubicBezTo>
                  <a:cubicBezTo>
                    <a:pt x="1418" y="322"/>
                    <a:pt x="1096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8"/>
            <p:cNvSpPr/>
            <p:nvPr/>
          </p:nvSpPr>
          <p:spPr>
            <a:xfrm>
              <a:off x="4394275" y="1900650"/>
              <a:ext cx="35450" cy="35750"/>
            </a:xfrm>
            <a:custGeom>
              <a:avLst/>
              <a:gdLst/>
              <a:ahLst/>
              <a:cxnLst/>
              <a:rect l="l" t="t" r="r" b="b"/>
              <a:pathLst>
                <a:path w="1418" h="1430" extrusionOk="0">
                  <a:moveTo>
                    <a:pt x="715" y="1"/>
                  </a:moveTo>
                  <a:cubicBezTo>
                    <a:pt x="322" y="1"/>
                    <a:pt x="1" y="334"/>
                    <a:pt x="1" y="715"/>
                  </a:cubicBezTo>
                  <a:cubicBezTo>
                    <a:pt x="1" y="1108"/>
                    <a:pt x="311" y="1430"/>
                    <a:pt x="715" y="1430"/>
                  </a:cubicBezTo>
                  <a:cubicBezTo>
                    <a:pt x="1096" y="1430"/>
                    <a:pt x="1418" y="1120"/>
                    <a:pt x="1418" y="715"/>
                  </a:cubicBezTo>
                  <a:cubicBezTo>
                    <a:pt x="1418" y="311"/>
                    <a:pt x="1096" y="1"/>
                    <a:pt x="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8"/>
            <p:cNvSpPr/>
            <p:nvPr/>
          </p:nvSpPr>
          <p:spPr>
            <a:xfrm>
              <a:off x="4231475" y="1791425"/>
              <a:ext cx="360175" cy="304225"/>
            </a:xfrm>
            <a:custGeom>
              <a:avLst/>
              <a:gdLst/>
              <a:ahLst/>
              <a:cxnLst/>
              <a:rect l="l" t="t" r="r" b="b"/>
              <a:pathLst>
                <a:path w="14407" h="12169" extrusionOk="0">
                  <a:moveTo>
                    <a:pt x="7227" y="3096"/>
                  </a:moveTo>
                  <a:cubicBezTo>
                    <a:pt x="8323" y="3096"/>
                    <a:pt x="9216" y="3989"/>
                    <a:pt x="9216" y="5084"/>
                  </a:cubicBezTo>
                  <a:cubicBezTo>
                    <a:pt x="9216" y="6192"/>
                    <a:pt x="8323" y="7085"/>
                    <a:pt x="7227" y="7085"/>
                  </a:cubicBezTo>
                  <a:cubicBezTo>
                    <a:pt x="6120" y="7085"/>
                    <a:pt x="5227" y="6192"/>
                    <a:pt x="5227" y="5084"/>
                  </a:cubicBezTo>
                  <a:cubicBezTo>
                    <a:pt x="5227" y="3989"/>
                    <a:pt x="6120" y="3096"/>
                    <a:pt x="7227" y="3096"/>
                  </a:cubicBezTo>
                  <a:close/>
                  <a:moveTo>
                    <a:pt x="6072" y="0"/>
                  </a:moveTo>
                  <a:cubicBezTo>
                    <a:pt x="4870" y="0"/>
                    <a:pt x="3739" y="358"/>
                    <a:pt x="2798" y="965"/>
                  </a:cubicBezTo>
                  <a:cubicBezTo>
                    <a:pt x="3334" y="1322"/>
                    <a:pt x="3691" y="1929"/>
                    <a:pt x="3691" y="2632"/>
                  </a:cubicBezTo>
                  <a:cubicBezTo>
                    <a:pt x="3691" y="3739"/>
                    <a:pt x="2798" y="4632"/>
                    <a:pt x="1703" y="4632"/>
                  </a:cubicBezTo>
                  <a:cubicBezTo>
                    <a:pt x="1179" y="4632"/>
                    <a:pt x="703" y="4418"/>
                    <a:pt x="346" y="4084"/>
                  </a:cubicBezTo>
                  <a:cubicBezTo>
                    <a:pt x="143" y="4703"/>
                    <a:pt x="24" y="5370"/>
                    <a:pt x="24" y="6049"/>
                  </a:cubicBezTo>
                  <a:cubicBezTo>
                    <a:pt x="24" y="8597"/>
                    <a:pt x="0" y="8525"/>
                    <a:pt x="48" y="8847"/>
                  </a:cubicBezTo>
                  <a:cubicBezTo>
                    <a:pt x="357" y="8692"/>
                    <a:pt x="691" y="8597"/>
                    <a:pt x="1048" y="8597"/>
                  </a:cubicBezTo>
                  <a:cubicBezTo>
                    <a:pt x="2143" y="8597"/>
                    <a:pt x="3036" y="9490"/>
                    <a:pt x="3036" y="10597"/>
                  </a:cubicBezTo>
                  <a:cubicBezTo>
                    <a:pt x="3036" y="11097"/>
                    <a:pt x="2846" y="11573"/>
                    <a:pt x="2524" y="11930"/>
                  </a:cubicBezTo>
                  <a:cubicBezTo>
                    <a:pt x="2917" y="12085"/>
                    <a:pt x="3370" y="12169"/>
                    <a:pt x="3810" y="12169"/>
                  </a:cubicBezTo>
                  <a:lnTo>
                    <a:pt x="5656" y="12169"/>
                  </a:lnTo>
                  <a:cubicBezTo>
                    <a:pt x="5394" y="11835"/>
                    <a:pt x="5227" y="11418"/>
                    <a:pt x="5227" y="10954"/>
                  </a:cubicBezTo>
                  <a:cubicBezTo>
                    <a:pt x="5227" y="9847"/>
                    <a:pt x="6120" y="8954"/>
                    <a:pt x="7227" y="8954"/>
                  </a:cubicBezTo>
                  <a:cubicBezTo>
                    <a:pt x="8323" y="8954"/>
                    <a:pt x="9216" y="9847"/>
                    <a:pt x="9216" y="10954"/>
                  </a:cubicBezTo>
                  <a:cubicBezTo>
                    <a:pt x="9216" y="11418"/>
                    <a:pt x="9049" y="11847"/>
                    <a:pt x="8787" y="12169"/>
                  </a:cubicBezTo>
                  <a:lnTo>
                    <a:pt x="10633" y="12169"/>
                  </a:lnTo>
                  <a:cubicBezTo>
                    <a:pt x="11097" y="12169"/>
                    <a:pt x="11526" y="12085"/>
                    <a:pt x="11930" y="11930"/>
                  </a:cubicBezTo>
                  <a:cubicBezTo>
                    <a:pt x="11597" y="11573"/>
                    <a:pt x="11406" y="11121"/>
                    <a:pt x="11406" y="10597"/>
                  </a:cubicBezTo>
                  <a:cubicBezTo>
                    <a:pt x="11406" y="9490"/>
                    <a:pt x="12299" y="8597"/>
                    <a:pt x="13395" y="8597"/>
                  </a:cubicBezTo>
                  <a:cubicBezTo>
                    <a:pt x="13752" y="8597"/>
                    <a:pt x="14085" y="8692"/>
                    <a:pt x="14371" y="8847"/>
                  </a:cubicBezTo>
                  <a:cubicBezTo>
                    <a:pt x="14407" y="8525"/>
                    <a:pt x="14395" y="8609"/>
                    <a:pt x="14395" y="6049"/>
                  </a:cubicBezTo>
                  <a:cubicBezTo>
                    <a:pt x="14395" y="5370"/>
                    <a:pt x="14276" y="4703"/>
                    <a:pt x="14073" y="4084"/>
                  </a:cubicBezTo>
                  <a:cubicBezTo>
                    <a:pt x="13716" y="4418"/>
                    <a:pt x="13240" y="4632"/>
                    <a:pt x="12716" y="4632"/>
                  </a:cubicBezTo>
                  <a:cubicBezTo>
                    <a:pt x="11609" y="4632"/>
                    <a:pt x="10716" y="3739"/>
                    <a:pt x="10716" y="2632"/>
                  </a:cubicBezTo>
                  <a:cubicBezTo>
                    <a:pt x="10716" y="1929"/>
                    <a:pt x="11073" y="1322"/>
                    <a:pt x="11609" y="965"/>
                  </a:cubicBezTo>
                  <a:cubicBezTo>
                    <a:pt x="10680" y="358"/>
                    <a:pt x="9549" y="0"/>
                    <a:pt x="8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9" name="Google Shape;869;p58"/>
          <p:cNvGrpSpPr/>
          <p:nvPr/>
        </p:nvGrpSpPr>
        <p:grpSpPr>
          <a:xfrm>
            <a:off x="4132039" y="2309802"/>
            <a:ext cx="312062" cy="401924"/>
            <a:chOff x="3565900" y="1791425"/>
            <a:chExt cx="420625" cy="541750"/>
          </a:xfrm>
        </p:grpSpPr>
        <p:sp>
          <p:nvSpPr>
            <p:cNvPr id="870" name="Google Shape;870;p58"/>
            <p:cNvSpPr/>
            <p:nvPr/>
          </p:nvSpPr>
          <p:spPr>
            <a:xfrm>
              <a:off x="3666825" y="1791425"/>
              <a:ext cx="217900" cy="116700"/>
            </a:xfrm>
            <a:custGeom>
              <a:avLst/>
              <a:gdLst/>
              <a:ahLst/>
              <a:cxnLst/>
              <a:rect l="l" t="t" r="r" b="b"/>
              <a:pathLst>
                <a:path w="8716" h="4668" extrusionOk="0">
                  <a:moveTo>
                    <a:pt x="1988" y="0"/>
                  </a:moveTo>
                  <a:cubicBezTo>
                    <a:pt x="893" y="0"/>
                    <a:pt x="0" y="893"/>
                    <a:pt x="0" y="1989"/>
                  </a:cubicBezTo>
                  <a:lnTo>
                    <a:pt x="0" y="2632"/>
                  </a:lnTo>
                  <a:cubicBezTo>
                    <a:pt x="12" y="2989"/>
                    <a:pt x="298" y="3275"/>
                    <a:pt x="643" y="3275"/>
                  </a:cubicBezTo>
                  <a:lnTo>
                    <a:pt x="1346" y="3275"/>
                  </a:lnTo>
                  <a:lnTo>
                    <a:pt x="1346" y="4668"/>
                  </a:lnTo>
                  <a:lnTo>
                    <a:pt x="7370" y="4668"/>
                  </a:lnTo>
                  <a:lnTo>
                    <a:pt x="7370" y="3275"/>
                  </a:lnTo>
                  <a:lnTo>
                    <a:pt x="8084" y="3275"/>
                  </a:lnTo>
                  <a:cubicBezTo>
                    <a:pt x="8442" y="3275"/>
                    <a:pt x="8715" y="2989"/>
                    <a:pt x="8715" y="2632"/>
                  </a:cubicBezTo>
                  <a:lnTo>
                    <a:pt x="8715" y="1989"/>
                  </a:lnTo>
                  <a:cubicBezTo>
                    <a:pt x="8715" y="893"/>
                    <a:pt x="7823" y="0"/>
                    <a:pt x="67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8"/>
            <p:cNvSpPr/>
            <p:nvPr/>
          </p:nvSpPr>
          <p:spPr>
            <a:xfrm>
              <a:off x="3732600" y="2145925"/>
              <a:ext cx="86650" cy="36050"/>
            </a:xfrm>
            <a:custGeom>
              <a:avLst/>
              <a:gdLst/>
              <a:ahLst/>
              <a:cxnLst/>
              <a:rect l="l" t="t" r="r" b="b"/>
              <a:pathLst>
                <a:path w="3466" h="1442" extrusionOk="0">
                  <a:moveTo>
                    <a:pt x="0" y="1"/>
                  </a:moveTo>
                  <a:lnTo>
                    <a:pt x="0" y="1441"/>
                  </a:lnTo>
                  <a:lnTo>
                    <a:pt x="3465" y="1441"/>
                  </a:lnTo>
                  <a:lnTo>
                    <a:pt x="34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8"/>
            <p:cNvSpPr/>
            <p:nvPr/>
          </p:nvSpPr>
          <p:spPr>
            <a:xfrm>
              <a:off x="3625150" y="2079850"/>
              <a:ext cx="302425" cy="68475"/>
            </a:xfrm>
            <a:custGeom>
              <a:avLst/>
              <a:gdLst/>
              <a:ahLst/>
              <a:cxnLst/>
              <a:rect l="l" t="t" r="r" b="b"/>
              <a:pathLst>
                <a:path w="12097" h="2739" extrusionOk="0">
                  <a:moveTo>
                    <a:pt x="0" y="0"/>
                  </a:moveTo>
                  <a:lnTo>
                    <a:pt x="0" y="2179"/>
                  </a:lnTo>
                  <a:cubicBezTo>
                    <a:pt x="465" y="2525"/>
                    <a:pt x="1024" y="2739"/>
                    <a:pt x="1655" y="2739"/>
                  </a:cubicBezTo>
                  <a:lnTo>
                    <a:pt x="3036" y="2739"/>
                  </a:lnTo>
                  <a:lnTo>
                    <a:pt x="3036" y="2025"/>
                  </a:lnTo>
                  <a:cubicBezTo>
                    <a:pt x="3036" y="1667"/>
                    <a:pt x="3322" y="1382"/>
                    <a:pt x="3679" y="1382"/>
                  </a:cubicBezTo>
                  <a:lnTo>
                    <a:pt x="8406" y="1382"/>
                  </a:lnTo>
                  <a:cubicBezTo>
                    <a:pt x="8763" y="1382"/>
                    <a:pt x="9049" y="1667"/>
                    <a:pt x="9049" y="2025"/>
                  </a:cubicBezTo>
                  <a:lnTo>
                    <a:pt x="9049" y="2739"/>
                  </a:lnTo>
                  <a:lnTo>
                    <a:pt x="10442" y="2739"/>
                  </a:lnTo>
                  <a:cubicBezTo>
                    <a:pt x="11073" y="2739"/>
                    <a:pt x="11633" y="2525"/>
                    <a:pt x="12097" y="2179"/>
                  </a:cubicBezTo>
                  <a:lnTo>
                    <a:pt x="120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8"/>
            <p:cNvSpPr/>
            <p:nvPr/>
          </p:nvSpPr>
          <p:spPr>
            <a:xfrm>
              <a:off x="3624250" y="2170925"/>
              <a:ext cx="303050" cy="162250"/>
            </a:xfrm>
            <a:custGeom>
              <a:avLst/>
              <a:gdLst/>
              <a:ahLst/>
              <a:cxnLst/>
              <a:rect l="l" t="t" r="r" b="b"/>
              <a:pathLst>
                <a:path w="12122" h="6490" extrusionOk="0">
                  <a:moveTo>
                    <a:pt x="1" y="1"/>
                  </a:moveTo>
                  <a:lnTo>
                    <a:pt x="1" y="4489"/>
                  </a:lnTo>
                  <a:cubicBezTo>
                    <a:pt x="1" y="5597"/>
                    <a:pt x="893" y="6490"/>
                    <a:pt x="2001" y="6490"/>
                  </a:cubicBezTo>
                  <a:lnTo>
                    <a:pt x="10121" y="6490"/>
                  </a:lnTo>
                  <a:cubicBezTo>
                    <a:pt x="11228" y="6490"/>
                    <a:pt x="12121" y="5597"/>
                    <a:pt x="12121" y="4489"/>
                  </a:cubicBezTo>
                  <a:lnTo>
                    <a:pt x="12121" y="1"/>
                  </a:lnTo>
                  <a:cubicBezTo>
                    <a:pt x="11609" y="227"/>
                    <a:pt x="11061" y="358"/>
                    <a:pt x="10466" y="358"/>
                  </a:cubicBezTo>
                  <a:lnTo>
                    <a:pt x="9073" y="358"/>
                  </a:lnTo>
                  <a:lnTo>
                    <a:pt x="9073" y="1072"/>
                  </a:lnTo>
                  <a:cubicBezTo>
                    <a:pt x="9073" y="1430"/>
                    <a:pt x="8787" y="1715"/>
                    <a:pt x="8430" y="1715"/>
                  </a:cubicBezTo>
                  <a:lnTo>
                    <a:pt x="3691" y="1715"/>
                  </a:lnTo>
                  <a:cubicBezTo>
                    <a:pt x="3334" y="1715"/>
                    <a:pt x="3060" y="1430"/>
                    <a:pt x="3060" y="1072"/>
                  </a:cubicBezTo>
                  <a:lnTo>
                    <a:pt x="3060" y="358"/>
                  </a:lnTo>
                  <a:lnTo>
                    <a:pt x="1655" y="358"/>
                  </a:lnTo>
                  <a:cubicBezTo>
                    <a:pt x="1072" y="358"/>
                    <a:pt x="512" y="22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8"/>
            <p:cNvSpPr/>
            <p:nvPr/>
          </p:nvSpPr>
          <p:spPr>
            <a:xfrm>
              <a:off x="3565900" y="1939950"/>
              <a:ext cx="420625" cy="231000"/>
            </a:xfrm>
            <a:custGeom>
              <a:avLst/>
              <a:gdLst/>
              <a:ahLst/>
              <a:cxnLst/>
              <a:rect l="l" t="t" r="r" b="b"/>
              <a:pathLst>
                <a:path w="16825" h="9240" extrusionOk="0">
                  <a:moveTo>
                    <a:pt x="5406" y="1"/>
                  </a:moveTo>
                  <a:lnTo>
                    <a:pt x="4597" y="894"/>
                  </a:lnTo>
                  <a:lnTo>
                    <a:pt x="2323" y="894"/>
                  </a:lnTo>
                  <a:cubicBezTo>
                    <a:pt x="1049" y="894"/>
                    <a:pt x="1" y="1929"/>
                    <a:pt x="1" y="3215"/>
                  </a:cubicBezTo>
                  <a:lnTo>
                    <a:pt x="1" y="5573"/>
                  </a:lnTo>
                  <a:cubicBezTo>
                    <a:pt x="1" y="7204"/>
                    <a:pt x="965" y="8609"/>
                    <a:pt x="2370" y="9240"/>
                  </a:cubicBezTo>
                  <a:lnTo>
                    <a:pt x="2370" y="7775"/>
                  </a:lnTo>
                  <a:cubicBezTo>
                    <a:pt x="1703" y="7275"/>
                    <a:pt x="1263" y="6489"/>
                    <a:pt x="1263" y="5573"/>
                  </a:cubicBezTo>
                  <a:lnTo>
                    <a:pt x="1263" y="3215"/>
                  </a:lnTo>
                  <a:cubicBezTo>
                    <a:pt x="1263" y="2632"/>
                    <a:pt x="1739" y="2156"/>
                    <a:pt x="2323" y="2156"/>
                  </a:cubicBezTo>
                  <a:lnTo>
                    <a:pt x="3442" y="2156"/>
                  </a:lnTo>
                  <a:lnTo>
                    <a:pt x="2930" y="2703"/>
                  </a:lnTo>
                  <a:cubicBezTo>
                    <a:pt x="2561" y="3156"/>
                    <a:pt x="2358" y="3727"/>
                    <a:pt x="2358" y="4311"/>
                  </a:cubicBezTo>
                  <a:lnTo>
                    <a:pt x="14455" y="4311"/>
                  </a:lnTo>
                  <a:cubicBezTo>
                    <a:pt x="14455" y="3727"/>
                    <a:pt x="14241" y="3156"/>
                    <a:pt x="13872" y="2703"/>
                  </a:cubicBezTo>
                  <a:lnTo>
                    <a:pt x="13372" y="2156"/>
                  </a:lnTo>
                  <a:lnTo>
                    <a:pt x="14479" y="2156"/>
                  </a:lnTo>
                  <a:cubicBezTo>
                    <a:pt x="15062" y="2156"/>
                    <a:pt x="15539" y="2632"/>
                    <a:pt x="15539" y="3215"/>
                  </a:cubicBezTo>
                  <a:lnTo>
                    <a:pt x="15539" y="5573"/>
                  </a:lnTo>
                  <a:cubicBezTo>
                    <a:pt x="15539" y="6466"/>
                    <a:pt x="15110" y="7275"/>
                    <a:pt x="14443" y="7775"/>
                  </a:cubicBezTo>
                  <a:lnTo>
                    <a:pt x="14443" y="9240"/>
                  </a:lnTo>
                  <a:cubicBezTo>
                    <a:pt x="15836" y="8609"/>
                    <a:pt x="16801" y="7204"/>
                    <a:pt x="16801" y="5573"/>
                  </a:cubicBezTo>
                  <a:lnTo>
                    <a:pt x="16801" y="3215"/>
                  </a:lnTo>
                  <a:cubicBezTo>
                    <a:pt x="16824" y="1929"/>
                    <a:pt x="15777" y="894"/>
                    <a:pt x="14503" y="894"/>
                  </a:cubicBezTo>
                  <a:lnTo>
                    <a:pt x="12217" y="894"/>
                  </a:lnTo>
                  <a:lnTo>
                    <a:pt x="114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5" name="Google Shape;875;p58"/>
          <p:cNvGrpSpPr/>
          <p:nvPr/>
        </p:nvGrpSpPr>
        <p:grpSpPr>
          <a:xfrm>
            <a:off x="3617689" y="2309802"/>
            <a:ext cx="326399" cy="401924"/>
            <a:chOff x="2973575" y="1791425"/>
            <a:chExt cx="439950" cy="541750"/>
          </a:xfrm>
        </p:grpSpPr>
        <p:sp>
          <p:nvSpPr>
            <p:cNvPr id="876" name="Google Shape;876;p58"/>
            <p:cNvSpPr/>
            <p:nvPr/>
          </p:nvSpPr>
          <p:spPr>
            <a:xfrm>
              <a:off x="2973575" y="1977750"/>
              <a:ext cx="285775" cy="59250"/>
            </a:xfrm>
            <a:custGeom>
              <a:avLst/>
              <a:gdLst/>
              <a:ahLst/>
              <a:cxnLst/>
              <a:rect l="l" t="t" r="r" b="b"/>
              <a:pathLst>
                <a:path w="11431" h="2370" extrusionOk="0">
                  <a:moveTo>
                    <a:pt x="1703" y="1"/>
                  </a:moveTo>
                  <a:cubicBezTo>
                    <a:pt x="762" y="1"/>
                    <a:pt x="0" y="763"/>
                    <a:pt x="0" y="1691"/>
                  </a:cubicBezTo>
                  <a:lnTo>
                    <a:pt x="0" y="2370"/>
                  </a:lnTo>
                  <a:lnTo>
                    <a:pt x="11430" y="2370"/>
                  </a:lnTo>
                  <a:lnTo>
                    <a:pt x="11430" y="1691"/>
                  </a:lnTo>
                  <a:cubicBezTo>
                    <a:pt x="11430" y="763"/>
                    <a:pt x="10668" y="1"/>
                    <a:pt x="9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8"/>
            <p:cNvSpPr/>
            <p:nvPr/>
          </p:nvSpPr>
          <p:spPr>
            <a:xfrm>
              <a:off x="3073300" y="2142100"/>
              <a:ext cx="60725" cy="60700"/>
            </a:xfrm>
            <a:custGeom>
              <a:avLst/>
              <a:gdLst/>
              <a:ahLst/>
              <a:cxnLst/>
              <a:rect l="l" t="t" r="r" b="b"/>
              <a:pathLst>
                <a:path w="2429" h="2428" extrusionOk="0">
                  <a:moveTo>
                    <a:pt x="1748" y="0"/>
                  </a:moveTo>
                  <a:cubicBezTo>
                    <a:pt x="835" y="0"/>
                    <a:pt x="0" y="735"/>
                    <a:pt x="0" y="1737"/>
                  </a:cubicBezTo>
                  <a:cubicBezTo>
                    <a:pt x="0" y="1987"/>
                    <a:pt x="48" y="2213"/>
                    <a:pt x="155" y="2428"/>
                  </a:cubicBezTo>
                  <a:lnTo>
                    <a:pt x="2429" y="142"/>
                  </a:lnTo>
                  <a:cubicBezTo>
                    <a:pt x="2205" y="45"/>
                    <a:pt x="1974" y="0"/>
                    <a:pt x="1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8"/>
            <p:cNvSpPr/>
            <p:nvPr/>
          </p:nvSpPr>
          <p:spPr>
            <a:xfrm>
              <a:off x="3099475" y="2168250"/>
              <a:ext cx="69100" cy="60750"/>
            </a:xfrm>
            <a:custGeom>
              <a:avLst/>
              <a:gdLst/>
              <a:ahLst/>
              <a:cxnLst/>
              <a:rect l="l" t="t" r="r" b="b"/>
              <a:pathLst>
                <a:path w="2764" h="2430" extrusionOk="0">
                  <a:moveTo>
                    <a:pt x="2275" y="1"/>
                  </a:moveTo>
                  <a:lnTo>
                    <a:pt x="1" y="2275"/>
                  </a:lnTo>
                  <a:cubicBezTo>
                    <a:pt x="203" y="2370"/>
                    <a:pt x="441" y="2430"/>
                    <a:pt x="679" y="2430"/>
                  </a:cubicBezTo>
                  <a:cubicBezTo>
                    <a:pt x="1930" y="2430"/>
                    <a:pt x="2763" y="1132"/>
                    <a:pt x="22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8"/>
            <p:cNvSpPr/>
            <p:nvPr/>
          </p:nvSpPr>
          <p:spPr>
            <a:xfrm>
              <a:off x="2973875" y="2068550"/>
              <a:ext cx="285775" cy="264625"/>
            </a:xfrm>
            <a:custGeom>
              <a:avLst/>
              <a:gdLst/>
              <a:ahLst/>
              <a:cxnLst/>
              <a:rect l="l" t="t" r="r" b="b"/>
              <a:pathLst>
                <a:path w="11431" h="10585" extrusionOk="0">
                  <a:moveTo>
                    <a:pt x="5703" y="1667"/>
                  </a:moveTo>
                  <a:cubicBezTo>
                    <a:pt x="7358" y="1667"/>
                    <a:pt x="8716" y="3024"/>
                    <a:pt x="8716" y="4679"/>
                  </a:cubicBezTo>
                  <a:cubicBezTo>
                    <a:pt x="8716" y="6322"/>
                    <a:pt x="7358" y="7680"/>
                    <a:pt x="5703" y="7680"/>
                  </a:cubicBezTo>
                  <a:cubicBezTo>
                    <a:pt x="4048" y="7680"/>
                    <a:pt x="2703" y="6322"/>
                    <a:pt x="2703" y="4679"/>
                  </a:cubicBezTo>
                  <a:cubicBezTo>
                    <a:pt x="2715" y="3024"/>
                    <a:pt x="4048" y="1667"/>
                    <a:pt x="5703" y="1667"/>
                  </a:cubicBezTo>
                  <a:close/>
                  <a:moveTo>
                    <a:pt x="12" y="0"/>
                  </a:moveTo>
                  <a:lnTo>
                    <a:pt x="12" y="8882"/>
                  </a:lnTo>
                  <a:lnTo>
                    <a:pt x="0" y="8882"/>
                  </a:lnTo>
                  <a:cubicBezTo>
                    <a:pt x="0" y="9823"/>
                    <a:pt x="762" y="10585"/>
                    <a:pt x="1703" y="10585"/>
                  </a:cubicBezTo>
                  <a:lnTo>
                    <a:pt x="9740" y="10585"/>
                  </a:lnTo>
                  <a:cubicBezTo>
                    <a:pt x="10668" y="10585"/>
                    <a:pt x="11430" y="9823"/>
                    <a:pt x="11430" y="8882"/>
                  </a:cubicBezTo>
                  <a:lnTo>
                    <a:pt x="114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8"/>
            <p:cNvSpPr/>
            <p:nvPr/>
          </p:nvSpPr>
          <p:spPr>
            <a:xfrm>
              <a:off x="3040550" y="1791425"/>
              <a:ext cx="151225" cy="154800"/>
            </a:xfrm>
            <a:custGeom>
              <a:avLst/>
              <a:gdLst/>
              <a:ahLst/>
              <a:cxnLst/>
              <a:rect l="l" t="t" r="r" b="b"/>
              <a:pathLst>
                <a:path w="6049" h="6192" extrusionOk="0">
                  <a:moveTo>
                    <a:pt x="1667" y="0"/>
                  </a:moveTo>
                  <a:cubicBezTo>
                    <a:pt x="1310" y="0"/>
                    <a:pt x="1024" y="286"/>
                    <a:pt x="1024" y="643"/>
                  </a:cubicBezTo>
                  <a:lnTo>
                    <a:pt x="1024" y="2155"/>
                  </a:lnTo>
                  <a:cubicBezTo>
                    <a:pt x="1024" y="2394"/>
                    <a:pt x="1167" y="2620"/>
                    <a:pt x="1381" y="2727"/>
                  </a:cubicBezTo>
                  <a:lnTo>
                    <a:pt x="2382" y="3227"/>
                  </a:lnTo>
                  <a:lnTo>
                    <a:pt x="2382" y="4453"/>
                  </a:lnTo>
                  <a:lnTo>
                    <a:pt x="643" y="4453"/>
                  </a:lnTo>
                  <a:cubicBezTo>
                    <a:pt x="286" y="4453"/>
                    <a:pt x="0" y="4727"/>
                    <a:pt x="0" y="5084"/>
                  </a:cubicBezTo>
                  <a:lnTo>
                    <a:pt x="0" y="6192"/>
                  </a:lnTo>
                  <a:lnTo>
                    <a:pt x="6013" y="6192"/>
                  </a:lnTo>
                  <a:lnTo>
                    <a:pt x="6013" y="5084"/>
                  </a:lnTo>
                  <a:lnTo>
                    <a:pt x="6049" y="5084"/>
                  </a:lnTo>
                  <a:cubicBezTo>
                    <a:pt x="6049" y="4727"/>
                    <a:pt x="5763" y="4453"/>
                    <a:pt x="5406" y="4453"/>
                  </a:cubicBezTo>
                  <a:lnTo>
                    <a:pt x="3667" y="4453"/>
                  </a:lnTo>
                  <a:lnTo>
                    <a:pt x="3667" y="3227"/>
                  </a:lnTo>
                  <a:lnTo>
                    <a:pt x="4656" y="2727"/>
                  </a:lnTo>
                  <a:cubicBezTo>
                    <a:pt x="4870" y="2620"/>
                    <a:pt x="5013" y="2394"/>
                    <a:pt x="5013" y="2155"/>
                  </a:cubicBezTo>
                  <a:lnTo>
                    <a:pt x="5013" y="643"/>
                  </a:lnTo>
                  <a:cubicBezTo>
                    <a:pt x="5013" y="286"/>
                    <a:pt x="4739" y="0"/>
                    <a:pt x="4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58"/>
            <p:cNvSpPr/>
            <p:nvPr/>
          </p:nvSpPr>
          <p:spPr>
            <a:xfrm>
              <a:off x="3291475" y="1835325"/>
              <a:ext cx="122050" cy="455000"/>
            </a:xfrm>
            <a:custGeom>
              <a:avLst/>
              <a:gdLst/>
              <a:ahLst/>
              <a:cxnLst/>
              <a:rect l="l" t="t" r="r" b="b"/>
              <a:pathLst>
                <a:path w="4882" h="18200" extrusionOk="0">
                  <a:moveTo>
                    <a:pt x="4169" y="1"/>
                  </a:moveTo>
                  <a:cubicBezTo>
                    <a:pt x="4007" y="1"/>
                    <a:pt x="3846" y="66"/>
                    <a:pt x="3727" y="197"/>
                  </a:cubicBezTo>
                  <a:lnTo>
                    <a:pt x="2382" y="1542"/>
                  </a:lnTo>
                  <a:cubicBezTo>
                    <a:pt x="2263" y="1661"/>
                    <a:pt x="2203" y="1828"/>
                    <a:pt x="2203" y="1995"/>
                  </a:cubicBezTo>
                  <a:lnTo>
                    <a:pt x="2203" y="3054"/>
                  </a:lnTo>
                  <a:lnTo>
                    <a:pt x="1489" y="3054"/>
                  </a:lnTo>
                  <a:cubicBezTo>
                    <a:pt x="1131" y="3054"/>
                    <a:pt x="846" y="3328"/>
                    <a:pt x="846" y="3686"/>
                  </a:cubicBezTo>
                  <a:lnTo>
                    <a:pt x="846" y="7067"/>
                  </a:lnTo>
                  <a:cubicBezTo>
                    <a:pt x="846" y="7424"/>
                    <a:pt x="1131" y="7710"/>
                    <a:pt x="1489" y="7710"/>
                  </a:cubicBezTo>
                  <a:lnTo>
                    <a:pt x="2203" y="7710"/>
                  </a:lnTo>
                  <a:lnTo>
                    <a:pt x="2203" y="15580"/>
                  </a:lnTo>
                  <a:lnTo>
                    <a:pt x="1096" y="15580"/>
                  </a:lnTo>
                  <a:lnTo>
                    <a:pt x="1096" y="14865"/>
                  </a:lnTo>
                  <a:cubicBezTo>
                    <a:pt x="1096" y="14508"/>
                    <a:pt x="810" y="14223"/>
                    <a:pt x="453" y="14223"/>
                  </a:cubicBezTo>
                  <a:lnTo>
                    <a:pt x="0" y="14223"/>
                  </a:lnTo>
                  <a:lnTo>
                    <a:pt x="0" y="18199"/>
                  </a:lnTo>
                  <a:lnTo>
                    <a:pt x="453" y="18199"/>
                  </a:lnTo>
                  <a:cubicBezTo>
                    <a:pt x="810" y="18199"/>
                    <a:pt x="1096" y="17913"/>
                    <a:pt x="1096" y="17556"/>
                  </a:cubicBezTo>
                  <a:lnTo>
                    <a:pt x="1096" y="16842"/>
                  </a:lnTo>
                  <a:lnTo>
                    <a:pt x="2834" y="16842"/>
                  </a:lnTo>
                  <a:cubicBezTo>
                    <a:pt x="3191" y="16842"/>
                    <a:pt x="3477" y="16568"/>
                    <a:pt x="3477" y="16211"/>
                  </a:cubicBezTo>
                  <a:lnTo>
                    <a:pt x="3477" y="7710"/>
                  </a:lnTo>
                  <a:lnTo>
                    <a:pt x="4191" y="7710"/>
                  </a:lnTo>
                  <a:cubicBezTo>
                    <a:pt x="4549" y="7710"/>
                    <a:pt x="4834" y="7424"/>
                    <a:pt x="4834" y="7067"/>
                  </a:cubicBezTo>
                  <a:lnTo>
                    <a:pt x="4834" y="3686"/>
                  </a:lnTo>
                  <a:cubicBezTo>
                    <a:pt x="4799" y="3316"/>
                    <a:pt x="4525" y="3031"/>
                    <a:pt x="4179" y="3031"/>
                  </a:cubicBezTo>
                  <a:lnTo>
                    <a:pt x="3465" y="3031"/>
                  </a:lnTo>
                  <a:lnTo>
                    <a:pt x="3465" y="2245"/>
                  </a:lnTo>
                  <a:lnTo>
                    <a:pt x="4620" y="1090"/>
                  </a:lnTo>
                  <a:cubicBezTo>
                    <a:pt x="4882" y="828"/>
                    <a:pt x="4882" y="435"/>
                    <a:pt x="4620" y="197"/>
                  </a:cubicBezTo>
                  <a:cubicBezTo>
                    <a:pt x="4495" y="66"/>
                    <a:pt x="4331" y="1"/>
                    <a:pt x="4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882;p58"/>
          <p:cNvGrpSpPr/>
          <p:nvPr/>
        </p:nvGrpSpPr>
        <p:grpSpPr>
          <a:xfrm>
            <a:off x="3101968" y="2309913"/>
            <a:ext cx="299691" cy="401702"/>
            <a:chOff x="2441950" y="1791725"/>
            <a:chExt cx="403950" cy="541450"/>
          </a:xfrm>
        </p:grpSpPr>
        <p:sp>
          <p:nvSpPr>
            <p:cNvPr id="883" name="Google Shape;883;p58"/>
            <p:cNvSpPr/>
            <p:nvPr/>
          </p:nvSpPr>
          <p:spPr>
            <a:xfrm>
              <a:off x="2441950" y="1877450"/>
              <a:ext cx="403950" cy="67875"/>
            </a:xfrm>
            <a:custGeom>
              <a:avLst/>
              <a:gdLst/>
              <a:ahLst/>
              <a:cxnLst/>
              <a:rect l="l" t="t" r="r" b="b"/>
              <a:pathLst>
                <a:path w="16158" h="2715" extrusionOk="0">
                  <a:moveTo>
                    <a:pt x="644" y="0"/>
                  </a:moveTo>
                  <a:cubicBezTo>
                    <a:pt x="287" y="0"/>
                    <a:pt x="1" y="274"/>
                    <a:pt x="1" y="631"/>
                  </a:cubicBezTo>
                  <a:lnTo>
                    <a:pt x="1" y="2084"/>
                  </a:lnTo>
                  <a:cubicBezTo>
                    <a:pt x="1" y="2429"/>
                    <a:pt x="287" y="2715"/>
                    <a:pt x="644" y="2715"/>
                  </a:cubicBezTo>
                  <a:lnTo>
                    <a:pt x="15527" y="2715"/>
                  </a:lnTo>
                  <a:cubicBezTo>
                    <a:pt x="15884" y="2715"/>
                    <a:pt x="16158" y="2441"/>
                    <a:pt x="16158" y="2084"/>
                  </a:cubicBezTo>
                  <a:lnTo>
                    <a:pt x="16158" y="631"/>
                  </a:lnTo>
                  <a:cubicBezTo>
                    <a:pt x="16146" y="274"/>
                    <a:pt x="15860" y="0"/>
                    <a:pt x="15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8"/>
            <p:cNvSpPr/>
            <p:nvPr/>
          </p:nvSpPr>
          <p:spPr>
            <a:xfrm>
              <a:off x="2608650" y="2195350"/>
              <a:ext cx="69975" cy="27700"/>
            </a:xfrm>
            <a:custGeom>
              <a:avLst/>
              <a:gdLst/>
              <a:ahLst/>
              <a:cxnLst/>
              <a:rect l="l" t="t" r="r" b="b"/>
              <a:pathLst>
                <a:path w="2799" h="1108" extrusionOk="0">
                  <a:moveTo>
                    <a:pt x="0" y="0"/>
                  </a:moveTo>
                  <a:lnTo>
                    <a:pt x="0" y="393"/>
                  </a:lnTo>
                  <a:cubicBezTo>
                    <a:pt x="0" y="786"/>
                    <a:pt x="322" y="1107"/>
                    <a:pt x="715" y="1107"/>
                  </a:cubicBezTo>
                  <a:lnTo>
                    <a:pt x="2084" y="1107"/>
                  </a:lnTo>
                  <a:cubicBezTo>
                    <a:pt x="2489" y="1107"/>
                    <a:pt x="2798" y="774"/>
                    <a:pt x="2798" y="393"/>
                  </a:cubicBezTo>
                  <a:lnTo>
                    <a:pt x="27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58"/>
            <p:cNvSpPr/>
            <p:nvPr/>
          </p:nvSpPr>
          <p:spPr>
            <a:xfrm>
              <a:off x="2466975" y="2059900"/>
              <a:ext cx="353325" cy="103925"/>
            </a:xfrm>
            <a:custGeom>
              <a:avLst/>
              <a:gdLst/>
              <a:ahLst/>
              <a:cxnLst/>
              <a:rect l="l" t="t" r="r" b="b"/>
              <a:pathLst>
                <a:path w="14133" h="4157" extrusionOk="0">
                  <a:moveTo>
                    <a:pt x="0" y="1"/>
                  </a:moveTo>
                  <a:lnTo>
                    <a:pt x="0" y="4156"/>
                  </a:lnTo>
                  <a:lnTo>
                    <a:pt x="14133" y="4156"/>
                  </a:lnTo>
                  <a:lnTo>
                    <a:pt x="14133" y="25"/>
                  </a:lnTo>
                  <a:lnTo>
                    <a:pt x="9727" y="25"/>
                  </a:lnTo>
                  <a:lnTo>
                    <a:pt x="9727" y="394"/>
                  </a:lnTo>
                  <a:lnTo>
                    <a:pt x="9739" y="394"/>
                  </a:lnTo>
                  <a:cubicBezTo>
                    <a:pt x="9739" y="1489"/>
                    <a:pt x="8846" y="2382"/>
                    <a:pt x="7751" y="2382"/>
                  </a:cubicBezTo>
                  <a:lnTo>
                    <a:pt x="6394" y="2382"/>
                  </a:lnTo>
                  <a:cubicBezTo>
                    <a:pt x="5298" y="2382"/>
                    <a:pt x="4405" y="1489"/>
                    <a:pt x="4405" y="394"/>
                  </a:cubicBezTo>
                  <a:lnTo>
                    <a:pt x="44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8"/>
            <p:cNvSpPr/>
            <p:nvPr/>
          </p:nvSpPr>
          <p:spPr>
            <a:xfrm>
              <a:off x="2467250" y="1976575"/>
              <a:ext cx="353050" cy="51800"/>
            </a:xfrm>
            <a:custGeom>
              <a:avLst/>
              <a:gdLst/>
              <a:ahLst/>
              <a:cxnLst/>
              <a:rect l="l" t="t" r="r" b="b"/>
              <a:pathLst>
                <a:path w="14122" h="2072" extrusionOk="0">
                  <a:moveTo>
                    <a:pt x="1" y="0"/>
                  </a:moveTo>
                  <a:lnTo>
                    <a:pt x="1" y="2072"/>
                  </a:lnTo>
                  <a:lnTo>
                    <a:pt x="14122" y="2072"/>
                  </a:lnTo>
                  <a:lnTo>
                    <a:pt x="14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8"/>
            <p:cNvSpPr/>
            <p:nvPr/>
          </p:nvSpPr>
          <p:spPr>
            <a:xfrm>
              <a:off x="2608650" y="2060500"/>
              <a:ext cx="69975" cy="27400"/>
            </a:xfrm>
            <a:custGeom>
              <a:avLst/>
              <a:gdLst/>
              <a:ahLst/>
              <a:cxnLst/>
              <a:rect l="l" t="t" r="r" b="b"/>
              <a:pathLst>
                <a:path w="2799" h="1096" extrusionOk="0">
                  <a:moveTo>
                    <a:pt x="0" y="1"/>
                  </a:moveTo>
                  <a:lnTo>
                    <a:pt x="0" y="382"/>
                  </a:lnTo>
                  <a:cubicBezTo>
                    <a:pt x="0" y="786"/>
                    <a:pt x="322" y="1096"/>
                    <a:pt x="715" y="1096"/>
                  </a:cubicBezTo>
                  <a:lnTo>
                    <a:pt x="2084" y="1096"/>
                  </a:lnTo>
                  <a:cubicBezTo>
                    <a:pt x="2489" y="1096"/>
                    <a:pt x="2798" y="774"/>
                    <a:pt x="2798" y="382"/>
                  </a:cubicBezTo>
                  <a:lnTo>
                    <a:pt x="27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8"/>
            <p:cNvSpPr/>
            <p:nvPr/>
          </p:nvSpPr>
          <p:spPr>
            <a:xfrm>
              <a:off x="2466975" y="2195350"/>
              <a:ext cx="353925" cy="137825"/>
            </a:xfrm>
            <a:custGeom>
              <a:avLst/>
              <a:gdLst/>
              <a:ahLst/>
              <a:cxnLst/>
              <a:rect l="l" t="t" r="r" b="b"/>
              <a:pathLst>
                <a:path w="14157" h="5513" extrusionOk="0">
                  <a:moveTo>
                    <a:pt x="0" y="0"/>
                  </a:moveTo>
                  <a:lnTo>
                    <a:pt x="0" y="3810"/>
                  </a:lnTo>
                  <a:cubicBezTo>
                    <a:pt x="0" y="4167"/>
                    <a:pt x="274" y="4453"/>
                    <a:pt x="631" y="4453"/>
                  </a:cubicBezTo>
                  <a:lnTo>
                    <a:pt x="1024" y="4453"/>
                  </a:lnTo>
                  <a:lnTo>
                    <a:pt x="1024" y="4870"/>
                  </a:lnTo>
                  <a:cubicBezTo>
                    <a:pt x="1024" y="5227"/>
                    <a:pt x="1298" y="5513"/>
                    <a:pt x="1655" y="5513"/>
                  </a:cubicBezTo>
                  <a:cubicBezTo>
                    <a:pt x="2012" y="5513"/>
                    <a:pt x="2298" y="5227"/>
                    <a:pt x="2298" y="4870"/>
                  </a:cubicBezTo>
                  <a:lnTo>
                    <a:pt x="2298" y="4453"/>
                  </a:lnTo>
                  <a:lnTo>
                    <a:pt x="11859" y="4453"/>
                  </a:lnTo>
                  <a:lnTo>
                    <a:pt x="11859" y="4870"/>
                  </a:lnTo>
                  <a:cubicBezTo>
                    <a:pt x="11859" y="5227"/>
                    <a:pt x="12132" y="5513"/>
                    <a:pt x="12490" y="5513"/>
                  </a:cubicBezTo>
                  <a:cubicBezTo>
                    <a:pt x="12847" y="5513"/>
                    <a:pt x="13133" y="5227"/>
                    <a:pt x="13133" y="4870"/>
                  </a:cubicBezTo>
                  <a:lnTo>
                    <a:pt x="13133" y="4453"/>
                  </a:lnTo>
                  <a:lnTo>
                    <a:pt x="13526" y="4453"/>
                  </a:lnTo>
                  <a:cubicBezTo>
                    <a:pt x="13883" y="4453"/>
                    <a:pt x="14157" y="4167"/>
                    <a:pt x="14157" y="3810"/>
                  </a:cubicBezTo>
                  <a:lnTo>
                    <a:pt x="14157" y="0"/>
                  </a:lnTo>
                  <a:lnTo>
                    <a:pt x="9751" y="0"/>
                  </a:lnTo>
                  <a:lnTo>
                    <a:pt x="9751" y="393"/>
                  </a:lnTo>
                  <a:lnTo>
                    <a:pt x="9739" y="393"/>
                  </a:lnTo>
                  <a:cubicBezTo>
                    <a:pt x="9739" y="1488"/>
                    <a:pt x="8846" y="2381"/>
                    <a:pt x="7751" y="2381"/>
                  </a:cubicBezTo>
                  <a:lnTo>
                    <a:pt x="6394" y="2381"/>
                  </a:lnTo>
                  <a:cubicBezTo>
                    <a:pt x="5298" y="2381"/>
                    <a:pt x="4405" y="1488"/>
                    <a:pt x="4405" y="393"/>
                  </a:cubicBezTo>
                  <a:lnTo>
                    <a:pt x="44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58"/>
            <p:cNvSpPr/>
            <p:nvPr/>
          </p:nvSpPr>
          <p:spPr>
            <a:xfrm>
              <a:off x="2509225" y="1818200"/>
              <a:ext cx="32175" cy="31875"/>
            </a:xfrm>
            <a:custGeom>
              <a:avLst/>
              <a:gdLst/>
              <a:ahLst/>
              <a:cxnLst/>
              <a:rect l="l" t="t" r="r" b="b"/>
              <a:pathLst>
                <a:path w="1287" h="1275" extrusionOk="0">
                  <a:moveTo>
                    <a:pt x="644" y="1"/>
                  </a:moveTo>
                  <a:cubicBezTo>
                    <a:pt x="286" y="1"/>
                    <a:pt x="1" y="275"/>
                    <a:pt x="1" y="632"/>
                  </a:cubicBezTo>
                  <a:cubicBezTo>
                    <a:pt x="1" y="1001"/>
                    <a:pt x="286" y="1275"/>
                    <a:pt x="644" y="1275"/>
                  </a:cubicBezTo>
                  <a:cubicBezTo>
                    <a:pt x="1001" y="1275"/>
                    <a:pt x="1287" y="989"/>
                    <a:pt x="1287" y="632"/>
                  </a:cubicBezTo>
                  <a:cubicBezTo>
                    <a:pt x="1287" y="287"/>
                    <a:pt x="1001" y="1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58"/>
            <p:cNvSpPr/>
            <p:nvPr/>
          </p:nvSpPr>
          <p:spPr>
            <a:xfrm>
              <a:off x="2568475" y="1791725"/>
              <a:ext cx="31850" cy="32175"/>
            </a:xfrm>
            <a:custGeom>
              <a:avLst/>
              <a:gdLst/>
              <a:ahLst/>
              <a:cxnLst/>
              <a:rect l="l" t="t" r="r" b="b"/>
              <a:pathLst>
                <a:path w="1274" h="1287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cubicBezTo>
                    <a:pt x="0" y="1000"/>
                    <a:pt x="286" y="1286"/>
                    <a:pt x="643" y="1286"/>
                  </a:cubicBezTo>
                  <a:cubicBezTo>
                    <a:pt x="1000" y="1286"/>
                    <a:pt x="1274" y="1000"/>
                    <a:pt x="1274" y="643"/>
                  </a:cubicBezTo>
                  <a:cubicBezTo>
                    <a:pt x="1274" y="286"/>
                    <a:pt x="1000" y="0"/>
                    <a:pt x="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58"/>
            <p:cNvSpPr/>
            <p:nvPr/>
          </p:nvSpPr>
          <p:spPr>
            <a:xfrm>
              <a:off x="2686625" y="1791725"/>
              <a:ext cx="32175" cy="32175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cubicBezTo>
                    <a:pt x="1" y="1000"/>
                    <a:pt x="287" y="1286"/>
                    <a:pt x="644" y="1286"/>
                  </a:cubicBezTo>
                  <a:cubicBezTo>
                    <a:pt x="1001" y="1286"/>
                    <a:pt x="1287" y="1000"/>
                    <a:pt x="1287" y="643"/>
                  </a:cubicBezTo>
                  <a:cubicBezTo>
                    <a:pt x="1287" y="286"/>
                    <a:pt x="1001" y="0"/>
                    <a:pt x="6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58"/>
            <p:cNvSpPr/>
            <p:nvPr/>
          </p:nvSpPr>
          <p:spPr>
            <a:xfrm>
              <a:off x="2746175" y="1818200"/>
              <a:ext cx="32150" cy="31875"/>
            </a:xfrm>
            <a:custGeom>
              <a:avLst/>
              <a:gdLst/>
              <a:ahLst/>
              <a:cxnLst/>
              <a:rect l="l" t="t" r="r" b="b"/>
              <a:pathLst>
                <a:path w="1286" h="1275" extrusionOk="0">
                  <a:moveTo>
                    <a:pt x="643" y="1"/>
                  </a:moveTo>
                  <a:cubicBezTo>
                    <a:pt x="286" y="1"/>
                    <a:pt x="0" y="275"/>
                    <a:pt x="0" y="632"/>
                  </a:cubicBezTo>
                  <a:cubicBezTo>
                    <a:pt x="0" y="1001"/>
                    <a:pt x="286" y="1275"/>
                    <a:pt x="643" y="1275"/>
                  </a:cubicBezTo>
                  <a:cubicBezTo>
                    <a:pt x="1000" y="1275"/>
                    <a:pt x="1286" y="989"/>
                    <a:pt x="1286" y="632"/>
                  </a:cubicBezTo>
                  <a:cubicBezTo>
                    <a:pt x="1286" y="287"/>
                    <a:pt x="988" y="1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58"/>
            <p:cNvSpPr/>
            <p:nvPr/>
          </p:nvSpPr>
          <p:spPr>
            <a:xfrm>
              <a:off x="2627700" y="1818200"/>
              <a:ext cx="31875" cy="31875"/>
            </a:xfrm>
            <a:custGeom>
              <a:avLst/>
              <a:gdLst/>
              <a:ahLst/>
              <a:cxnLst/>
              <a:rect l="l" t="t" r="r" b="b"/>
              <a:pathLst>
                <a:path w="1275" h="1275" extrusionOk="0">
                  <a:moveTo>
                    <a:pt x="631" y="1"/>
                  </a:moveTo>
                  <a:cubicBezTo>
                    <a:pt x="274" y="1"/>
                    <a:pt x="0" y="275"/>
                    <a:pt x="0" y="632"/>
                  </a:cubicBezTo>
                  <a:cubicBezTo>
                    <a:pt x="0" y="1001"/>
                    <a:pt x="274" y="1275"/>
                    <a:pt x="631" y="1275"/>
                  </a:cubicBezTo>
                  <a:cubicBezTo>
                    <a:pt x="989" y="1275"/>
                    <a:pt x="1274" y="989"/>
                    <a:pt x="1274" y="632"/>
                  </a:cubicBezTo>
                  <a:cubicBezTo>
                    <a:pt x="1274" y="287"/>
                    <a:pt x="989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" name="Google Shape;894;p58"/>
          <p:cNvGrpSpPr/>
          <p:nvPr/>
        </p:nvGrpSpPr>
        <p:grpSpPr>
          <a:xfrm>
            <a:off x="2449380" y="2309941"/>
            <a:ext cx="401924" cy="401646"/>
            <a:chOff x="1763600" y="1791800"/>
            <a:chExt cx="541750" cy="541375"/>
          </a:xfrm>
        </p:grpSpPr>
        <p:sp>
          <p:nvSpPr>
            <p:cNvPr id="895" name="Google Shape;895;p58"/>
            <p:cNvSpPr/>
            <p:nvPr/>
          </p:nvSpPr>
          <p:spPr>
            <a:xfrm>
              <a:off x="1763600" y="2048000"/>
              <a:ext cx="541750" cy="285175"/>
            </a:xfrm>
            <a:custGeom>
              <a:avLst/>
              <a:gdLst/>
              <a:ahLst/>
              <a:cxnLst/>
              <a:rect l="l" t="t" r="r" b="b"/>
              <a:pathLst>
                <a:path w="21670" h="11407" extrusionOk="0">
                  <a:moveTo>
                    <a:pt x="9954" y="1"/>
                  </a:moveTo>
                  <a:cubicBezTo>
                    <a:pt x="9680" y="1882"/>
                    <a:pt x="9347" y="5120"/>
                    <a:pt x="9323" y="8359"/>
                  </a:cubicBezTo>
                  <a:lnTo>
                    <a:pt x="643" y="8359"/>
                  </a:lnTo>
                  <a:cubicBezTo>
                    <a:pt x="286" y="8359"/>
                    <a:pt x="1" y="8633"/>
                    <a:pt x="1" y="8990"/>
                  </a:cubicBezTo>
                  <a:lnTo>
                    <a:pt x="1" y="10764"/>
                  </a:lnTo>
                  <a:cubicBezTo>
                    <a:pt x="1" y="11121"/>
                    <a:pt x="286" y="11407"/>
                    <a:pt x="643" y="11407"/>
                  </a:cubicBezTo>
                  <a:lnTo>
                    <a:pt x="21027" y="11407"/>
                  </a:lnTo>
                  <a:cubicBezTo>
                    <a:pt x="21384" y="11407"/>
                    <a:pt x="21670" y="11121"/>
                    <a:pt x="21670" y="10764"/>
                  </a:cubicBezTo>
                  <a:lnTo>
                    <a:pt x="21670" y="8990"/>
                  </a:lnTo>
                  <a:cubicBezTo>
                    <a:pt x="21658" y="8633"/>
                    <a:pt x="21372" y="8359"/>
                    <a:pt x="21015" y="8359"/>
                  </a:cubicBezTo>
                  <a:lnTo>
                    <a:pt x="12335" y="8359"/>
                  </a:lnTo>
                  <a:cubicBezTo>
                    <a:pt x="12312" y="5108"/>
                    <a:pt x="11978" y="1882"/>
                    <a:pt x="11704" y="1"/>
                  </a:cubicBezTo>
                  <a:cubicBezTo>
                    <a:pt x="11421" y="115"/>
                    <a:pt x="11122" y="175"/>
                    <a:pt x="10822" y="175"/>
                  </a:cubicBezTo>
                  <a:cubicBezTo>
                    <a:pt x="10530" y="175"/>
                    <a:pt x="10236" y="118"/>
                    <a:pt x="99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58"/>
            <p:cNvSpPr/>
            <p:nvPr/>
          </p:nvSpPr>
          <p:spPr>
            <a:xfrm>
              <a:off x="2007975" y="1968825"/>
              <a:ext cx="52125" cy="52125"/>
            </a:xfrm>
            <a:custGeom>
              <a:avLst/>
              <a:gdLst/>
              <a:ahLst/>
              <a:cxnLst/>
              <a:rect l="l" t="t" r="r" b="b"/>
              <a:pathLst>
                <a:path w="2085" h="2085" extrusionOk="0">
                  <a:moveTo>
                    <a:pt x="1048" y="0"/>
                  </a:moveTo>
                  <a:cubicBezTo>
                    <a:pt x="465" y="0"/>
                    <a:pt x="1" y="477"/>
                    <a:pt x="1" y="1048"/>
                  </a:cubicBezTo>
                  <a:cubicBezTo>
                    <a:pt x="1" y="1620"/>
                    <a:pt x="465" y="2084"/>
                    <a:pt x="1048" y="2084"/>
                  </a:cubicBezTo>
                  <a:cubicBezTo>
                    <a:pt x="1632" y="2084"/>
                    <a:pt x="2084" y="1608"/>
                    <a:pt x="2084" y="1048"/>
                  </a:cubicBezTo>
                  <a:cubicBezTo>
                    <a:pt x="2084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58"/>
            <p:cNvSpPr/>
            <p:nvPr/>
          </p:nvSpPr>
          <p:spPr>
            <a:xfrm>
              <a:off x="1985050" y="1791800"/>
              <a:ext cx="99450" cy="154425"/>
            </a:xfrm>
            <a:custGeom>
              <a:avLst/>
              <a:gdLst/>
              <a:ahLst/>
              <a:cxnLst/>
              <a:rect l="l" t="t" r="r" b="b"/>
              <a:pathLst>
                <a:path w="3978" h="6177" extrusionOk="0">
                  <a:moveTo>
                    <a:pt x="1985" y="0"/>
                  </a:moveTo>
                  <a:cubicBezTo>
                    <a:pt x="1819" y="0"/>
                    <a:pt x="1656" y="63"/>
                    <a:pt x="1537" y="188"/>
                  </a:cubicBezTo>
                  <a:cubicBezTo>
                    <a:pt x="1477" y="247"/>
                    <a:pt x="1" y="1795"/>
                    <a:pt x="1" y="3724"/>
                  </a:cubicBezTo>
                  <a:cubicBezTo>
                    <a:pt x="1" y="4688"/>
                    <a:pt x="370" y="5546"/>
                    <a:pt x="763" y="6177"/>
                  </a:cubicBezTo>
                  <a:cubicBezTo>
                    <a:pt x="1122" y="5937"/>
                    <a:pt x="1545" y="5815"/>
                    <a:pt x="1975" y="5815"/>
                  </a:cubicBezTo>
                  <a:cubicBezTo>
                    <a:pt x="2399" y="5815"/>
                    <a:pt x="2831" y="5934"/>
                    <a:pt x="3215" y="6177"/>
                  </a:cubicBezTo>
                  <a:cubicBezTo>
                    <a:pt x="3585" y="5546"/>
                    <a:pt x="3977" y="4688"/>
                    <a:pt x="3977" y="3724"/>
                  </a:cubicBezTo>
                  <a:cubicBezTo>
                    <a:pt x="3977" y="1795"/>
                    <a:pt x="2501" y="247"/>
                    <a:pt x="2442" y="188"/>
                  </a:cubicBezTo>
                  <a:cubicBezTo>
                    <a:pt x="2317" y="63"/>
                    <a:pt x="2150" y="0"/>
                    <a:pt x="19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58"/>
            <p:cNvSpPr/>
            <p:nvPr/>
          </p:nvSpPr>
          <p:spPr>
            <a:xfrm>
              <a:off x="2060950" y="1992325"/>
              <a:ext cx="152125" cy="114925"/>
            </a:xfrm>
            <a:custGeom>
              <a:avLst/>
              <a:gdLst/>
              <a:ahLst/>
              <a:cxnLst/>
              <a:rect l="l" t="t" r="r" b="b"/>
              <a:pathLst>
                <a:path w="6085" h="4597" extrusionOk="0">
                  <a:moveTo>
                    <a:pt x="1336" y="0"/>
                  </a:moveTo>
                  <a:cubicBezTo>
                    <a:pt x="1303" y="0"/>
                    <a:pt x="1271" y="1"/>
                    <a:pt x="1239" y="1"/>
                  </a:cubicBezTo>
                  <a:cubicBezTo>
                    <a:pt x="1275" y="918"/>
                    <a:pt x="763" y="1739"/>
                    <a:pt x="1" y="2144"/>
                  </a:cubicBezTo>
                  <a:cubicBezTo>
                    <a:pt x="941" y="3859"/>
                    <a:pt x="2323" y="4597"/>
                    <a:pt x="4120" y="4597"/>
                  </a:cubicBezTo>
                  <a:cubicBezTo>
                    <a:pt x="4906" y="4597"/>
                    <a:pt x="5490" y="4454"/>
                    <a:pt x="5549" y="4430"/>
                  </a:cubicBezTo>
                  <a:cubicBezTo>
                    <a:pt x="5894" y="4347"/>
                    <a:pt x="6085" y="3990"/>
                    <a:pt x="6002" y="3656"/>
                  </a:cubicBezTo>
                  <a:cubicBezTo>
                    <a:pt x="5966" y="3573"/>
                    <a:pt x="5406" y="1549"/>
                    <a:pt x="3739" y="584"/>
                  </a:cubicBezTo>
                  <a:cubicBezTo>
                    <a:pt x="2943" y="129"/>
                    <a:pt x="2048" y="0"/>
                    <a:pt x="1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58"/>
            <p:cNvSpPr/>
            <p:nvPr/>
          </p:nvSpPr>
          <p:spPr>
            <a:xfrm>
              <a:off x="1855575" y="1992325"/>
              <a:ext cx="152125" cy="114925"/>
            </a:xfrm>
            <a:custGeom>
              <a:avLst/>
              <a:gdLst/>
              <a:ahLst/>
              <a:cxnLst/>
              <a:rect l="l" t="t" r="r" b="b"/>
              <a:pathLst>
                <a:path w="6085" h="4597" extrusionOk="0">
                  <a:moveTo>
                    <a:pt x="4732" y="0"/>
                  </a:moveTo>
                  <a:cubicBezTo>
                    <a:pt x="4023" y="0"/>
                    <a:pt x="3136" y="110"/>
                    <a:pt x="2346" y="584"/>
                  </a:cubicBezTo>
                  <a:cubicBezTo>
                    <a:pt x="679" y="1549"/>
                    <a:pt x="120" y="3573"/>
                    <a:pt x="84" y="3656"/>
                  </a:cubicBezTo>
                  <a:cubicBezTo>
                    <a:pt x="1" y="3990"/>
                    <a:pt x="203" y="4347"/>
                    <a:pt x="536" y="4430"/>
                  </a:cubicBezTo>
                  <a:cubicBezTo>
                    <a:pt x="584" y="4454"/>
                    <a:pt x="1179" y="4597"/>
                    <a:pt x="1965" y="4597"/>
                  </a:cubicBezTo>
                  <a:cubicBezTo>
                    <a:pt x="3751" y="4597"/>
                    <a:pt x="5132" y="3871"/>
                    <a:pt x="6085" y="2144"/>
                  </a:cubicBezTo>
                  <a:cubicBezTo>
                    <a:pt x="5323" y="1739"/>
                    <a:pt x="4811" y="942"/>
                    <a:pt x="4846" y="1"/>
                  </a:cubicBezTo>
                  <a:cubicBezTo>
                    <a:pt x="4809" y="0"/>
                    <a:pt x="4771" y="0"/>
                    <a:pt x="4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58"/>
          <p:cNvGrpSpPr/>
          <p:nvPr/>
        </p:nvGrpSpPr>
        <p:grpSpPr>
          <a:xfrm>
            <a:off x="1833821" y="2337855"/>
            <a:ext cx="401702" cy="345818"/>
            <a:chOff x="1123650" y="1829850"/>
            <a:chExt cx="541450" cy="466125"/>
          </a:xfrm>
        </p:grpSpPr>
        <p:sp>
          <p:nvSpPr>
            <p:cNvPr id="901" name="Google Shape;901;p58"/>
            <p:cNvSpPr/>
            <p:nvPr/>
          </p:nvSpPr>
          <p:spPr>
            <a:xfrm>
              <a:off x="1275150" y="2108725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0"/>
                  </a:moveTo>
                  <a:cubicBezTo>
                    <a:pt x="322" y="0"/>
                    <a:pt x="0" y="310"/>
                    <a:pt x="0" y="715"/>
                  </a:cubicBezTo>
                  <a:cubicBezTo>
                    <a:pt x="0" y="1108"/>
                    <a:pt x="322" y="1429"/>
                    <a:pt x="715" y="1429"/>
                  </a:cubicBezTo>
                  <a:cubicBezTo>
                    <a:pt x="1096" y="1429"/>
                    <a:pt x="1429" y="1120"/>
                    <a:pt x="1429" y="715"/>
                  </a:cubicBezTo>
                  <a:cubicBezTo>
                    <a:pt x="1429" y="334"/>
                    <a:pt x="1096" y="0"/>
                    <a:pt x="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58"/>
            <p:cNvSpPr/>
            <p:nvPr/>
          </p:nvSpPr>
          <p:spPr>
            <a:xfrm>
              <a:off x="1207275" y="2041150"/>
              <a:ext cx="171175" cy="171175"/>
            </a:xfrm>
            <a:custGeom>
              <a:avLst/>
              <a:gdLst/>
              <a:ahLst/>
              <a:cxnLst/>
              <a:rect l="l" t="t" r="r" b="b"/>
              <a:pathLst>
                <a:path w="6847" h="6847" extrusionOk="0">
                  <a:moveTo>
                    <a:pt x="3430" y="1429"/>
                  </a:moveTo>
                  <a:cubicBezTo>
                    <a:pt x="4525" y="1429"/>
                    <a:pt x="5418" y="2322"/>
                    <a:pt x="5418" y="3418"/>
                  </a:cubicBezTo>
                  <a:cubicBezTo>
                    <a:pt x="5406" y="4525"/>
                    <a:pt x="4513" y="5418"/>
                    <a:pt x="3430" y="5418"/>
                  </a:cubicBezTo>
                  <a:cubicBezTo>
                    <a:pt x="2322" y="5418"/>
                    <a:pt x="1430" y="4525"/>
                    <a:pt x="1430" y="3418"/>
                  </a:cubicBezTo>
                  <a:cubicBezTo>
                    <a:pt x="1430" y="2322"/>
                    <a:pt x="2322" y="1429"/>
                    <a:pt x="3430" y="1429"/>
                  </a:cubicBezTo>
                  <a:close/>
                  <a:moveTo>
                    <a:pt x="3430" y="1"/>
                  </a:moveTo>
                  <a:cubicBezTo>
                    <a:pt x="1537" y="1"/>
                    <a:pt x="1" y="1525"/>
                    <a:pt x="1" y="3418"/>
                  </a:cubicBezTo>
                  <a:cubicBezTo>
                    <a:pt x="1" y="5311"/>
                    <a:pt x="1537" y="6847"/>
                    <a:pt x="3430" y="6847"/>
                  </a:cubicBezTo>
                  <a:cubicBezTo>
                    <a:pt x="5323" y="6847"/>
                    <a:pt x="6847" y="5311"/>
                    <a:pt x="6847" y="3418"/>
                  </a:cubicBezTo>
                  <a:cubicBezTo>
                    <a:pt x="6847" y="1525"/>
                    <a:pt x="5323" y="1"/>
                    <a:pt x="3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58"/>
            <p:cNvSpPr/>
            <p:nvPr/>
          </p:nvSpPr>
          <p:spPr>
            <a:xfrm>
              <a:off x="1539175" y="1829850"/>
              <a:ext cx="125925" cy="99375"/>
            </a:xfrm>
            <a:custGeom>
              <a:avLst/>
              <a:gdLst/>
              <a:ahLst/>
              <a:cxnLst/>
              <a:rect l="l" t="t" r="r" b="b"/>
              <a:pathLst>
                <a:path w="5037" h="3975" extrusionOk="0">
                  <a:moveTo>
                    <a:pt x="637" y="1"/>
                  </a:moveTo>
                  <a:cubicBezTo>
                    <a:pt x="291" y="1"/>
                    <a:pt x="0" y="286"/>
                    <a:pt x="0" y="630"/>
                  </a:cubicBezTo>
                  <a:lnTo>
                    <a:pt x="0" y="3345"/>
                  </a:lnTo>
                  <a:cubicBezTo>
                    <a:pt x="0" y="3698"/>
                    <a:pt x="289" y="3975"/>
                    <a:pt x="633" y="3975"/>
                  </a:cubicBezTo>
                  <a:cubicBezTo>
                    <a:pt x="672" y="3975"/>
                    <a:pt x="711" y="3971"/>
                    <a:pt x="750" y="3964"/>
                  </a:cubicBezTo>
                  <a:lnTo>
                    <a:pt x="3775" y="3416"/>
                  </a:lnTo>
                  <a:cubicBezTo>
                    <a:pt x="3810" y="3726"/>
                    <a:pt x="4084" y="3964"/>
                    <a:pt x="4394" y="3964"/>
                  </a:cubicBezTo>
                  <a:cubicBezTo>
                    <a:pt x="4751" y="3964"/>
                    <a:pt x="5037" y="3690"/>
                    <a:pt x="5037" y="3321"/>
                  </a:cubicBezTo>
                  <a:lnTo>
                    <a:pt x="5037" y="618"/>
                  </a:lnTo>
                  <a:cubicBezTo>
                    <a:pt x="5037" y="297"/>
                    <a:pt x="4751" y="11"/>
                    <a:pt x="4394" y="11"/>
                  </a:cubicBezTo>
                  <a:cubicBezTo>
                    <a:pt x="4072" y="11"/>
                    <a:pt x="3798" y="249"/>
                    <a:pt x="3775" y="559"/>
                  </a:cubicBezTo>
                  <a:lnTo>
                    <a:pt x="750" y="11"/>
                  </a:lnTo>
                  <a:cubicBezTo>
                    <a:pt x="712" y="4"/>
                    <a:pt x="674" y="1"/>
                    <a:pt x="6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58"/>
            <p:cNvSpPr/>
            <p:nvPr/>
          </p:nvSpPr>
          <p:spPr>
            <a:xfrm>
              <a:off x="1123650" y="1852750"/>
              <a:ext cx="384300" cy="443225"/>
            </a:xfrm>
            <a:custGeom>
              <a:avLst/>
              <a:gdLst/>
              <a:ahLst/>
              <a:cxnLst/>
              <a:rect l="l" t="t" r="r" b="b"/>
              <a:pathLst>
                <a:path w="15372" h="17729" extrusionOk="0">
                  <a:moveTo>
                    <a:pt x="15371" y="0"/>
                  </a:moveTo>
                  <a:cubicBezTo>
                    <a:pt x="13109" y="0"/>
                    <a:pt x="11466" y="1774"/>
                    <a:pt x="11466" y="3846"/>
                  </a:cubicBezTo>
                  <a:lnTo>
                    <a:pt x="11466" y="10954"/>
                  </a:lnTo>
                  <a:cubicBezTo>
                    <a:pt x="11466" y="13549"/>
                    <a:pt x="9358" y="15645"/>
                    <a:pt x="6775" y="15645"/>
                  </a:cubicBezTo>
                  <a:cubicBezTo>
                    <a:pt x="4179" y="15645"/>
                    <a:pt x="2084" y="13526"/>
                    <a:pt x="2084" y="10954"/>
                  </a:cubicBezTo>
                  <a:cubicBezTo>
                    <a:pt x="2084" y="8370"/>
                    <a:pt x="4179" y="6263"/>
                    <a:pt x="6775" y="6263"/>
                  </a:cubicBezTo>
                  <a:cubicBezTo>
                    <a:pt x="8132" y="6263"/>
                    <a:pt x="9347" y="6834"/>
                    <a:pt x="10192" y="7751"/>
                  </a:cubicBezTo>
                  <a:lnTo>
                    <a:pt x="10192" y="5120"/>
                  </a:lnTo>
                  <a:cubicBezTo>
                    <a:pt x="9180" y="4524"/>
                    <a:pt x="8025" y="4179"/>
                    <a:pt x="6775" y="4179"/>
                  </a:cubicBezTo>
                  <a:cubicBezTo>
                    <a:pt x="3036" y="4179"/>
                    <a:pt x="0" y="7215"/>
                    <a:pt x="0" y="10954"/>
                  </a:cubicBezTo>
                  <a:cubicBezTo>
                    <a:pt x="0" y="14692"/>
                    <a:pt x="3036" y="17728"/>
                    <a:pt x="6775" y="17728"/>
                  </a:cubicBezTo>
                  <a:cubicBezTo>
                    <a:pt x="10513" y="17728"/>
                    <a:pt x="13549" y="14692"/>
                    <a:pt x="13549" y="10954"/>
                  </a:cubicBezTo>
                  <a:lnTo>
                    <a:pt x="13549" y="3858"/>
                  </a:lnTo>
                  <a:cubicBezTo>
                    <a:pt x="13549" y="2917"/>
                    <a:pt x="14300" y="2155"/>
                    <a:pt x="15240" y="2155"/>
                  </a:cubicBezTo>
                  <a:lnTo>
                    <a:pt x="15371" y="2155"/>
                  </a:lnTo>
                  <a:lnTo>
                    <a:pt x="153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5" name="Google Shape;905;p58"/>
          <p:cNvGrpSpPr/>
          <p:nvPr/>
        </p:nvGrpSpPr>
        <p:grpSpPr>
          <a:xfrm>
            <a:off x="1288237" y="1575642"/>
            <a:ext cx="288636" cy="401702"/>
            <a:chOff x="551850" y="995500"/>
            <a:chExt cx="389050" cy="541450"/>
          </a:xfrm>
        </p:grpSpPr>
        <p:sp>
          <p:nvSpPr>
            <p:cNvPr id="906" name="Google Shape;906;p58"/>
            <p:cNvSpPr/>
            <p:nvPr/>
          </p:nvSpPr>
          <p:spPr>
            <a:xfrm>
              <a:off x="635175" y="13407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0"/>
                  </a:moveTo>
                  <a:lnTo>
                    <a:pt x="1" y="1774"/>
                  </a:lnTo>
                  <a:lnTo>
                    <a:pt x="1442" y="1774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58"/>
            <p:cNvSpPr/>
            <p:nvPr/>
          </p:nvSpPr>
          <p:spPr>
            <a:xfrm>
              <a:off x="635175" y="12645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0"/>
                  </a:moveTo>
                  <a:lnTo>
                    <a:pt x="1" y="1774"/>
                  </a:lnTo>
                  <a:lnTo>
                    <a:pt x="1442" y="1774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58"/>
            <p:cNvSpPr/>
            <p:nvPr/>
          </p:nvSpPr>
          <p:spPr>
            <a:xfrm>
              <a:off x="553325" y="995500"/>
              <a:ext cx="200650" cy="85750"/>
            </a:xfrm>
            <a:custGeom>
              <a:avLst/>
              <a:gdLst/>
              <a:ahLst/>
              <a:cxnLst/>
              <a:rect l="l" t="t" r="r" b="b"/>
              <a:pathLst>
                <a:path w="8026" h="3430" extrusionOk="0">
                  <a:moveTo>
                    <a:pt x="4001" y="0"/>
                  </a:moveTo>
                  <a:cubicBezTo>
                    <a:pt x="1977" y="0"/>
                    <a:pt x="298" y="1488"/>
                    <a:pt x="1" y="3429"/>
                  </a:cubicBezTo>
                  <a:lnTo>
                    <a:pt x="8026" y="3429"/>
                  </a:lnTo>
                  <a:cubicBezTo>
                    <a:pt x="7704" y="1488"/>
                    <a:pt x="6025" y="0"/>
                    <a:pt x="4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58"/>
            <p:cNvSpPr/>
            <p:nvPr/>
          </p:nvSpPr>
          <p:spPr>
            <a:xfrm>
              <a:off x="635175" y="14166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0"/>
                  </a:moveTo>
                  <a:lnTo>
                    <a:pt x="1" y="1774"/>
                  </a:lnTo>
                  <a:lnTo>
                    <a:pt x="1442" y="1774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58"/>
            <p:cNvSpPr/>
            <p:nvPr/>
          </p:nvSpPr>
          <p:spPr>
            <a:xfrm>
              <a:off x="635175" y="11886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0"/>
                  </a:moveTo>
                  <a:lnTo>
                    <a:pt x="1" y="1774"/>
                  </a:lnTo>
                  <a:lnTo>
                    <a:pt x="1442" y="1774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58"/>
            <p:cNvSpPr/>
            <p:nvPr/>
          </p:nvSpPr>
          <p:spPr>
            <a:xfrm>
              <a:off x="702750" y="1112775"/>
              <a:ext cx="51825" cy="424175"/>
            </a:xfrm>
            <a:custGeom>
              <a:avLst/>
              <a:gdLst/>
              <a:ahLst/>
              <a:cxnLst/>
              <a:rect l="l" t="t" r="r" b="b"/>
              <a:pathLst>
                <a:path w="2073" h="16967" extrusionOk="0">
                  <a:moveTo>
                    <a:pt x="1" y="0"/>
                  </a:moveTo>
                  <a:lnTo>
                    <a:pt x="1" y="16967"/>
                  </a:lnTo>
                  <a:lnTo>
                    <a:pt x="2072" y="16967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58"/>
            <p:cNvSpPr/>
            <p:nvPr/>
          </p:nvSpPr>
          <p:spPr>
            <a:xfrm>
              <a:off x="635175" y="1492575"/>
              <a:ext cx="36050" cy="44375"/>
            </a:xfrm>
            <a:custGeom>
              <a:avLst/>
              <a:gdLst/>
              <a:ahLst/>
              <a:cxnLst/>
              <a:rect l="l" t="t" r="r" b="b"/>
              <a:pathLst>
                <a:path w="1442" h="1775" extrusionOk="0">
                  <a:moveTo>
                    <a:pt x="1" y="1"/>
                  </a:moveTo>
                  <a:lnTo>
                    <a:pt x="1" y="1775"/>
                  </a:lnTo>
                  <a:lnTo>
                    <a:pt x="1442" y="1775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58"/>
            <p:cNvSpPr/>
            <p:nvPr/>
          </p:nvSpPr>
          <p:spPr>
            <a:xfrm>
              <a:off x="635175" y="1112775"/>
              <a:ext cx="36050" cy="44075"/>
            </a:xfrm>
            <a:custGeom>
              <a:avLst/>
              <a:gdLst/>
              <a:ahLst/>
              <a:cxnLst/>
              <a:rect l="l" t="t" r="r" b="b"/>
              <a:pathLst>
                <a:path w="1442" h="1763" extrusionOk="0">
                  <a:moveTo>
                    <a:pt x="1" y="0"/>
                  </a:moveTo>
                  <a:lnTo>
                    <a:pt x="1" y="1762"/>
                  </a:lnTo>
                  <a:lnTo>
                    <a:pt x="1442" y="1762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8"/>
            <p:cNvSpPr/>
            <p:nvPr/>
          </p:nvSpPr>
          <p:spPr>
            <a:xfrm>
              <a:off x="551850" y="1112775"/>
              <a:ext cx="51800" cy="424175"/>
            </a:xfrm>
            <a:custGeom>
              <a:avLst/>
              <a:gdLst/>
              <a:ahLst/>
              <a:cxnLst/>
              <a:rect l="l" t="t" r="r" b="b"/>
              <a:pathLst>
                <a:path w="2072" h="16967" extrusionOk="0">
                  <a:moveTo>
                    <a:pt x="0" y="0"/>
                  </a:moveTo>
                  <a:lnTo>
                    <a:pt x="0" y="16300"/>
                  </a:lnTo>
                  <a:cubicBezTo>
                    <a:pt x="0" y="16669"/>
                    <a:pt x="298" y="16967"/>
                    <a:pt x="667" y="16967"/>
                  </a:cubicBezTo>
                  <a:lnTo>
                    <a:pt x="2072" y="16967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8"/>
            <p:cNvSpPr/>
            <p:nvPr/>
          </p:nvSpPr>
          <p:spPr>
            <a:xfrm>
              <a:off x="786400" y="1339575"/>
              <a:ext cx="154500" cy="197075"/>
            </a:xfrm>
            <a:custGeom>
              <a:avLst/>
              <a:gdLst/>
              <a:ahLst/>
              <a:cxnLst/>
              <a:rect l="l" t="t" r="r" b="b"/>
              <a:pathLst>
                <a:path w="6180" h="7883" extrusionOk="0">
                  <a:moveTo>
                    <a:pt x="0" y="1"/>
                  </a:moveTo>
                  <a:lnTo>
                    <a:pt x="0" y="7883"/>
                  </a:lnTo>
                  <a:lnTo>
                    <a:pt x="1739" y="7883"/>
                  </a:lnTo>
                  <a:lnTo>
                    <a:pt x="1739" y="6180"/>
                  </a:lnTo>
                  <a:cubicBezTo>
                    <a:pt x="1739" y="5823"/>
                    <a:pt x="2012" y="5537"/>
                    <a:pt x="2370" y="5537"/>
                  </a:cubicBezTo>
                  <a:cubicBezTo>
                    <a:pt x="2727" y="5537"/>
                    <a:pt x="3013" y="5823"/>
                    <a:pt x="3013" y="6180"/>
                  </a:cubicBezTo>
                  <a:lnTo>
                    <a:pt x="3013" y="7883"/>
                  </a:lnTo>
                  <a:lnTo>
                    <a:pt x="4120" y="7883"/>
                  </a:lnTo>
                  <a:cubicBezTo>
                    <a:pt x="4477" y="7883"/>
                    <a:pt x="4751" y="7597"/>
                    <a:pt x="4751" y="7240"/>
                  </a:cubicBezTo>
                  <a:lnTo>
                    <a:pt x="4751" y="3203"/>
                  </a:lnTo>
                  <a:lnTo>
                    <a:pt x="5251" y="3394"/>
                  </a:lnTo>
                  <a:cubicBezTo>
                    <a:pt x="5326" y="3422"/>
                    <a:pt x="5405" y="3435"/>
                    <a:pt x="5481" y="3435"/>
                  </a:cubicBezTo>
                  <a:cubicBezTo>
                    <a:pt x="5732" y="3435"/>
                    <a:pt x="5969" y="3292"/>
                    <a:pt x="6061" y="3037"/>
                  </a:cubicBezTo>
                  <a:cubicBezTo>
                    <a:pt x="6180" y="2715"/>
                    <a:pt x="6025" y="2358"/>
                    <a:pt x="5692" y="222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6" name="Google Shape;916;p58"/>
          <p:cNvGrpSpPr/>
          <p:nvPr/>
        </p:nvGrpSpPr>
        <p:grpSpPr>
          <a:xfrm>
            <a:off x="6909317" y="1629746"/>
            <a:ext cx="401924" cy="293496"/>
            <a:chOff x="6384725" y="1048775"/>
            <a:chExt cx="541750" cy="395600"/>
          </a:xfrm>
        </p:grpSpPr>
        <p:sp>
          <p:nvSpPr>
            <p:cNvPr id="917" name="Google Shape;917;p58"/>
            <p:cNvSpPr/>
            <p:nvPr/>
          </p:nvSpPr>
          <p:spPr>
            <a:xfrm>
              <a:off x="6477275" y="1359225"/>
              <a:ext cx="84875" cy="85150"/>
            </a:xfrm>
            <a:custGeom>
              <a:avLst/>
              <a:gdLst/>
              <a:ahLst/>
              <a:cxnLst/>
              <a:rect l="l" t="t" r="r" b="b"/>
              <a:pathLst>
                <a:path w="3395" h="3406" extrusionOk="0">
                  <a:moveTo>
                    <a:pt x="1704" y="1"/>
                  </a:moveTo>
                  <a:cubicBezTo>
                    <a:pt x="763" y="1"/>
                    <a:pt x="1" y="763"/>
                    <a:pt x="1" y="1703"/>
                  </a:cubicBezTo>
                  <a:cubicBezTo>
                    <a:pt x="1" y="2644"/>
                    <a:pt x="763" y="3406"/>
                    <a:pt x="1704" y="3406"/>
                  </a:cubicBezTo>
                  <a:cubicBezTo>
                    <a:pt x="2644" y="3406"/>
                    <a:pt x="3394" y="2644"/>
                    <a:pt x="3394" y="1703"/>
                  </a:cubicBezTo>
                  <a:cubicBezTo>
                    <a:pt x="3394" y="1251"/>
                    <a:pt x="3216" y="822"/>
                    <a:pt x="2894" y="501"/>
                  </a:cubicBezTo>
                  <a:cubicBezTo>
                    <a:pt x="2585" y="179"/>
                    <a:pt x="2144" y="1"/>
                    <a:pt x="17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58"/>
            <p:cNvSpPr/>
            <p:nvPr/>
          </p:nvSpPr>
          <p:spPr>
            <a:xfrm>
              <a:off x="6748150" y="1359225"/>
              <a:ext cx="84850" cy="85150"/>
            </a:xfrm>
            <a:custGeom>
              <a:avLst/>
              <a:gdLst/>
              <a:ahLst/>
              <a:cxnLst/>
              <a:rect l="l" t="t" r="r" b="b"/>
              <a:pathLst>
                <a:path w="3394" h="3406" extrusionOk="0">
                  <a:moveTo>
                    <a:pt x="1703" y="1"/>
                  </a:moveTo>
                  <a:cubicBezTo>
                    <a:pt x="763" y="1"/>
                    <a:pt x="1" y="763"/>
                    <a:pt x="1" y="1703"/>
                  </a:cubicBezTo>
                  <a:cubicBezTo>
                    <a:pt x="1" y="2644"/>
                    <a:pt x="763" y="3406"/>
                    <a:pt x="1703" y="3406"/>
                  </a:cubicBezTo>
                  <a:cubicBezTo>
                    <a:pt x="2644" y="3406"/>
                    <a:pt x="3394" y="2644"/>
                    <a:pt x="3394" y="1703"/>
                  </a:cubicBezTo>
                  <a:cubicBezTo>
                    <a:pt x="3394" y="763"/>
                    <a:pt x="2644" y="12"/>
                    <a:pt x="1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58"/>
            <p:cNvSpPr/>
            <p:nvPr/>
          </p:nvSpPr>
          <p:spPr>
            <a:xfrm>
              <a:off x="6393650" y="1233625"/>
              <a:ext cx="66400" cy="38125"/>
            </a:xfrm>
            <a:custGeom>
              <a:avLst/>
              <a:gdLst/>
              <a:ahLst/>
              <a:cxnLst/>
              <a:rect l="l" t="t" r="r" b="b"/>
              <a:pathLst>
                <a:path w="2656" h="1525" extrusionOk="0">
                  <a:moveTo>
                    <a:pt x="774" y="0"/>
                  </a:moveTo>
                  <a:lnTo>
                    <a:pt x="0" y="1524"/>
                  </a:lnTo>
                  <a:lnTo>
                    <a:pt x="2655" y="1524"/>
                  </a:lnTo>
                  <a:lnTo>
                    <a:pt x="26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8"/>
            <p:cNvSpPr/>
            <p:nvPr/>
          </p:nvSpPr>
          <p:spPr>
            <a:xfrm>
              <a:off x="6384725" y="1158600"/>
              <a:ext cx="178300" cy="251850"/>
            </a:xfrm>
            <a:custGeom>
              <a:avLst/>
              <a:gdLst/>
              <a:ahLst/>
              <a:cxnLst/>
              <a:rect l="l" t="t" r="r" b="b"/>
              <a:pathLst>
                <a:path w="7132" h="10074" extrusionOk="0">
                  <a:moveTo>
                    <a:pt x="3048" y="1"/>
                  </a:moveTo>
                  <a:cubicBezTo>
                    <a:pt x="2810" y="1"/>
                    <a:pt x="2596" y="132"/>
                    <a:pt x="2488" y="334"/>
                  </a:cubicBezTo>
                  <a:lnTo>
                    <a:pt x="1786" y="1727"/>
                  </a:lnTo>
                  <a:lnTo>
                    <a:pt x="3643" y="1727"/>
                  </a:lnTo>
                  <a:cubicBezTo>
                    <a:pt x="4001" y="1727"/>
                    <a:pt x="4286" y="2001"/>
                    <a:pt x="4286" y="2358"/>
                  </a:cubicBezTo>
                  <a:lnTo>
                    <a:pt x="4286" y="5156"/>
                  </a:lnTo>
                  <a:cubicBezTo>
                    <a:pt x="4286" y="5513"/>
                    <a:pt x="4001" y="5799"/>
                    <a:pt x="3643" y="5799"/>
                  </a:cubicBezTo>
                  <a:lnTo>
                    <a:pt x="0" y="5799"/>
                  </a:lnTo>
                  <a:lnTo>
                    <a:pt x="0" y="9430"/>
                  </a:lnTo>
                  <a:cubicBezTo>
                    <a:pt x="0" y="9788"/>
                    <a:pt x="286" y="10073"/>
                    <a:pt x="643" y="10073"/>
                  </a:cubicBezTo>
                  <a:lnTo>
                    <a:pt x="2488" y="10073"/>
                  </a:lnTo>
                  <a:cubicBezTo>
                    <a:pt x="2274" y="8299"/>
                    <a:pt x="3667" y="6763"/>
                    <a:pt x="5429" y="6763"/>
                  </a:cubicBezTo>
                  <a:cubicBezTo>
                    <a:pt x="6060" y="6763"/>
                    <a:pt x="6644" y="6966"/>
                    <a:pt x="7132" y="7299"/>
                  </a:cubicBezTo>
                  <a:lnTo>
                    <a:pt x="7132" y="632"/>
                  </a:lnTo>
                  <a:cubicBezTo>
                    <a:pt x="7096" y="275"/>
                    <a:pt x="6822" y="1"/>
                    <a:pt x="6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8"/>
            <p:cNvSpPr/>
            <p:nvPr/>
          </p:nvSpPr>
          <p:spPr>
            <a:xfrm>
              <a:off x="6593975" y="1291650"/>
              <a:ext cx="332500" cy="118500"/>
            </a:xfrm>
            <a:custGeom>
              <a:avLst/>
              <a:gdLst/>
              <a:ahLst/>
              <a:cxnLst/>
              <a:rect l="l" t="t" r="r" b="b"/>
              <a:pathLst>
                <a:path w="13300" h="4740" extrusionOk="0">
                  <a:moveTo>
                    <a:pt x="0" y="1"/>
                  </a:moveTo>
                  <a:lnTo>
                    <a:pt x="0" y="4739"/>
                  </a:lnTo>
                  <a:lnTo>
                    <a:pt x="4917" y="4739"/>
                  </a:lnTo>
                  <a:cubicBezTo>
                    <a:pt x="4715" y="2965"/>
                    <a:pt x="6096" y="1430"/>
                    <a:pt x="7870" y="1430"/>
                  </a:cubicBezTo>
                  <a:cubicBezTo>
                    <a:pt x="9620" y="1430"/>
                    <a:pt x="11002" y="2965"/>
                    <a:pt x="10811" y="4739"/>
                  </a:cubicBezTo>
                  <a:lnTo>
                    <a:pt x="12657" y="4739"/>
                  </a:lnTo>
                  <a:cubicBezTo>
                    <a:pt x="13014" y="4739"/>
                    <a:pt x="13299" y="4454"/>
                    <a:pt x="13299" y="4097"/>
                  </a:cubicBezTo>
                  <a:lnTo>
                    <a:pt x="13299" y="632"/>
                  </a:lnTo>
                  <a:cubicBezTo>
                    <a:pt x="13288" y="287"/>
                    <a:pt x="13002" y="1"/>
                    <a:pt x="12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8"/>
            <p:cNvSpPr/>
            <p:nvPr/>
          </p:nvSpPr>
          <p:spPr>
            <a:xfrm>
              <a:off x="6764225" y="1169025"/>
              <a:ext cx="118500" cy="91100"/>
            </a:xfrm>
            <a:custGeom>
              <a:avLst/>
              <a:gdLst/>
              <a:ahLst/>
              <a:cxnLst/>
              <a:rect l="l" t="t" r="r" b="b"/>
              <a:pathLst>
                <a:path w="4740" h="3644" extrusionOk="0">
                  <a:moveTo>
                    <a:pt x="2989" y="0"/>
                  </a:moveTo>
                  <a:lnTo>
                    <a:pt x="2989" y="1012"/>
                  </a:lnTo>
                  <a:cubicBezTo>
                    <a:pt x="2989" y="1370"/>
                    <a:pt x="2703" y="1644"/>
                    <a:pt x="2358" y="1644"/>
                  </a:cubicBezTo>
                  <a:cubicBezTo>
                    <a:pt x="2001" y="1644"/>
                    <a:pt x="1715" y="1370"/>
                    <a:pt x="1715" y="1012"/>
                  </a:cubicBezTo>
                  <a:lnTo>
                    <a:pt x="1715" y="12"/>
                  </a:lnTo>
                  <a:lnTo>
                    <a:pt x="1" y="12"/>
                  </a:lnTo>
                  <a:lnTo>
                    <a:pt x="1" y="3644"/>
                  </a:lnTo>
                  <a:lnTo>
                    <a:pt x="4739" y="3644"/>
                  </a:lnTo>
                  <a:lnTo>
                    <a:pt x="4739" y="631"/>
                  </a:lnTo>
                  <a:cubicBezTo>
                    <a:pt x="4739" y="274"/>
                    <a:pt x="4453" y="0"/>
                    <a:pt x="40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8"/>
            <p:cNvSpPr/>
            <p:nvPr/>
          </p:nvSpPr>
          <p:spPr>
            <a:xfrm>
              <a:off x="6613600" y="1169325"/>
              <a:ext cx="118200" cy="91100"/>
            </a:xfrm>
            <a:custGeom>
              <a:avLst/>
              <a:gdLst/>
              <a:ahLst/>
              <a:cxnLst/>
              <a:rect l="l" t="t" r="r" b="b"/>
              <a:pathLst>
                <a:path w="4728" h="3644" extrusionOk="0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lnTo>
                    <a:pt x="1" y="3644"/>
                  </a:lnTo>
                  <a:lnTo>
                    <a:pt x="4728" y="3644"/>
                  </a:lnTo>
                  <a:lnTo>
                    <a:pt x="4728" y="0"/>
                  </a:lnTo>
                  <a:lnTo>
                    <a:pt x="3025" y="0"/>
                  </a:lnTo>
                  <a:lnTo>
                    <a:pt x="3025" y="1012"/>
                  </a:lnTo>
                  <a:cubicBezTo>
                    <a:pt x="3025" y="1370"/>
                    <a:pt x="2739" y="1655"/>
                    <a:pt x="2382" y="1655"/>
                  </a:cubicBezTo>
                  <a:cubicBezTo>
                    <a:pt x="2025" y="1655"/>
                    <a:pt x="1739" y="1370"/>
                    <a:pt x="1739" y="1012"/>
                  </a:cubicBezTo>
                  <a:lnTo>
                    <a:pt x="17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8"/>
            <p:cNvSpPr/>
            <p:nvPr/>
          </p:nvSpPr>
          <p:spPr>
            <a:xfrm>
              <a:off x="6688625" y="1048775"/>
              <a:ext cx="119075" cy="91100"/>
            </a:xfrm>
            <a:custGeom>
              <a:avLst/>
              <a:gdLst/>
              <a:ahLst/>
              <a:cxnLst/>
              <a:rect l="l" t="t" r="r" b="b"/>
              <a:pathLst>
                <a:path w="4763" h="3644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lnTo>
                    <a:pt x="0" y="3644"/>
                  </a:lnTo>
                  <a:lnTo>
                    <a:pt x="4739" y="3644"/>
                  </a:lnTo>
                  <a:lnTo>
                    <a:pt x="4739" y="643"/>
                  </a:lnTo>
                  <a:lnTo>
                    <a:pt x="4763" y="643"/>
                  </a:lnTo>
                  <a:cubicBezTo>
                    <a:pt x="4763" y="286"/>
                    <a:pt x="4489" y="0"/>
                    <a:pt x="4132" y="0"/>
                  </a:cubicBezTo>
                  <a:lnTo>
                    <a:pt x="3025" y="0"/>
                  </a:lnTo>
                  <a:lnTo>
                    <a:pt x="3025" y="1000"/>
                  </a:lnTo>
                  <a:cubicBezTo>
                    <a:pt x="3025" y="1334"/>
                    <a:pt x="2763" y="1631"/>
                    <a:pt x="2417" y="1655"/>
                  </a:cubicBezTo>
                  <a:cubicBezTo>
                    <a:pt x="2410" y="1656"/>
                    <a:pt x="2403" y="1656"/>
                    <a:pt x="2396" y="1656"/>
                  </a:cubicBezTo>
                  <a:cubicBezTo>
                    <a:pt x="2048" y="1656"/>
                    <a:pt x="1751" y="1374"/>
                    <a:pt x="1751" y="1012"/>
                  </a:cubicBezTo>
                  <a:lnTo>
                    <a:pt x="17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5" name="Google Shape;925;p58"/>
          <p:cNvGrpSpPr/>
          <p:nvPr/>
        </p:nvGrpSpPr>
        <p:grpSpPr>
          <a:xfrm>
            <a:off x="6416090" y="1575643"/>
            <a:ext cx="300358" cy="401702"/>
            <a:chOff x="5861125" y="973175"/>
            <a:chExt cx="404850" cy="541450"/>
          </a:xfrm>
        </p:grpSpPr>
        <p:sp>
          <p:nvSpPr>
            <p:cNvPr id="926" name="Google Shape;926;p58"/>
            <p:cNvSpPr/>
            <p:nvPr/>
          </p:nvSpPr>
          <p:spPr>
            <a:xfrm>
              <a:off x="5977225" y="1464000"/>
              <a:ext cx="171175" cy="50625"/>
            </a:xfrm>
            <a:custGeom>
              <a:avLst/>
              <a:gdLst/>
              <a:ahLst/>
              <a:cxnLst/>
              <a:rect l="l" t="t" r="r" b="b"/>
              <a:pathLst>
                <a:path w="6847" h="2025" extrusionOk="0">
                  <a:moveTo>
                    <a:pt x="0" y="1"/>
                  </a:moveTo>
                  <a:lnTo>
                    <a:pt x="0" y="2025"/>
                  </a:lnTo>
                  <a:lnTo>
                    <a:pt x="6847" y="2025"/>
                  </a:lnTo>
                  <a:lnTo>
                    <a:pt x="68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8"/>
            <p:cNvSpPr/>
            <p:nvPr/>
          </p:nvSpPr>
          <p:spPr>
            <a:xfrm>
              <a:off x="5994475" y="1338100"/>
              <a:ext cx="137250" cy="93775"/>
            </a:xfrm>
            <a:custGeom>
              <a:avLst/>
              <a:gdLst/>
              <a:ahLst/>
              <a:cxnLst/>
              <a:rect l="l" t="t" r="r" b="b"/>
              <a:pathLst>
                <a:path w="5490" h="3751" extrusionOk="0">
                  <a:moveTo>
                    <a:pt x="1" y="0"/>
                  </a:moveTo>
                  <a:lnTo>
                    <a:pt x="1" y="3751"/>
                  </a:lnTo>
                  <a:lnTo>
                    <a:pt x="5490" y="3751"/>
                  </a:lnTo>
                  <a:lnTo>
                    <a:pt x="5490" y="36"/>
                  </a:lnTo>
                  <a:lnTo>
                    <a:pt x="3168" y="2191"/>
                  </a:lnTo>
                  <a:cubicBezTo>
                    <a:pt x="3049" y="2304"/>
                    <a:pt x="2894" y="2361"/>
                    <a:pt x="2739" y="2361"/>
                  </a:cubicBezTo>
                  <a:cubicBezTo>
                    <a:pt x="2585" y="2361"/>
                    <a:pt x="2430" y="2304"/>
                    <a:pt x="2311" y="2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8"/>
            <p:cNvSpPr/>
            <p:nvPr/>
          </p:nvSpPr>
          <p:spPr>
            <a:xfrm>
              <a:off x="6163850" y="1327375"/>
              <a:ext cx="84850" cy="187250"/>
            </a:xfrm>
            <a:custGeom>
              <a:avLst/>
              <a:gdLst/>
              <a:ahLst/>
              <a:cxnLst/>
              <a:rect l="l" t="t" r="r" b="b"/>
              <a:pathLst>
                <a:path w="3394" h="7490" extrusionOk="0">
                  <a:moveTo>
                    <a:pt x="1" y="1"/>
                  </a:moveTo>
                  <a:lnTo>
                    <a:pt x="1" y="4180"/>
                  </a:lnTo>
                  <a:lnTo>
                    <a:pt x="36" y="4180"/>
                  </a:lnTo>
                  <a:cubicBezTo>
                    <a:pt x="394" y="4180"/>
                    <a:pt x="679" y="4465"/>
                    <a:pt x="679" y="4823"/>
                  </a:cubicBezTo>
                  <a:lnTo>
                    <a:pt x="679" y="7490"/>
                  </a:lnTo>
                  <a:lnTo>
                    <a:pt x="2751" y="7490"/>
                  </a:lnTo>
                  <a:cubicBezTo>
                    <a:pt x="3108" y="7490"/>
                    <a:pt x="3394" y="7204"/>
                    <a:pt x="3394" y="6847"/>
                  </a:cubicBezTo>
                  <a:lnTo>
                    <a:pt x="3394" y="2406"/>
                  </a:lnTo>
                  <a:cubicBezTo>
                    <a:pt x="3370" y="1536"/>
                    <a:pt x="2775" y="739"/>
                    <a:pt x="1929" y="513"/>
                  </a:cubicBezTo>
                  <a:cubicBezTo>
                    <a:pt x="1928" y="513"/>
                    <a:pt x="1928" y="513"/>
                    <a:pt x="1928" y="513"/>
                  </a:cubicBezTo>
                  <a:cubicBezTo>
                    <a:pt x="1924" y="513"/>
                    <a:pt x="1881" y="49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58"/>
            <p:cNvSpPr/>
            <p:nvPr/>
          </p:nvSpPr>
          <p:spPr>
            <a:xfrm>
              <a:off x="5878100" y="1327375"/>
              <a:ext cx="84850" cy="187250"/>
            </a:xfrm>
            <a:custGeom>
              <a:avLst/>
              <a:gdLst/>
              <a:ahLst/>
              <a:cxnLst/>
              <a:rect l="l" t="t" r="r" b="b"/>
              <a:pathLst>
                <a:path w="3394" h="7490" extrusionOk="0">
                  <a:moveTo>
                    <a:pt x="3394" y="1"/>
                  </a:moveTo>
                  <a:cubicBezTo>
                    <a:pt x="1519" y="485"/>
                    <a:pt x="1443" y="513"/>
                    <a:pt x="1442" y="513"/>
                  </a:cubicBezTo>
                  <a:cubicBezTo>
                    <a:pt x="1442" y="513"/>
                    <a:pt x="1443" y="513"/>
                    <a:pt x="1441" y="513"/>
                  </a:cubicBezTo>
                  <a:cubicBezTo>
                    <a:pt x="596" y="739"/>
                    <a:pt x="1" y="1536"/>
                    <a:pt x="1" y="2418"/>
                  </a:cubicBezTo>
                  <a:lnTo>
                    <a:pt x="1" y="6847"/>
                  </a:lnTo>
                  <a:cubicBezTo>
                    <a:pt x="1" y="7204"/>
                    <a:pt x="274" y="7490"/>
                    <a:pt x="632" y="7490"/>
                  </a:cubicBezTo>
                  <a:lnTo>
                    <a:pt x="2703" y="7490"/>
                  </a:lnTo>
                  <a:lnTo>
                    <a:pt x="2703" y="4823"/>
                  </a:lnTo>
                  <a:cubicBezTo>
                    <a:pt x="2703" y="4465"/>
                    <a:pt x="2989" y="4180"/>
                    <a:pt x="3346" y="4180"/>
                  </a:cubicBezTo>
                  <a:lnTo>
                    <a:pt x="3394" y="4180"/>
                  </a:lnTo>
                  <a:lnTo>
                    <a:pt x="33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58"/>
            <p:cNvSpPr/>
            <p:nvPr/>
          </p:nvSpPr>
          <p:spPr>
            <a:xfrm>
              <a:off x="6003125" y="1141350"/>
              <a:ext cx="120575" cy="129200"/>
            </a:xfrm>
            <a:custGeom>
              <a:avLst/>
              <a:gdLst/>
              <a:ahLst/>
              <a:cxnLst/>
              <a:rect l="l" t="t" r="r" b="b"/>
              <a:pathLst>
                <a:path w="4823" h="5168" extrusionOk="0">
                  <a:moveTo>
                    <a:pt x="2405" y="0"/>
                  </a:moveTo>
                  <a:cubicBezTo>
                    <a:pt x="1381" y="0"/>
                    <a:pt x="477" y="286"/>
                    <a:pt x="0" y="465"/>
                  </a:cubicBezTo>
                  <a:lnTo>
                    <a:pt x="0" y="2751"/>
                  </a:lnTo>
                  <a:cubicBezTo>
                    <a:pt x="0" y="4084"/>
                    <a:pt x="1084" y="5167"/>
                    <a:pt x="2405" y="5167"/>
                  </a:cubicBezTo>
                  <a:cubicBezTo>
                    <a:pt x="3727" y="5167"/>
                    <a:pt x="4822" y="4084"/>
                    <a:pt x="4822" y="2751"/>
                  </a:cubicBezTo>
                  <a:lnTo>
                    <a:pt x="4822" y="465"/>
                  </a:lnTo>
                  <a:cubicBezTo>
                    <a:pt x="4346" y="286"/>
                    <a:pt x="3429" y="0"/>
                    <a:pt x="2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58"/>
            <p:cNvSpPr/>
            <p:nvPr/>
          </p:nvSpPr>
          <p:spPr>
            <a:xfrm>
              <a:off x="5861125" y="1050325"/>
              <a:ext cx="404850" cy="158900"/>
            </a:xfrm>
            <a:custGeom>
              <a:avLst/>
              <a:gdLst/>
              <a:ahLst/>
              <a:cxnLst/>
              <a:rect l="l" t="t" r="r" b="b"/>
              <a:pathLst>
                <a:path w="16194" h="6356" extrusionOk="0">
                  <a:moveTo>
                    <a:pt x="8088" y="0"/>
                  </a:moveTo>
                  <a:cubicBezTo>
                    <a:pt x="4015" y="0"/>
                    <a:pt x="1" y="1172"/>
                    <a:pt x="1" y="3344"/>
                  </a:cubicBezTo>
                  <a:cubicBezTo>
                    <a:pt x="1" y="5129"/>
                    <a:pt x="2656" y="5987"/>
                    <a:pt x="4406" y="6356"/>
                  </a:cubicBezTo>
                  <a:lnTo>
                    <a:pt x="4406" y="3689"/>
                  </a:lnTo>
                  <a:cubicBezTo>
                    <a:pt x="4406" y="3451"/>
                    <a:pt x="4549" y="3224"/>
                    <a:pt x="4763" y="3117"/>
                  </a:cubicBezTo>
                  <a:cubicBezTo>
                    <a:pt x="4823" y="3093"/>
                    <a:pt x="6287" y="2379"/>
                    <a:pt x="8097" y="2379"/>
                  </a:cubicBezTo>
                  <a:cubicBezTo>
                    <a:pt x="9919" y="2379"/>
                    <a:pt x="11360" y="3093"/>
                    <a:pt x="11431" y="3117"/>
                  </a:cubicBezTo>
                  <a:cubicBezTo>
                    <a:pt x="11657" y="3224"/>
                    <a:pt x="11788" y="3451"/>
                    <a:pt x="11788" y="3689"/>
                  </a:cubicBezTo>
                  <a:lnTo>
                    <a:pt x="11788" y="6356"/>
                  </a:lnTo>
                  <a:cubicBezTo>
                    <a:pt x="13550" y="6011"/>
                    <a:pt x="16193" y="5129"/>
                    <a:pt x="16193" y="3344"/>
                  </a:cubicBezTo>
                  <a:cubicBezTo>
                    <a:pt x="16158" y="2629"/>
                    <a:pt x="15705" y="1617"/>
                    <a:pt x="13562" y="831"/>
                  </a:cubicBezTo>
                  <a:cubicBezTo>
                    <a:pt x="12016" y="271"/>
                    <a:pt x="10045" y="0"/>
                    <a:pt x="8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58"/>
            <p:cNvSpPr/>
            <p:nvPr/>
          </p:nvSpPr>
          <p:spPr>
            <a:xfrm>
              <a:off x="5984075" y="973175"/>
              <a:ext cx="158375" cy="51500"/>
            </a:xfrm>
            <a:custGeom>
              <a:avLst/>
              <a:gdLst/>
              <a:ahLst/>
              <a:cxnLst/>
              <a:rect l="l" t="t" r="r" b="b"/>
              <a:pathLst>
                <a:path w="6335" h="2060" extrusionOk="0">
                  <a:moveTo>
                    <a:pt x="2108" y="0"/>
                  </a:moveTo>
                  <a:cubicBezTo>
                    <a:pt x="1250" y="0"/>
                    <a:pt x="500" y="548"/>
                    <a:pt x="226" y="1357"/>
                  </a:cubicBezTo>
                  <a:lnTo>
                    <a:pt x="0" y="2060"/>
                  </a:lnTo>
                  <a:cubicBezTo>
                    <a:pt x="1012" y="1899"/>
                    <a:pt x="2087" y="1819"/>
                    <a:pt x="3163" y="1819"/>
                  </a:cubicBezTo>
                  <a:cubicBezTo>
                    <a:pt x="4239" y="1819"/>
                    <a:pt x="5316" y="1899"/>
                    <a:pt x="6334" y="2060"/>
                  </a:cubicBezTo>
                  <a:lnTo>
                    <a:pt x="6120" y="1357"/>
                  </a:lnTo>
                  <a:cubicBezTo>
                    <a:pt x="5846" y="536"/>
                    <a:pt x="5084" y="0"/>
                    <a:pt x="4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58"/>
            <p:cNvSpPr/>
            <p:nvPr/>
          </p:nvSpPr>
          <p:spPr>
            <a:xfrm>
              <a:off x="6017400" y="1289875"/>
              <a:ext cx="90825" cy="69375"/>
            </a:xfrm>
            <a:custGeom>
              <a:avLst/>
              <a:gdLst/>
              <a:ahLst/>
              <a:cxnLst/>
              <a:rect l="l" t="t" r="r" b="b"/>
              <a:pathLst>
                <a:path w="3633" h="2775" extrusionOk="0">
                  <a:moveTo>
                    <a:pt x="1" y="0"/>
                  </a:moveTo>
                  <a:lnTo>
                    <a:pt x="1" y="1048"/>
                  </a:lnTo>
                  <a:lnTo>
                    <a:pt x="1822" y="2775"/>
                  </a:lnTo>
                  <a:lnTo>
                    <a:pt x="3632" y="1084"/>
                  </a:lnTo>
                  <a:lnTo>
                    <a:pt x="3632" y="0"/>
                  </a:lnTo>
                  <a:cubicBezTo>
                    <a:pt x="3079" y="328"/>
                    <a:pt x="2453" y="492"/>
                    <a:pt x="1825" y="492"/>
                  </a:cubicBezTo>
                  <a:cubicBezTo>
                    <a:pt x="1197" y="492"/>
                    <a:pt x="566" y="328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4" name="Google Shape;934;p58"/>
          <p:cNvGrpSpPr/>
          <p:nvPr/>
        </p:nvGrpSpPr>
        <p:grpSpPr>
          <a:xfrm>
            <a:off x="5854302" y="1575643"/>
            <a:ext cx="299691" cy="401702"/>
            <a:chOff x="5321775" y="973175"/>
            <a:chExt cx="403950" cy="541450"/>
          </a:xfrm>
        </p:grpSpPr>
        <p:sp>
          <p:nvSpPr>
            <p:cNvPr id="935" name="Google Shape;935;p58"/>
            <p:cNvSpPr/>
            <p:nvPr/>
          </p:nvSpPr>
          <p:spPr>
            <a:xfrm>
              <a:off x="5444125" y="973175"/>
              <a:ext cx="158975" cy="51500"/>
            </a:xfrm>
            <a:custGeom>
              <a:avLst/>
              <a:gdLst/>
              <a:ahLst/>
              <a:cxnLst/>
              <a:rect l="l" t="t" r="r" b="b"/>
              <a:pathLst>
                <a:path w="6359" h="2060" extrusionOk="0">
                  <a:moveTo>
                    <a:pt x="2132" y="0"/>
                  </a:moveTo>
                  <a:cubicBezTo>
                    <a:pt x="1262" y="0"/>
                    <a:pt x="524" y="548"/>
                    <a:pt x="238" y="1357"/>
                  </a:cubicBezTo>
                  <a:lnTo>
                    <a:pt x="0" y="2060"/>
                  </a:lnTo>
                  <a:cubicBezTo>
                    <a:pt x="1018" y="1899"/>
                    <a:pt x="2099" y="1819"/>
                    <a:pt x="3179" y="1819"/>
                  </a:cubicBezTo>
                  <a:cubicBezTo>
                    <a:pt x="4260" y="1819"/>
                    <a:pt x="5340" y="1899"/>
                    <a:pt x="6358" y="2060"/>
                  </a:cubicBezTo>
                  <a:lnTo>
                    <a:pt x="6132" y="1357"/>
                  </a:lnTo>
                  <a:cubicBezTo>
                    <a:pt x="5870" y="536"/>
                    <a:pt x="5108" y="0"/>
                    <a:pt x="4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8"/>
            <p:cNvSpPr/>
            <p:nvPr/>
          </p:nvSpPr>
          <p:spPr>
            <a:xfrm>
              <a:off x="5321775" y="1050325"/>
              <a:ext cx="403950" cy="145800"/>
            </a:xfrm>
            <a:custGeom>
              <a:avLst/>
              <a:gdLst/>
              <a:ahLst/>
              <a:cxnLst/>
              <a:rect l="l" t="t" r="r" b="b"/>
              <a:pathLst>
                <a:path w="16158" h="5832" extrusionOk="0">
                  <a:moveTo>
                    <a:pt x="8088" y="0"/>
                  </a:moveTo>
                  <a:cubicBezTo>
                    <a:pt x="4015" y="0"/>
                    <a:pt x="1" y="1172"/>
                    <a:pt x="1" y="3344"/>
                  </a:cubicBezTo>
                  <a:cubicBezTo>
                    <a:pt x="1" y="4046"/>
                    <a:pt x="429" y="5058"/>
                    <a:pt x="2525" y="5832"/>
                  </a:cubicBezTo>
                  <a:lnTo>
                    <a:pt x="2704" y="3629"/>
                  </a:lnTo>
                  <a:cubicBezTo>
                    <a:pt x="2727" y="3379"/>
                    <a:pt x="2906" y="3165"/>
                    <a:pt x="3144" y="3082"/>
                  </a:cubicBezTo>
                  <a:cubicBezTo>
                    <a:pt x="3227" y="3046"/>
                    <a:pt x="5299" y="2367"/>
                    <a:pt x="8085" y="2367"/>
                  </a:cubicBezTo>
                  <a:cubicBezTo>
                    <a:pt x="10859" y="2367"/>
                    <a:pt x="12931" y="3046"/>
                    <a:pt x="13026" y="3082"/>
                  </a:cubicBezTo>
                  <a:cubicBezTo>
                    <a:pt x="13264" y="3153"/>
                    <a:pt x="13443" y="3379"/>
                    <a:pt x="13455" y="3629"/>
                  </a:cubicBezTo>
                  <a:lnTo>
                    <a:pt x="13634" y="5832"/>
                  </a:lnTo>
                  <a:cubicBezTo>
                    <a:pt x="15717" y="5058"/>
                    <a:pt x="16158" y="4058"/>
                    <a:pt x="16158" y="3344"/>
                  </a:cubicBezTo>
                  <a:cubicBezTo>
                    <a:pt x="16158" y="2629"/>
                    <a:pt x="15717" y="1617"/>
                    <a:pt x="13562" y="831"/>
                  </a:cubicBezTo>
                  <a:cubicBezTo>
                    <a:pt x="12016" y="271"/>
                    <a:pt x="10045" y="0"/>
                    <a:pt x="8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8"/>
            <p:cNvSpPr/>
            <p:nvPr/>
          </p:nvSpPr>
          <p:spPr>
            <a:xfrm>
              <a:off x="5581925" y="1149975"/>
              <a:ext cx="59575" cy="173250"/>
            </a:xfrm>
            <a:custGeom>
              <a:avLst/>
              <a:gdLst/>
              <a:ahLst/>
              <a:cxnLst/>
              <a:rect l="l" t="t" r="r" b="b"/>
              <a:pathLst>
                <a:path w="2383" h="6930" extrusionOk="0">
                  <a:moveTo>
                    <a:pt x="1013" y="0"/>
                  </a:moveTo>
                  <a:lnTo>
                    <a:pt x="1013" y="2036"/>
                  </a:lnTo>
                  <a:cubicBezTo>
                    <a:pt x="1013" y="2977"/>
                    <a:pt x="620" y="3822"/>
                    <a:pt x="1" y="4430"/>
                  </a:cubicBezTo>
                  <a:lnTo>
                    <a:pt x="1" y="6299"/>
                  </a:lnTo>
                  <a:lnTo>
                    <a:pt x="2382" y="6930"/>
                  </a:lnTo>
                  <a:lnTo>
                    <a:pt x="1811" y="191"/>
                  </a:lnTo>
                  <a:cubicBezTo>
                    <a:pt x="1620" y="131"/>
                    <a:pt x="1334" y="72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8"/>
            <p:cNvSpPr/>
            <p:nvPr/>
          </p:nvSpPr>
          <p:spPr>
            <a:xfrm>
              <a:off x="5405725" y="1149975"/>
              <a:ext cx="59550" cy="173550"/>
            </a:xfrm>
            <a:custGeom>
              <a:avLst/>
              <a:gdLst/>
              <a:ahLst/>
              <a:cxnLst/>
              <a:rect l="l" t="t" r="r" b="b"/>
              <a:pathLst>
                <a:path w="2382" h="6942" extrusionOk="0">
                  <a:moveTo>
                    <a:pt x="1370" y="0"/>
                  </a:moveTo>
                  <a:cubicBezTo>
                    <a:pt x="1048" y="60"/>
                    <a:pt x="774" y="131"/>
                    <a:pt x="572" y="191"/>
                  </a:cubicBezTo>
                  <a:lnTo>
                    <a:pt x="0" y="6942"/>
                  </a:lnTo>
                  <a:lnTo>
                    <a:pt x="2382" y="6311"/>
                  </a:lnTo>
                  <a:lnTo>
                    <a:pt x="2382" y="4453"/>
                  </a:lnTo>
                  <a:cubicBezTo>
                    <a:pt x="1763" y="3834"/>
                    <a:pt x="1370" y="2989"/>
                    <a:pt x="1370" y="2048"/>
                  </a:cubicBezTo>
                  <a:lnTo>
                    <a:pt x="13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8"/>
            <p:cNvSpPr/>
            <p:nvPr/>
          </p:nvSpPr>
          <p:spPr>
            <a:xfrm>
              <a:off x="5454550" y="1338675"/>
              <a:ext cx="137825" cy="75350"/>
            </a:xfrm>
            <a:custGeom>
              <a:avLst/>
              <a:gdLst/>
              <a:ahLst/>
              <a:cxnLst/>
              <a:rect l="l" t="t" r="r" b="b"/>
              <a:pathLst>
                <a:path w="5513" h="3014" extrusionOk="0">
                  <a:moveTo>
                    <a:pt x="667" y="1"/>
                  </a:moveTo>
                  <a:lnTo>
                    <a:pt x="0" y="180"/>
                  </a:lnTo>
                  <a:lnTo>
                    <a:pt x="0" y="3013"/>
                  </a:lnTo>
                  <a:lnTo>
                    <a:pt x="5489" y="3013"/>
                  </a:lnTo>
                  <a:lnTo>
                    <a:pt x="5489" y="180"/>
                  </a:lnTo>
                  <a:lnTo>
                    <a:pt x="5513" y="180"/>
                  </a:lnTo>
                  <a:lnTo>
                    <a:pt x="4834" y="1"/>
                  </a:lnTo>
                  <a:lnTo>
                    <a:pt x="3203" y="1632"/>
                  </a:lnTo>
                  <a:cubicBezTo>
                    <a:pt x="3078" y="1757"/>
                    <a:pt x="2914" y="1820"/>
                    <a:pt x="2752" y="1820"/>
                  </a:cubicBezTo>
                  <a:cubicBezTo>
                    <a:pt x="2590" y="1820"/>
                    <a:pt x="2429" y="1757"/>
                    <a:pt x="2310" y="1632"/>
                  </a:cubicBezTo>
                  <a:lnTo>
                    <a:pt x="6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8"/>
            <p:cNvSpPr/>
            <p:nvPr/>
          </p:nvSpPr>
          <p:spPr>
            <a:xfrm>
              <a:off x="5437875" y="1445850"/>
              <a:ext cx="171175" cy="68775"/>
            </a:xfrm>
            <a:custGeom>
              <a:avLst/>
              <a:gdLst/>
              <a:ahLst/>
              <a:cxnLst/>
              <a:rect l="l" t="t" r="r" b="b"/>
              <a:pathLst>
                <a:path w="6847" h="2751" extrusionOk="0">
                  <a:moveTo>
                    <a:pt x="0" y="0"/>
                  </a:moveTo>
                  <a:lnTo>
                    <a:pt x="0" y="2751"/>
                  </a:lnTo>
                  <a:lnTo>
                    <a:pt x="6846" y="2751"/>
                  </a:lnTo>
                  <a:lnTo>
                    <a:pt x="68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8"/>
            <p:cNvSpPr/>
            <p:nvPr/>
          </p:nvSpPr>
          <p:spPr>
            <a:xfrm>
              <a:off x="5497400" y="1280050"/>
              <a:ext cx="52700" cy="65500"/>
            </a:xfrm>
            <a:custGeom>
              <a:avLst/>
              <a:gdLst/>
              <a:ahLst/>
              <a:cxnLst/>
              <a:rect l="l" t="t" r="r" b="b"/>
              <a:pathLst>
                <a:path w="2108" h="2620" extrusionOk="0">
                  <a:moveTo>
                    <a:pt x="1" y="0"/>
                  </a:moveTo>
                  <a:lnTo>
                    <a:pt x="1" y="1572"/>
                  </a:lnTo>
                  <a:lnTo>
                    <a:pt x="1060" y="2620"/>
                  </a:lnTo>
                  <a:lnTo>
                    <a:pt x="2108" y="1572"/>
                  </a:lnTo>
                  <a:lnTo>
                    <a:pt x="2108" y="0"/>
                  </a:lnTo>
                  <a:cubicBezTo>
                    <a:pt x="1769" y="120"/>
                    <a:pt x="1411" y="179"/>
                    <a:pt x="1054" y="179"/>
                  </a:cubicBezTo>
                  <a:cubicBezTo>
                    <a:pt x="697" y="179"/>
                    <a:pt x="340" y="12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8"/>
            <p:cNvSpPr/>
            <p:nvPr/>
          </p:nvSpPr>
          <p:spPr>
            <a:xfrm>
              <a:off x="5623900" y="1351475"/>
              <a:ext cx="89925" cy="163150"/>
            </a:xfrm>
            <a:custGeom>
              <a:avLst/>
              <a:gdLst/>
              <a:ahLst/>
              <a:cxnLst/>
              <a:rect l="l" t="t" r="r" b="b"/>
              <a:pathLst>
                <a:path w="3597" h="6526" extrusionOk="0">
                  <a:moveTo>
                    <a:pt x="1" y="1"/>
                  </a:moveTo>
                  <a:lnTo>
                    <a:pt x="1" y="2501"/>
                  </a:lnTo>
                  <a:lnTo>
                    <a:pt x="48" y="2501"/>
                  </a:lnTo>
                  <a:cubicBezTo>
                    <a:pt x="406" y="2501"/>
                    <a:pt x="679" y="2787"/>
                    <a:pt x="679" y="3144"/>
                  </a:cubicBezTo>
                  <a:lnTo>
                    <a:pt x="679" y="6526"/>
                  </a:lnTo>
                  <a:lnTo>
                    <a:pt x="2930" y="6526"/>
                  </a:lnTo>
                  <a:cubicBezTo>
                    <a:pt x="3299" y="6526"/>
                    <a:pt x="3596" y="6228"/>
                    <a:pt x="3596" y="5859"/>
                  </a:cubicBezTo>
                  <a:lnTo>
                    <a:pt x="3596" y="2287"/>
                  </a:lnTo>
                  <a:cubicBezTo>
                    <a:pt x="3596" y="1513"/>
                    <a:pt x="3096" y="834"/>
                    <a:pt x="2346" y="64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8"/>
            <p:cNvSpPr/>
            <p:nvPr/>
          </p:nvSpPr>
          <p:spPr>
            <a:xfrm>
              <a:off x="5333400" y="1351200"/>
              <a:ext cx="89900" cy="163125"/>
            </a:xfrm>
            <a:custGeom>
              <a:avLst/>
              <a:gdLst/>
              <a:ahLst/>
              <a:cxnLst/>
              <a:rect l="l" t="t" r="r" b="b"/>
              <a:pathLst>
                <a:path w="3596" h="6525" extrusionOk="0">
                  <a:moveTo>
                    <a:pt x="3596" y="0"/>
                  </a:moveTo>
                  <a:lnTo>
                    <a:pt x="1250" y="643"/>
                  </a:lnTo>
                  <a:cubicBezTo>
                    <a:pt x="500" y="845"/>
                    <a:pt x="0" y="1524"/>
                    <a:pt x="0" y="2274"/>
                  </a:cubicBezTo>
                  <a:lnTo>
                    <a:pt x="0" y="5846"/>
                  </a:lnTo>
                  <a:cubicBezTo>
                    <a:pt x="0" y="6227"/>
                    <a:pt x="298" y="6525"/>
                    <a:pt x="667" y="6525"/>
                  </a:cubicBezTo>
                  <a:lnTo>
                    <a:pt x="2917" y="6525"/>
                  </a:lnTo>
                  <a:lnTo>
                    <a:pt x="2917" y="3143"/>
                  </a:lnTo>
                  <a:cubicBezTo>
                    <a:pt x="2917" y="2786"/>
                    <a:pt x="3191" y="2500"/>
                    <a:pt x="3548" y="2500"/>
                  </a:cubicBezTo>
                  <a:lnTo>
                    <a:pt x="3596" y="2500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8"/>
            <p:cNvSpPr/>
            <p:nvPr/>
          </p:nvSpPr>
          <p:spPr>
            <a:xfrm>
              <a:off x="5472100" y="1141275"/>
              <a:ext cx="103300" cy="111425"/>
            </a:xfrm>
            <a:custGeom>
              <a:avLst/>
              <a:gdLst/>
              <a:ahLst/>
              <a:cxnLst/>
              <a:rect l="l" t="t" r="r" b="b"/>
              <a:pathLst>
                <a:path w="4132" h="4457" extrusionOk="0">
                  <a:moveTo>
                    <a:pt x="2089" y="0"/>
                  </a:moveTo>
                  <a:cubicBezTo>
                    <a:pt x="1405" y="0"/>
                    <a:pt x="715" y="45"/>
                    <a:pt x="1" y="134"/>
                  </a:cubicBezTo>
                  <a:lnTo>
                    <a:pt x="1" y="2384"/>
                  </a:lnTo>
                  <a:cubicBezTo>
                    <a:pt x="1" y="3527"/>
                    <a:pt x="917" y="4456"/>
                    <a:pt x="2072" y="4456"/>
                  </a:cubicBezTo>
                  <a:cubicBezTo>
                    <a:pt x="3215" y="4456"/>
                    <a:pt x="4132" y="3527"/>
                    <a:pt x="4132" y="2384"/>
                  </a:cubicBezTo>
                  <a:lnTo>
                    <a:pt x="4132" y="134"/>
                  </a:lnTo>
                  <a:cubicBezTo>
                    <a:pt x="3447" y="45"/>
                    <a:pt x="2772" y="0"/>
                    <a:pt x="20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5" name="Google Shape;945;p58"/>
          <p:cNvGrpSpPr/>
          <p:nvPr/>
        </p:nvGrpSpPr>
        <p:grpSpPr>
          <a:xfrm>
            <a:off x="5288987" y="1575531"/>
            <a:ext cx="311821" cy="401924"/>
            <a:chOff x="4727075" y="973175"/>
            <a:chExt cx="420300" cy="541750"/>
          </a:xfrm>
        </p:grpSpPr>
        <p:sp>
          <p:nvSpPr>
            <p:cNvPr id="946" name="Google Shape;946;p58"/>
            <p:cNvSpPr/>
            <p:nvPr/>
          </p:nvSpPr>
          <p:spPr>
            <a:xfrm>
              <a:off x="4782125" y="973175"/>
              <a:ext cx="365250" cy="202125"/>
            </a:xfrm>
            <a:custGeom>
              <a:avLst/>
              <a:gdLst/>
              <a:ahLst/>
              <a:cxnLst/>
              <a:rect l="l" t="t" r="r" b="b"/>
              <a:pathLst>
                <a:path w="14610" h="8085" extrusionOk="0">
                  <a:moveTo>
                    <a:pt x="4823" y="0"/>
                  </a:moveTo>
                  <a:cubicBezTo>
                    <a:pt x="3930" y="0"/>
                    <a:pt x="3216" y="715"/>
                    <a:pt x="3216" y="1607"/>
                  </a:cubicBezTo>
                  <a:lnTo>
                    <a:pt x="3216" y="2453"/>
                  </a:lnTo>
                  <a:cubicBezTo>
                    <a:pt x="3216" y="1560"/>
                    <a:pt x="2501" y="845"/>
                    <a:pt x="1608" y="845"/>
                  </a:cubicBezTo>
                  <a:cubicBezTo>
                    <a:pt x="715" y="845"/>
                    <a:pt x="1" y="1560"/>
                    <a:pt x="1" y="2453"/>
                  </a:cubicBezTo>
                  <a:lnTo>
                    <a:pt x="1" y="5668"/>
                  </a:lnTo>
                  <a:cubicBezTo>
                    <a:pt x="1" y="6560"/>
                    <a:pt x="715" y="7275"/>
                    <a:pt x="1608" y="7275"/>
                  </a:cubicBezTo>
                  <a:cubicBezTo>
                    <a:pt x="2501" y="7275"/>
                    <a:pt x="3216" y="6560"/>
                    <a:pt x="3216" y="5668"/>
                  </a:cubicBezTo>
                  <a:lnTo>
                    <a:pt x="3216" y="6477"/>
                  </a:lnTo>
                  <a:cubicBezTo>
                    <a:pt x="3216" y="7370"/>
                    <a:pt x="3930" y="8084"/>
                    <a:pt x="4823" y="8084"/>
                  </a:cubicBezTo>
                  <a:cubicBezTo>
                    <a:pt x="5716" y="8084"/>
                    <a:pt x="6430" y="7370"/>
                    <a:pt x="6430" y="6477"/>
                  </a:cubicBezTo>
                  <a:lnTo>
                    <a:pt x="6430" y="5668"/>
                  </a:lnTo>
                  <a:cubicBezTo>
                    <a:pt x="6430" y="6560"/>
                    <a:pt x="7145" y="7275"/>
                    <a:pt x="8038" y="7275"/>
                  </a:cubicBezTo>
                  <a:cubicBezTo>
                    <a:pt x="8931" y="7275"/>
                    <a:pt x="9645" y="6560"/>
                    <a:pt x="9645" y="5668"/>
                  </a:cubicBezTo>
                  <a:lnTo>
                    <a:pt x="9645" y="4691"/>
                  </a:lnTo>
                  <a:lnTo>
                    <a:pt x="13967" y="4691"/>
                  </a:lnTo>
                  <a:cubicBezTo>
                    <a:pt x="14324" y="4691"/>
                    <a:pt x="14610" y="4405"/>
                    <a:pt x="14610" y="4048"/>
                  </a:cubicBezTo>
                  <a:cubicBezTo>
                    <a:pt x="14610" y="3703"/>
                    <a:pt x="14324" y="3429"/>
                    <a:pt x="13967" y="3429"/>
                  </a:cubicBezTo>
                  <a:lnTo>
                    <a:pt x="9645" y="3429"/>
                  </a:lnTo>
                  <a:lnTo>
                    <a:pt x="9645" y="2453"/>
                  </a:lnTo>
                  <a:cubicBezTo>
                    <a:pt x="9645" y="1560"/>
                    <a:pt x="8931" y="845"/>
                    <a:pt x="8038" y="845"/>
                  </a:cubicBezTo>
                  <a:cubicBezTo>
                    <a:pt x="7145" y="845"/>
                    <a:pt x="6430" y="1560"/>
                    <a:pt x="6430" y="2453"/>
                  </a:cubicBezTo>
                  <a:lnTo>
                    <a:pt x="6430" y="1607"/>
                  </a:lnTo>
                  <a:cubicBezTo>
                    <a:pt x="6430" y="715"/>
                    <a:pt x="5716" y="0"/>
                    <a:pt x="4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8"/>
            <p:cNvSpPr/>
            <p:nvPr/>
          </p:nvSpPr>
          <p:spPr>
            <a:xfrm>
              <a:off x="4793750" y="1211000"/>
              <a:ext cx="218200" cy="46150"/>
            </a:xfrm>
            <a:custGeom>
              <a:avLst/>
              <a:gdLst/>
              <a:ahLst/>
              <a:cxnLst/>
              <a:rect l="l" t="t" r="r" b="b"/>
              <a:pathLst>
                <a:path w="8728" h="1846" extrusionOk="0"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lnTo>
                    <a:pt x="0" y="1846"/>
                  </a:lnTo>
                  <a:lnTo>
                    <a:pt x="8704" y="1846"/>
                  </a:lnTo>
                  <a:lnTo>
                    <a:pt x="8704" y="643"/>
                  </a:lnTo>
                  <a:lnTo>
                    <a:pt x="8727" y="643"/>
                  </a:lnTo>
                  <a:cubicBezTo>
                    <a:pt x="8727" y="286"/>
                    <a:pt x="8442" y="0"/>
                    <a:pt x="80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8"/>
            <p:cNvSpPr/>
            <p:nvPr/>
          </p:nvSpPr>
          <p:spPr>
            <a:xfrm>
              <a:off x="4876200" y="1378275"/>
              <a:ext cx="53000" cy="50325"/>
            </a:xfrm>
            <a:custGeom>
              <a:avLst/>
              <a:gdLst/>
              <a:ahLst/>
              <a:cxnLst/>
              <a:rect l="l" t="t" r="r" b="b"/>
              <a:pathLst>
                <a:path w="2120" h="2013" extrusionOk="0">
                  <a:moveTo>
                    <a:pt x="1060" y="1"/>
                  </a:moveTo>
                  <a:lnTo>
                    <a:pt x="0" y="417"/>
                  </a:lnTo>
                  <a:lnTo>
                    <a:pt x="0" y="1596"/>
                  </a:lnTo>
                  <a:lnTo>
                    <a:pt x="1060" y="2013"/>
                  </a:lnTo>
                  <a:lnTo>
                    <a:pt x="2120" y="1596"/>
                  </a:lnTo>
                  <a:lnTo>
                    <a:pt x="2120" y="417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58"/>
            <p:cNvSpPr/>
            <p:nvPr/>
          </p:nvSpPr>
          <p:spPr>
            <a:xfrm>
              <a:off x="4727075" y="1288975"/>
              <a:ext cx="353625" cy="225950"/>
            </a:xfrm>
            <a:custGeom>
              <a:avLst/>
              <a:gdLst/>
              <a:ahLst/>
              <a:cxnLst/>
              <a:rect l="l" t="t" r="r" b="b"/>
              <a:pathLst>
                <a:path w="14145" h="9038" extrusionOk="0">
                  <a:moveTo>
                    <a:pt x="7029" y="2254"/>
                  </a:moveTo>
                  <a:cubicBezTo>
                    <a:pt x="7111" y="2254"/>
                    <a:pt x="7192" y="2269"/>
                    <a:pt x="7263" y="2299"/>
                  </a:cubicBezTo>
                  <a:lnTo>
                    <a:pt x="8966" y="2965"/>
                  </a:lnTo>
                  <a:cubicBezTo>
                    <a:pt x="9204" y="3061"/>
                    <a:pt x="9370" y="3299"/>
                    <a:pt x="9370" y="3561"/>
                  </a:cubicBezTo>
                  <a:lnTo>
                    <a:pt x="9370" y="5585"/>
                  </a:lnTo>
                  <a:cubicBezTo>
                    <a:pt x="9370" y="5835"/>
                    <a:pt x="9204" y="6073"/>
                    <a:pt x="8966" y="6180"/>
                  </a:cubicBezTo>
                  <a:lnTo>
                    <a:pt x="7263" y="6847"/>
                  </a:lnTo>
                  <a:cubicBezTo>
                    <a:pt x="7192" y="6876"/>
                    <a:pt x="7111" y="6891"/>
                    <a:pt x="7029" y="6891"/>
                  </a:cubicBezTo>
                  <a:cubicBezTo>
                    <a:pt x="6947" y="6891"/>
                    <a:pt x="6864" y="6876"/>
                    <a:pt x="6787" y="6847"/>
                  </a:cubicBezTo>
                  <a:lnTo>
                    <a:pt x="5096" y="6180"/>
                  </a:lnTo>
                  <a:cubicBezTo>
                    <a:pt x="4858" y="6097"/>
                    <a:pt x="4691" y="5859"/>
                    <a:pt x="4691" y="5585"/>
                  </a:cubicBezTo>
                  <a:lnTo>
                    <a:pt x="4691" y="3561"/>
                  </a:lnTo>
                  <a:cubicBezTo>
                    <a:pt x="4691" y="3311"/>
                    <a:pt x="4858" y="3072"/>
                    <a:pt x="5096" y="2965"/>
                  </a:cubicBezTo>
                  <a:lnTo>
                    <a:pt x="6787" y="2299"/>
                  </a:lnTo>
                  <a:cubicBezTo>
                    <a:pt x="6864" y="2269"/>
                    <a:pt x="6947" y="2254"/>
                    <a:pt x="7029" y="2254"/>
                  </a:cubicBezTo>
                  <a:close/>
                  <a:moveTo>
                    <a:pt x="2703" y="1"/>
                  </a:moveTo>
                  <a:lnTo>
                    <a:pt x="798" y="1429"/>
                  </a:lnTo>
                  <a:cubicBezTo>
                    <a:pt x="298" y="1810"/>
                    <a:pt x="0" y="2406"/>
                    <a:pt x="0" y="3025"/>
                  </a:cubicBezTo>
                  <a:lnTo>
                    <a:pt x="0" y="7049"/>
                  </a:lnTo>
                  <a:cubicBezTo>
                    <a:pt x="0" y="8145"/>
                    <a:pt x="893" y="9037"/>
                    <a:pt x="2000" y="9037"/>
                  </a:cubicBezTo>
                  <a:lnTo>
                    <a:pt x="12145" y="9037"/>
                  </a:lnTo>
                  <a:cubicBezTo>
                    <a:pt x="13252" y="9037"/>
                    <a:pt x="14145" y="8145"/>
                    <a:pt x="14145" y="7049"/>
                  </a:cubicBezTo>
                  <a:lnTo>
                    <a:pt x="14145" y="3025"/>
                  </a:lnTo>
                  <a:cubicBezTo>
                    <a:pt x="14097" y="2406"/>
                    <a:pt x="13800" y="1810"/>
                    <a:pt x="13311" y="1429"/>
                  </a:cubicBezTo>
                  <a:lnTo>
                    <a:pt x="114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0" name="Google Shape;950;p58"/>
          <p:cNvGrpSpPr/>
          <p:nvPr/>
        </p:nvGrpSpPr>
        <p:grpSpPr>
          <a:xfrm>
            <a:off x="4663735" y="1651715"/>
            <a:ext cx="404150" cy="249557"/>
            <a:chOff x="4033525" y="1078250"/>
            <a:chExt cx="544750" cy="336375"/>
          </a:xfrm>
        </p:grpSpPr>
        <p:sp>
          <p:nvSpPr>
            <p:cNvPr id="951" name="Google Shape;951;p58"/>
            <p:cNvSpPr/>
            <p:nvPr/>
          </p:nvSpPr>
          <p:spPr>
            <a:xfrm>
              <a:off x="4543425" y="1205350"/>
              <a:ext cx="34850" cy="31575"/>
            </a:xfrm>
            <a:custGeom>
              <a:avLst/>
              <a:gdLst/>
              <a:ahLst/>
              <a:cxnLst/>
              <a:rect l="l" t="t" r="r" b="b"/>
              <a:pathLst>
                <a:path w="1394" h="1263" extrusionOk="0">
                  <a:moveTo>
                    <a:pt x="0" y="0"/>
                  </a:moveTo>
                  <a:lnTo>
                    <a:pt x="0" y="1262"/>
                  </a:lnTo>
                  <a:lnTo>
                    <a:pt x="762" y="1262"/>
                  </a:lnTo>
                  <a:cubicBezTo>
                    <a:pt x="1119" y="1262"/>
                    <a:pt x="1393" y="988"/>
                    <a:pt x="1393" y="631"/>
                  </a:cubicBezTo>
                  <a:cubicBezTo>
                    <a:pt x="1393" y="286"/>
                    <a:pt x="1107" y="0"/>
                    <a:pt x="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52" name="Google Shape;952;p58"/>
            <p:cNvGrpSpPr/>
            <p:nvPr/>
          </p:nvGrpSpPr>
          <p:grpSpPr>
            <a:xfrm>
              <a:off x="4033525" y="1078250"/>
              <a:ext cx="510200" cy="336375"/>
              <a:chOff x="4033525" y="1078250"/>
              <a:chExt cx="510200" cy="336375"/>
            </a:xfrm>
          </p:grpSpPr>
          <p:sp>
            <p:nvSpPr>
              <p:cNvPr id="953" name="Google Shape;953;p58"/>
              <p:cNvSpPr/>
              <p:nvPr/>
            </p:nvSpPr>
            <p:spPr>
              <a:xfrm>
                <a:off x="4214800" y="1313375"/>
                <a:ext cx="1012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4050" extrusionOk="0">
                    <a:moveTo>
                      <a:pt x="2025" y="1"/>
                    </a:moveTo>
                    <a:cubicBezTo>
                      <a:pt x="905" y="1"/>
                      <a:pt x="1" y="906"/>
                      <a:pt x="1" y="2025"/>
                    </a:cubicBezTo>
                    <a:cubicBezTo>
                      <a:pt x="1" y="3132"/>
                      <a:pt x="905" y="4049"/>
                      <a:pt x="2025" y="4049"/>
                    </a:cubicBezTo>
                    <a:cubicBezTo>
                      <a:pt x="3144" y="4049"/>
                      <a:pt x="4049" y="3132"/>
                      <a:pt x="4049" y="2025"/>
                    </a:cubicBezTo>
                    <a:cubicBezTo>
                      <a:pt x="4049" y="906"/>
                      <a:pt x="3144" y="1"/>
                      <a:pt x="20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58"/>
              <p:cNvSpPr/>
              <p:nvPr/>
            </p:nvSpPr>
            <p:spPr>
              <a:xfrm>
                <a:off x="4415725" y="1313375"/>
                <a:ext cx="1012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4050" extrusionOk="0">
                    <a:moveTo>
                      <a:pt x="2024" y="1"/>
                    </a:moveTo>
                    <a:cubicBezTo>
                      <a:pt x="905" y="1"/>
                      <a:pt x="0" y="906"/>
                      <a:pt x="0" y="2025"/>
                    </a:cubicBezTo>
                    <a:cubicBezTo>
                      <a:pt x="0" y="3132"/>
                      <a:pt x="905" y="4049"/>
                      <a:pt x="2024" y="4049"/>
                    </a:cubicBezTo>
                    <a:cubicBezTo>
                      <a:pt x="3143" y="4049"/>
                      <a:pt x="4048" y="3132"/>
                      <a:pt x="4048" y="2025"/>
                    </a:cubicBezTo>
                    <a:cubicBezTo>
                      <a:pt x="4048" y="906"/>
                      <a:pt x="3143" y="1"/>
                      <a:pt x="20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58"/>
              <p:cNvSpPr/>
              <p:nvPr/>
            </p:nvSpPr>
            <p:spPr>
              <a:xfrm>
                <a:off x="4214800" y="1078250"/>
                <a:ext cx="328925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13157" h="12097" extrusionOk="0">
                    <a:moveTo>
                      <a:pt x="1013" y="0"/>
                    </a:moveTo>
                    <a:cubicBezTo>
                      <a:pt x="655" y="0"/>
                      <a:pt x="370" y="274"/>
                      <a:pt x="370" y="631"/>
                    </a:cubicBezTo>
                    <a:cubicBezTo>
                      <a:pt x="370" y="988"/>
                      <a:pt x="655" y="1274"/>
                      <a:pt x="1013" y="1274"/>
                    </a:cubicBezTo>
                    <a:lnTo>
                      <a:pt x="1298" y="1274"/>
                    </a:lnTo>
                    <a:lnTo>
                      <a:pt x="2334" y="3346"/>
                    </a:lnTo>
                    <a:lnTo>
                      <a:pt x="1" y="3346"/>
                    </a:lnTo>
                    <a:lnTo>
                      <a:pt x="1" y="8823"/>
                    </a:lnTo>
                    <a:cubicBezTo>
                      <a:pt x="572" y="8394"/>
                      <a:pt x="1263" y="8120"/>
                      <a:pt x="2025" y="8120"/>
                    </a:cubicBezTo>
                    <a:cubicBezTo>
                      <a:pt x="4108" y="8120"/>
                      <a:pt x="5692" y="10037"/>
                      <a:pt x="5251" y="12097"/>
                    </a:cubicBezTo>
                    <a:lnTo>
                      <a:pt x="6835" y="12097"/>
                    </a:lnTo>
                    <a:cubicBezTo>
                      <a:pt x="6406" y="10037"/>
                      <a:pt x="7978" y="8120"/>
                      <a:pt x="10061" y="8120"/>
                    </a:cubicBezTo>
                    <a:cubicBezTo>
                      <a:pt x="10597" y="8120"/>
                      <a:pt x="11109" y="8251"/>
                      <a:pt x="11550" y="8477"/>
                    </a:cubicBezTo>
                    <a:lnTo>
                      <a:pt x="12752" y="8001"/>
                    </a:lnTo>
                    <a:cubicBezTo>
                      <a:pt x="12990" y="7918"/>
                      <a:pt x="13157" y="7680"/>
                      <a:pt x="13157" y="7406"/>
                    </a:cubicBezTo>
                    <a:lnTo>
                      <a:pt x="13157" y="6346"/>
                    </a:lnTo>
                    <a:lnTo>
                      <a:pt x="5073" y="6346"/>
                    </a:lnTo>
                    <a:cubicBezTo>
                      <a:pt x="4715" y="6346"/>
                      <a:pt x="4430" y="6072"/>
                      <a:pt x="4430" y="5715"/>
                    </a:cubicBezTo>
                    <a:cubicBezTo>
                      <a:pt x="4430" y="5346"/>
                      <a:pt x="4715" y="5072"/>
                      <a:pt x="5073" y="5072"/>
                    </a:cubicBezTo>
                    <a:lnTo>
                      <a:pt x="13157" y="5072"/>
                    </a:lnTo>
                    <a:lnTo>
                      <a:pt x="13157" y="3989"/>
                    </a:lnTo>
                    <a:cubicBezTo>
                      <a:pt x="13157" y="3631"/>
                      <a:pt x="12871" y="3346"/>
                      <a:pt x="12514" y="3346"/>
                    </a:cubicBezTo>
                    <a:lnTo>
                      <a:pt x="8490" y="3346"/>
                    </a:lnTo>
                    <a:lnTo>
                      <a:pt x="9526" y="1274"/>
                    </a:lnTo>
                    <a:lnTo>
                      <a:pt x="9811" y="1274"/>
                    </a:lnTo>
                    <a:cubicBezTo>
                      <a:pt x="10168" y="1274"/>
                      <a:pt x="10454" y="988"/>
                      <a:pt x="10454" y="631"/>
                    </a:cubicBezTo>
                    <a:cubicBezTo>
                      <a:pt x="10454" y="274"/>
                      <a:pt x="10168" y="0"/>
                      <a:pt x="98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58"/>
              <p:cNvSpPr/>
              <p:nvPr/>
            </p:nvSpPr>
            <p:spPr>
              <a:xfrm>
                <a:off x="4110925" y="1161875"/>
                <a:ext cx="71750" cy="117600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4704" extrusionOk="0">
                    <a:moveTo>
                      <a:pt x="762" y="1"/>
                    </a:moveTo>
                    <a:cubicBezTo>
                      <a:pt x="322" y="1"/>
                      <a:pt x="0" y="465"/>
                      <a:pt x="167" y="882"/>
                    </a:cubicBezTo>
                    <a:lnTo>
                      <a:pt x="1524" y="4299"/>
                    </a:lnTo>
                    <a:cubicBezTo>
                      <a:pt x="1608" y="4537"/>
                      <a:pt x="1846" y="4704"/>
                      <a:pt x="2120" y="4704"/>
                    </a:cubicBezTo>
                    <a:lnTo>
                      <a:pt x="2870" y="4704"/>
                    </a:lnTo>
                    <a:lnTo>
                      <a:pt x="28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58"/>
              <p:cNvSpPr/>
              <p:nvPr/>
            </p:nvSpPr>
            <p:spPr>
              <a:xfrm>
                <a:off x="4033525" y="1306550"/>
                <a:ext cx="149750" cy="108075"/>
              </a:xfrm>
              <a:custGeom>
                <a:avLst/>
                <a:gdLst/>
                <a:ahLst/>
                <a:cxnLst/>
                <a:rect l="l" t="t" r="r" b="b"/>
                <a:pathLst>
                  <a:path w="5990" h="4323" extrusionOk="0">
                    <a:moveTo>
                      <a:pt x="5989" y="0"/>
                    </a:moveTo>
                    <a:lnTo>
                      <a:pt x="4430" y="667"/>
                    </a:lnTo>
                    <a:lnTo>
                      <a:pt x="1834" y="667"/>
                    </a:lnTo>
                    <a:lnTo>
                      <a:pt x="1834" y="679"/>
                    </a:lnTo>
                    <a:cubicBezTo>
                      <a:pt x="1584" y="679"/>
                      <a:pt x="1358" y="834"/>
                      <a:pt x="1251" y="1060"/>
                    </a:cubicBezTo>
                    <a:lnTo>
                      <a:pt x="203" y="3429"/>
                    </a:lnTo>
                    <a:cubicBezTo>
                      <a:pt x="1" y="3846"/>
                      <a:pt x="322" y="4322"/>
                      <a:pt x="775" y="4322"/>
                    </a:cubicBezTo>
                    <a:lnTo>
                      <a:pt x="4537" y="4322"/>
                    </a:lnTo>
                    <a:cubicBezTo>
                      <a:pt x="4906" y="4322"/>
                      <a:pt x="5180" y="4036"/>
                      <a:pt x="5180" y="3679"/>
                    </a:cubicBezTo>
                    <a:lnTo>
                      <a:pt x="5180" y="1727"/>
                    </a:lnTo>
                    <a:lnTo>
                      <a:pt x="5989" y="1381"/>
                    </a:lnTo>
                    <a:lnTo>
                      <a:pt x="59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58" name="Google Shape;958;p58"/>
          <p:cNvGrpSpPr/>
          <p:nvPr/>
        </p:nvGrpSpPr>
        <p:grpSpPr>
          <a:xfrm>
            <a:off x="4086442" y="1613953"/>
            <a:ext cx="403260" cy="325082"/>
            <a:chOff x="3370950" y="1026150"/>
            <a:chExt cx="543550" cy="438175"/>
          </a:xfrm>
        </p:grpSpPr>
        <p:sp>
          <p:nvSpPr>
            <p:cNvPr id="959" name="Google Shape;959;p58"/>
            <p:cNvSpPr/>
            <p:nvPr/>
          </p:nvSpPr>
          <p:spPr>
            <a:xfrm>
              <a:off x="3709075" y="1261300"/>
              <a:ext cx="203325" cy="203025"/>
            </a:xfrm>
            <a:custGeom>
              <a:avLst/>
              <a:gdLst/>
              <a:ahLst/>
              <a:cxnLst/>
              <a:rect l="l" t="t" r="r" b="b"/>
              <a:pathLst>
                <a:path w="8133" h="8121" extrusionOk="0">
                  <a:moveTo>
                    <a:pt x="4073" y="2048"/>
                  </a:moveTo>
                  <a:cubicBezTo>
                    <a:pt x="5168" y="2048"/>
                    <a:pt x="6061" y="2941"/>
                    <a:pt x="6061" y="4048"/>
                  </a:cubicBezTo>
                  <a:cubicBezTo>
                    <a:pt x="6061" y="5144"/>
                    <a:pt x="5168" y="6037"/>
                    <a:pt x="4073" y="6037"/>
                  </a:cubicBezTo>
                  <a:cubicBezTo>
                    <a:pt x="2965" y="6037"/>
                    <a:pt x="2072" y="5144"/>
                    <a:pt x="2072" y="4048"/>
                  </a:cubicBezTo>
                  <a:cubicBezTo>
                    <a:pt x="2072" y="2941"/>
                    <a:pt x="2965" y="2048"/>
                    <a:pt x="4073" y="2048"/>
                  </a:cubicBezTo>
                  <a:close/>
                  <a:moveTo>
                    <a:pt x="4073" y="0"/>
                  </a:moveTo>
                  <a:cubicBezTo>
                    <a:pt x="1822" y="0"/>
                    <a:pt x="1" y="1810"/>
                    <a:pt x="1" y="4060"/>
                  </a:cubicBezTo>
                  <a:cubicBezTo>
                    <a:pt x="1" y="6311"/>
                    <a:pt x="1822" y="8120"/>
                    <a:pt x="4073" y="8120"/>
                  </a:cubicBezTo>
                  <a:cubicBezTo>
                    <a:pt x="6311" y="8120"/>
                    <a:pt x="8133" y="6311"/>
                    <a:pt x="8133" y="4060"/>
                  </a:cubicBezTo>
                  <a:cubicBezTo>
                    <a:pt x="8133" y="1810"/>
                    <a:pt x="6311" y="0"/>
                    <a:pt x="40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58"/>
            <p:cNvSpPr/>
            <p:nvPr/>
          </p:nvSpPr>
          <p:spPr>
            <a:xfrm>
              <a:off x="3793025" y="1344925"/>
              <a:ext cx="35750" cy="3575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36" y="1"/>
                  </a:moveTo>
                  <a:cubicBezTo>
                    <a:pt x="729" y="1"/>
                    <a:pt x="722" y="1"/>
                    <a:pt x="715" y="1"/>
                  </a:cubicBezTo>
                  <a:cubicBezTo>
                    <a:pt x="322" y="1"/>
                    <a:pt x="0" y="322"/>
                    <a:pt x="0" y="715"/>
                  </a:cubicBezTo>
                  <a:cubicBezTo>
                    <a:pt x="0" y="1096"/>
                    <a:pt x="310" y="1430"/>
                    <a:pt x="715" y="1430"/>
                  </a:cubicBezTo>
                  <a:cubicBezTo>
                    <a:pt x="1096" y="1430"/>
                    <a:pt x="1429" y="1108"/>
                    <a:pt x="1429" y="715"/>
                  </a:cubicBezTo>
                  <a:cubicBezTo>
                    <a:pt x="1429" y="318"/>
                    <a:pt x="1119" y="1"/>
                    <a:pt x="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58"/>
            <p:cNvSpPr/>
            <p:nvPr/>
          </p:nvSpPr>
          <p:spPr>
            <a:xfrm>
              <a:off x="3429000" y="1345525"/>
              <a:ext cx="118775" cy="118500"/>
            </a:xfrm>
            <a:custGeom>
              <a:avLst/>
              <a:gdLst/>
              <a:ahLst/>
              <a:cxnLst/>
              <a:rect l="l" t="t" r="r" b="b"/>
              <a:pathLst>
                <a:path w="4751" h="4740" extrusionOk="0">
                  <a:moveTo>
                    <a:pt x="2369" y="1727"/>
                  </a:moveTo>
                  <a:cubicBezTo>
                    <a:pt x="2727" y="1727"/>
                    <a:pt x="3012" y="2013"/>
                    <a:pt x="3012" y="2370"/>
                  </a:cubicBezTo>
                  <a:cubicBezTo>
                    <a:pt x="3012" y="2727"/>
                    <a:pt x="2727" y="3013"/>
                    <a:pt x="2369" y="3013"/>
                  </a:cubicBezTo>
                  <a:cubicBezTo>
                    <a:pt x="2012" y="3013"/>
                    <a:pt x="1726" y="2727"/>
                    <a:pt x="1726" y="2370"/>
                  </a:cubicBezTo>
                  <a:cubicBezTo>
                    <a:pt x="1726" y="2013"/>
                    <a:pt x="2012" y="1727"/>
                    <a:pt x="2369" y="1727"/>
                  </a:cubicBezTo>
                  <a:close/>
                  <a:moveTo>
                    <a:pt x="2369" y="1"/>
                  </a:moveTo>
                  <a:cubicBezTo>
                    <a:pt x="1060" y="1"/>
                    <a:pt x="0" y="1060"/>
                    <a:pt x="0" y="2370"/>
                  </a:cubicBezTo>
                  <a:cubicBezTo>
                    <a:pt x="0" y="3680"/>
                    <a:pt x="1060" y="4740"/>
                    <a:pt x="2369" y="4740"/>
                  </a:cubicBezTo>
                  <a:cubicBezTo>
                    <a:pt x="3679" y="4740"/>
                    <a:pt x="4739" y="3680"/>
                    <a:pt x="4739" y="2370"/>
                  </a:cubicBezTo>
                  <a:cubicBezTo>
                    <a:pt x="4751" y="1060"/>
                    <a:pt x="3679" y="1"/>
                    <a:pt x="2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58"/>
            <p:cNvSpPr/>
            <p:nvPr/>
          </p:nvSpPr>
          <p:spPr>
            <a:xfrm>
              <a:off x="3549550" y="1026150"/>
              <a:ext cx="285775" cy="162850"/>
            </a:xfrm>
            <a:custGeom>
              <a:avLst/>
              <a:gdLst/>
              <a:ahLst/>
              <a:cxnLst/>
              <a:rect l="l" t="t" r="r" b="b"/>
              <a:pathLst>
                <a:path w="11431" h="6514" extrusionOk="0"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cubicBezTo>
                    <a:pt x="0" y="989"/>
                    <a:pt x="286" y="1274"/>
                    <a:pt x="643" y="1274"/>
                  </a:cubicBezTo>
                  <a:lnTo>
                    <a:pt x="1179" y="1274"/>
                  </a:lnTo>
                  <a:lnTo>
                    <a:pt x="155" y="5180"/>
                  </a:lnTo>
                  <a:lnTo>
                    <a:pt x="1465" y="5180"/>
                  </a:lnTo>
                  <a:lnTo>
                    <a:pt x="2488" y="1286"/>
                  </a:lnTo>
                  <a:lnTo>
                    <a:pt x="4953" y="1286"/>
                  </a:lnTo>
                  <a:lnTo>
                    <a:pt x="4953" y="6513"/>
                  </a:lnTo>
                  <a:cubicBezTo>
                    <a:pt x="5358" y="6168"/>
                    <a:pt x="5775" y="5870"/>
                    <a:pt x="6227" y="5608"/>
                  </a:cubicBezTo>
                  <a:lnTo>
                    <a:pt x="6227" y="1274"/>
                  </a:lnTo>
                  <a:lnTo>
                    <a:pt x="9144" y="1274"/>
                  </a:lnTo>
                  <a:lnTo>
                    <a:pt x="9144" y="4584"/>
                  </a:lnTo>
                  <a:cubicBezTo>
                    <a:pt x="9561" y="4513"/>
                    <a:pt x="9977" y="4489"/>
                    <a:pt x="10406" y="4489"/>
                  </a:cubicBezTo>
                  <a:lnTo>
                    <a:pt x="10406" y="1274"/>
                  </a:lnTo>
                  <a:lnTo>
                    <a:pt x="10787" y="1274"/>
                  </a:lnTo>
                  <a:cubicBezTo>
                    <a:pt x="11144" y="1274"/>
                    <a:pt x="11430" y="989"/>
                    <a:pt x="11430" y="631"/>
                  </a:cubicBezTo>
                  <a:cubicBezTo>
                    <a:pt x="11430" y="274"/>
                    <a:pt x="11144" y="0"/>
                    <a:pt x="107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58"/>
            <p:cNvSpPr/>
            <p:nvPr/>
          </p:nvSpPr>
          <p:spPr>
            <a:xfrm>
              <a:off x="3370950" y="1169875"/>
              <a:ext cx="543550" cy="236100"/>
            </a:xfrm>
            <a:custGeom>
              <a:avLst/>
              <a:gdLst/>
              <a:ahLst/>
              <a:cxnLst/>
              <a:rect l="l" t="t" r="r" b="b"/>
              <a:pathLst>
                <a:path w="21742" h="9444" extrusionOk="0">
                  <a:moveTo>
                    <a:pt x="17539" y="0"/>
                  </a:moveTo>
                  <a:cubicBezTo>
                    <a:pt x="15733" y="0"/>
                    <a:pt x="13946" y="691"/>
                    <a:pt x="12597" y="2026"/>
                  </a:cubicBezTo>
                  <a:lnTo>
                    <a:pt x="10811" y="2026"/>
                  </a:lnTo>
                  <a:lnTo>
                    <a:pt x="9990" y="931"/>
                  </a:lnTo>
                  <a:cubicBezTo>
                    <a:pt x="9871" y="764"/>
                    <a:pt x="9680" y="669"/>
                    <a:pt x="9478" y="669"/>
                  </a:cubicBezTo>
                  <a:lnTo>
                    <a:pt x="2715" y="669"/>
                  </a:lnTo>
                  <a:cubicBezTo>
                    <a:pt x="1227" y="669"/>
                    <a:pt x="0" y="1883"/>
                    <a:pt x="0" y="3384"/>
                  </a:cubicBezTo>
                  <a:lnTo>
                    <a:pt x="2548" y="3384"/>
                  </a:lnTo>
                  <a:cubicBezTo>
                    <a:pt x="2905" y="3384"/>
                    <a:pt x="3191" y="3669"/>
                    <a:pt x="3191" y="4026"/>
                  </a:cubicBezTo>
                  <a:cubicBezTo>
                    <a:pt x="3191" y="4384"/>
                    <a:pt x="2905" y="4657"/>
                    <a:pt x="2548" y="4657"/>
                  </a:cubicBezTo>
                  <a:lnTo>
                    <a:pt x="0" y="4657"/>
                  </a:lnTo>
                  <a:lnTo>
                    <a:pt x="0" y="8086"/>
                  </a:lnTo>
                  <a:cubicBezTo>
                    <a:pt x="0" y="8444"/>
                    <a:pt x="286" y="8729"/>
                    <a:pt x="643" y="8729"/>
                  </a:cubicBezTo>
                  <a:lnTo>
                    <a:pt x="1131" y="8729"/>
                  </a:lnTo>
                  <a:cubicBezTo>
                    <a:pt x="1441" y="7039"/>
                    <a:pt x="2929" y="5765"/>
                    <a:pt x="4703" y="5765"/>
                  </a:cubicBezTo>
                  <a:cubicBezTo>
                    <a:pt x="6477" y="5765"/>
                    <a:pt x="7966" y="7039"/>
                    <a:pt x="8275" y="8729"/>
                  </a:cubicBezTo>
                  <a:lnTo>
                    <a:pt x="10716" y="8729"/>
                  </a:lnTo>
                  <a:lnTo>
                    <a:pt x="12561" y="9444"/>
                  </a:lnTo>
                  <a:cubicBezTo>
                    <a:pt x="12371" y="8896"/>
                    <a:pt x="12276" y="8313"/>
                    <a:pt x="12276" y="7717"/>
                  </a:cubicBezTo>
                  <a:cubicBezTo>
                    <a:pt x="12264" y="4788"/>
                    <a:pt x="14633" y="2407"/>
                    <a:pt x="17550" y="2383"/>
                  </a:cubicBezTo>
                  <a:lnTo>
                    <a:pt x="17550" y="1288"/>
                  </a:lnTo>
                  <a:cubicBezTo>
                    <a:pt x="18669" y="1288"/>
                    <a:pt x="19741" y="1598"/>
                    <a:pt x="20670" y="2193"/>
                  </a:cubicBezTo>
                  <a:cubicBezTo>
                    <a:pt x="20777" y="2262"/>
                    <a:pt x="20898" y="2295"/>
                    <a:pt x="21016" y="2295"/>
                  </a:cubicBezTo>
                  <a:cubicBezTo>
                    <a:pt x="21225" y="2295"/>
                    <a:pt x="21429" y="2192"/>
                    <a:pt x="21551" y="2002"/>
                  </a:cubicBezTo>
                  <a:cubicBezTo>
                    <a:pt x="21741" y="1705"/>
                    <a:pt x="21658" y="1312"/>
                    <a:pt x="21360" y="1121"/>
                  </a:cubicBezTo>
                  <a:cubicBezTo>
                    <a:pt x="20185" y="368"/>
                    <a:pt x="18857" y="0"/>
                    <a:pt x="175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4" name="Google Shape;964;p58"/>
          <p:cNvGrpSpPr/>
          <p:nvPr/>
        </p:nvGrpSpPr>
        <p:grpSpPr>
          <a:xfrm>
            <a:off x="3612387" y="1575086"/>
            <a:ext cx="337008" cy="402815"/>
            <a:chOff x="2799150" y="972875"/>
            <a:chExt cx="454250" cy="542950"/>
          </a:xfrm>
        </p:grpSpPr>
        <p:sp>
          <p:nvSpPr>
            <p:cNvPr id="965" name="Google Shape;965;p58"/>
            <p:cNvSpPr/>
            <p:nvPr/>
          </p:nvSpPr>
          <p:spPr>
            <a:xfrm>
              <a:off x="2911075" y="972875"/>
              <a:ext cx="230700" cy="203625"/>
            </a:xfrm>
            <a:custGeom>
              <a:avLst/>
              <a:gdLst/>
              <a:ahLst/>
              <a:cxnLst/>
              <a:rect l="l" t="t" r="r" b="b"/>
              <a:pathLst>
                <a:path w="9228" h="8145" extrusionOk="0">
                  <a:moveTo>
                    <a:pt x="2080" y="1296"/>
                  </a:moveTo>
                  <a:lnTo>
                    <a:pt x="2080" y="1296"/>
                  </a:lnTo>
                  <a:cubicBezTo>
                    <a:pt x="2080" y="1296"/>
                    <a:pt x="2076" y="1306"/>
                    <a:pt x="2074" y="1312"/>
                  </a:cubicBezTo>
                  <a:lnTo>
                    <a:pt x="2074" y="1312"/>
                  </a:lnTo>
                  <a:cubicBezTo>
                    <a:pt x="2079" y="1300"/>
                    <a:pt x="2080" y="1296"/>
                    <a:pt x="2080" y="1296"/>
                  </a:cubicBezTo>
                  <a:close/>
                  <a:moveTo>
                    <a:pt x="3941" y="0"/>
                  </a:moveTo>
                  <a:cubicBezTo>
                    <a:pt x="3131" y="0"/>
                    <a:pt x="2369" y="524"/>
                    <a:pt x="2084" y="1298"/>
                  </a:cubicBezTo>
                  <a:cubicBezTo>
                    <a:pt x="2077" y="1313"/>
                    <a:pt x="2074" y="1318"/>
                    <a:pt x="2074" y="1318"/>
                  </a:cubicBezTo>
                  <a:cubicBezTo>
                    <a:pt x="2073" y="1318"/>
                    <a:pt x="2074" y="1315"/>
                    <a:pt x="2074" y="1312"/>
                  </a:cubicBezTo>
                  <a:lnTo>
                    <a:pt x="2074" y="1312"/>
                  </a:lnTo>
                  <a:cubicBezTo>
                    <a:pt x="2052" y="1376"/>
                    <a:pt x="1949" y="1666"/>
                    <a:pt x="1548" y="2751"/>
                  </a:cubicBezTo>
                  <a:lnTo>
                    <a:pt x="643" y="2751"/>
                  </a:lnTo>
                  <a:cubicBezTo>
                    <a:pt x="286" y="2751"/>
                    <a:pt x="0" y="3036"/>
                    <a:pt x="0" y="3394"/>
                  </a:cubicBezTo>
                  <a:cubicBezTo>
                    <a:pt x="0" y="3751"/>
                    <a:pt x="286" y="4036"/>
                    <a:pt x="643" y="4036"/>
                  </a:cubicBezTo>
                  <a:lnTo>
                    <a:pt x="2298" y="4036"/>
                  </a:lnTo>
                  <a:cubicBezTo>
                    <a:pt x="2036" y="4429"/>
                    <a:pt x="1905" y="4906"/>
                    <a:pt x="1905" y="5429"/>
                  </a:cubicBezTo>
                  <a:cubicBezTo>
                    <a:pt x="1905" y="6918"/>
                    <a:pt x="3108" y="8144"/>
                    <a:pt x="4620" y="8144"/>
                  </a:cubicBezTo>
                  <a:cubicBezTo>
                    <a:pt x="6108" y="8144"/>
                    <a:pt x="7322" y="6930"/>
                    <a:pt x="7322" y="5429"/>
                  </a:cubicBezTo>
                  <a:cubicBezTo>
                    <a:pt x="7322" y="4929"/>
                    <a:pt x="7180" y="4453"/>
                    <a:pt x="6941" y="4036"/>
                  </a:cubicBezTo>
                  <a:lnTo>
                    <a:pt x="8585" y="4036"/>
                  </a:lnTo>
                  <a:cubicBezTo>
                    <a:pt x="8942" y="4036"/>
                    <a:pt x="9227" y="3751"/>
                    <a:pt x="9227" y="3394"/>
                  </a:cubicBezTo>
                  <a:cubicBezTo>
                    <a:pt x="9227" y="3036"/>
                    <a:pt x="8942" y="2751"/>
                    <a:pt x="8585" y="2751"/>
                  </a:cubicBezTo>
                  <a:lnTo>
                    <a:pt x="7680" y="2751"/>
                  </a:lnTo>
                  <a:lnTo>
                    <a:pt x="7144" y="1298"/>
                  </a:lnTo>
                  <a:cubicBezTo>
                    <a:pt x="6882" y="548"/>
                    <a:pt x="6132" y="0"/>
                    <a:pt x="5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58"/>
            <p:cNvSpPr/>
            <p:nvPr/>
          </p:nvSpPr>
          <p:spPr>
            <a:xfrm>
              <a:off x="2799150" y="1160375"/>
              <a:ext cx="454250" cy="355450"/>
            </a:xfrm>
            <a:custGeom>
              <a:avLst/>
              <a:gdLst/>
              <a:ahLst/>
              <a:cxnLst/>
              <a:rect l="l" t="t" r="r" b="b"/>
              <a:pathLst>
                <a:path w="18170" h="14218" extrusionOk="0">
                  <a:moveTo>
                    <a:pt x="16885" y="0"/>
                  </a:moveTo>
                  <a:cubicBezTo>
                    <a:pt x="16740" y="0"/>
                    <a:pt x="16595" y="49"/>
                    <a:pt x="16479" y="144"/>
                  </a:cubicBezTo>
                  <a:lnTo>
                    <a:pt x="14728" y="1632"/>
                  </a:lnTo>
                  <a:lnTo>
                    <a:pt x="14728" y="1037"/>
                  </a:lnTo>
                  <a:cubicBezTo>
                    <a:pt x="14728" y="680"/>
                    <a:pt x="14455" y="406"/>
                    <a:pt x="14097" y="406"/>
                  </a:cubicBezTo>
                  <a:lnTo>
                    <a:pt x="12192" y="406"/>
                  </a:lnTo>
                  <a:cubicBezTo>
                    <a:pt x="11573" y="1144"/>
                    <a:pt x="10716" y="1668"/>
                    <a:pt x="9728" y="1835"/>
                  </a:cubicBezTo>
                  <a:lnTo>
                    <a:pt x="9728" y="3478"/>
                  </a:lnTo>
                  <a:cubicBezTo>
                    <a:pt x="9728" y="3835"/>
                    <a:pt x="9454" y="4121"/>
                    <a:pt x="9097" y="4121"/>
                  </a:cubicBezTo>
                  <a:cubicBezTo>
                    <a:pt x="8740" y="4121"/>
                    <a:pt x="8454" y="3835"/>
                    <a:pt x="8454" y="3478"/>
                  </a:cubicBezTo>
                  <a:lnTo>
                    <a:pt x="8454" y="1847"/>
                  </a:lnTo>
                  <a:cubicBezTo>
                    <a:pt x="7466" y="1680"/>
                    <a:pt x="6596" y="1156"/>
                    <a:pt x="6001" y="418"/>
                  </a:cubicBezTo>
                  <a:lnTo>
                    <a:pt x="4096" y="418"/>
                  </a:lnTo>
                  <a:cubicBezTo>
                    <a:pt x="3739" y="418"/>
                    <a:pt x="3453" y="704"/>
                    <a:pt x="3453" y="1061"/>
                  </a:cubicBezTo>
                  <a:lnTo>
                    <a:pt x="3453" y="1656"/>
                  </a:lnTo>
                  <a:lnTo>
                    <a:pt x="1715" y="168"/>
                  </a:lnTo>
                  <a:cubicBezTo>
                    <a:pt x="1591" y="66"/>
                    <a:pt x="1440" y="14"/>
                    <a:pt x="1293" y="14"/>
                  </a:cubicBezTo>
                  <a:cubicBezTo>
                    <a:pt x="1114" y="14"/>
                    <a:pt x="939" y="89"/>
                    <a:pt x="822" y="239"/>
                  </a:cubicBezTo>
                  <a:cubicBezTo>
                    <a:pt x="596" y="501"/>
                    <a:pt x="620" y="906"/>
                    <a:pt x="893" y="1132"/>
                  </a:cubicBezTo>
                  <a:lnTo>
                    <a:pt x="1965" y="2037"/>
                  </a:lnTo>
                  <a:lnTo>
                    <a:pt x="643" y="2037"/>
                  </a:lnTo>
                  <a:cubicBezTo>
                    <a:pt x="286" y="2037"/>
                    <a:pt x="0" y="2323"/>
                    <a:pt x="0" y="2680"/>
                  </a:cubicBezTo>
                  <a:cubicBezTo>
                    <a:pt x="0" y="3037"/>
                    <a:pt x="286" y="3323"/>
                    <a:pt x="643" y="3323"/>
                  </a:cubicBezTo>
                  <a:lnTo>
                    <a:pt x="1965" y="3323"/>
                  </a:lnTo>
                  <a:lnTo>
                    <a:pt x="893" y="4228"/>
                  </a:lnTo>
                  <a:cubicBezTo>
                    <a:pt x="620" y="4442"/>
                    <a:pt x="596" y="4847"/>
                    <a:pt x="822" y="5121"/>
                  </a:cubicBezTo>
                  <a:cubicBezTo>
                    <a:pt x="941" y="5266"/>
                    <a:pt x="1118" y="5342"/>
                    <a:pt x="1299" y="5342"/>
                  </a:cubicBezTo>
                  <a:cubicBezTo>
                    <a:pt x="1445" y="5342"/>
                    <a:pt x="1593" y="5293"/>
                    <a:pt x="1715" y="5192"/>
                  </a:cubicBezTo>
                  <a:lnTo>
                    <a:pt x="3453" y="3704"/>
                  </a:lnTo>
                  <a:lnTo>
                    <a:pt x="3453" y="4299"/>
                  </a:lnTo>
                  <a:cubicBezTo>
                    <a:pt x="3453" y="4656"/>
                    <a:pt x="3739" y="4942"/>
                    <a:pt x="4096" y="4942"/>
                  </a:cubicBezTo>
                  <a:lnTo>
                    <a:pt x="5406" y="4942"/>
                  </a:lnTo>
                  <a:lnTo>
                    <a:pt x="5406" y="9467"/>
                  </a:lnTo>
                  <a:cubicBezTo>
                    <a:pt x="5406" y="9824"/>
                    <a:pt x="5680" y="10098"/>
                    <a:pt x="6037" y="10098"/>
                  </a:cubicBezTo>
                  <a:lnTo>
                    <a:pt x="7513" y="10098"/>
                  </a:lnTo>
                  <a:lnTo>
                    <a:pt x="7513" y="13574"/>
                  </a:lnTo>
                  <a:cubicBezTo>
                    <a:pt x="7513" y="13931"/>
                    <a:pt x="7799" y="14217"/>
                    <a:pt x="8156" y="14217"/>
                  </a:cubicBezTo>
                  <a:lnTo>
                    <a:pt x="10014" y="14217"/>
                  </a:lnTo>
                  <a:cubicBezTo>
                    <a:pt x="10371" y="14217"/>
                    <a:pt x="10656" y="13931"/>
                    <a:pt x="10656" y="13574"/>
                  </a:cubicBezTo>
                  <a:lnTo>
                    <a:pt x="10656" y="10098"/>
                  </a:lnTo>
                  <a:lnTo>
                    <a:pt x="12133" y="10098"/>
                  </a:lnTo>
                  <a:cubicBezTo>
                    <a:pt x="12490" y="10098"/>
                    <a:pt x="12764" y="9824"/>
                    <a:pt x="12764" y="9467"/>
                  </a:cubicBezTo>
                  <a:lnTo>
                    <a:pt x="12764" y="4942"/>
                  </a:lnTo>
                  <a:lnTo>
                    <a:pt x="14074" y="4942"/>
                  </a:lnTo>
                  <a:cubicBezTo>
                    <a:pt x="14431" y="4942"/>
                    <a:pt x="14717" y="4656"/>
                    <a:pt x="14717" y="4299"/>
                  </a:cubicBezTo>
                  <a:lnTo>
                    <a:pt x="14717" y="3704"/>
                  </a:lnTo>
                  <a:cubicBezTo>
                    <a:pt x="14717" y="3704"/>
                    <a:pt x="14717" y="3704"/>
                    <a:pt x="14717" y="3704"/>
                  </a:cubicBezTo>
                  <a:lnTo>
                    <a:pt x="14717" y="3704"/>
                  </a:lnTo>
                  <a:cubicBezTo>
                    <a:pt x="14717" y="3704"/>
                    <a:pt x="14732" y="3716"/>
                    <a:pt x="16455" y="5192"/>
                  </a:cubicBezTo>
                  <a:cubicBezTo>
                    <a:pt x="16577" y="5293"/>
                    <a:pt x="16725" y="5342"/>
                    <a:pt x="16870" y="5342"/>
                  </a:cubicBezTo>
                  <a:cubicBezTo>
                    <a:pt x="17051" y="5342"/>
                    <a:pt x="17229" y="5266"/>
                    <a:pt x="17348" y="5121"/>
                  </a:cubicBezTo>
                  <a:cubicBezTo>
                    <a:pt x="17574" y="4847"/>
                    <a:pt x="17550" y="4442"/>
                    <a:pt x="17276" y="4228"/>
                  </a:cubicBezTo>
                  <a:lnTo>
                    <a:pt x="16205" y="3311"/>
                  </a:lnTo>
                  <a:lnTo>
                    <a:pt x="17526" y="3311"/>
                  </a:lnTo>
                  <a:cubicBezTo>
                    <a:pt x="17884" y="3311"/>
                    <a:pt x="18169" y="3037"/>
                    <a:pt x="18169" y="2680"/>
                  </a:cubicBezTo>
                  <a:cubicBezTo>
                    <a:pt x="18169" y="2323"/>
                    <a:pt x="17907" y="2025"/>
                    <a:pt x="17550" y="2025"/>
                  </a:cubicBezTo>
                  <a:lnTo>
                    <a:pt x="16217" y="2025"/>
                  </a:lnTo>
                  <a:lnTo>
                    <a:pt x="17288" y="1120"/>
                  </a:lnTo>
                  <a:cubicBezTo>
                    <a:pt x="17562" y="894"/>
                    <a:pt x="17586" y="489"/>
                    <a:pt x="17372" y="227"/>
                  </a:cubicBezTo>
                  <a:cubicBezTo>
                    <a:pt x="17246" y="75"/>
                    <a:pt x="17066" y="0"/>
                    <a:pt x="16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967;p58"/>
          <p:cNvGrpSpPr/>
          <p:nvPr/>
        </p:nvGrpSpPr>
        <p:grpSpPr>
          <a:xfrm>
            <a:off x="3064218" y="1575531"/>
            <a:ext cx="375197" cy="401924"/>
            <a:chOff x="2158900" y="972875"/>
            <a:chExt cx="505725" cy="541750"/>
          </a:xfrm>
        </p:grpSpPr>
        <p:sp>
          <p:nvSpPr>
            <p:cNvPr id="968" name="Google Shape;968;p58"/>
            <p:cNvSpPr/>
            <p:nvPr/>
          </p:nvSpPr>
          <p:spPr>
            <a:xfrm>
              <a:off x="2480350" y="1120200"/>
              <a:ext cx="184275" cy="184575"/>
            </a:xfrm>
            <a:custGeom>
              <a:avLst/>
              <a:gdLst/>
              <a:ahLst/>
              <a:cxnLst/>
              <a:rect l="l" t="t" r="r" b="b"/>
              <a:pathLst>
                <a:path w="7371" h="7383" extrusionOk="0">
                  <a:moveTo>
                    <a:pt x="3692" y="3037"/>
                  </a:moveTo>
                  <a:cubicBezTo>
                    <a:pt x="4037" y="3037"/>
                    <a:pt x="4323" y="3323"/>
                    <a:pt x="4323" y="3680"/>
                  </a:cubicBezTo>
                  <a:cubicBezTo>
                    <a:pt x="4323" y="4037"/>
                    <a:pt x="4037" y="4311"/>
                    <a:pt x="3692" y="4311"/>
                  </a:cubicBezTo>
                  <a:cubicBezTo>
                    <a:pt x="3335" y="4311"/>
                    <a:pt x="3049" y="4037"/>
                    <a:pt x="3049" y="3680"/>
                  </a:cubicBezTo>
                  <a:cubicBezTo>
                    <a:pt x="3049" y="3323"/>
                    <a:pt x="3335" y="3037"/>
                    <a:pt x="3692" y="3037"/>
                  </a:cubicBezTo>
                  <a:close/>
                  <a:moveTo>
                    <a:pt x="3692" y="1"/>
                  </a:moveTo>
                  <a:cubicBezTo>
                    <a:pt x="2870" y="1"/>
                    <a:pt x="1846" y="620"/>
                    <a:pt x="1846" y="1846"/>
                  </a:cubicBezTo>
                  <a:cubicBezTo>
                    <a:pt x="620" y="1846"/>
                    <a:pt x="1" y="2870"/>
                    <a:pt x="1" y="3692"/>
                  </a:cubicBezTo>
                  <a:cubicBezTo>
                    <a:pt x="1" y="4513"/>
                    <a:pt x="620" y="5537"/>
                    <a:pt x="1846" y="5537"/>
                  </a:cubicBezTo>
                  <a:cubicBezTo>
                    <a:pt x="1846" y="6752"/>
                    <a:pt x="2870" y="7383"/>
                    <a:pt x="3692" y="7383"/>
                  </a:cubicBezTo>
                  <a:cubicBezTo>
                    <a:pt x="4501" y="7383"/>
                    <a:pt x="5525" y="6752"/>
                    <a:pt x="5525" y="5537"/>
                  </a:cubicBezTo>
                  <a:cubicBezTo>
                    <a:pt x="6752" y="5537"/>
                    <a:pt x="7371" y="4513"/>
                    <a:pt x="7371" y="3692"/>
                  </a:cubicBezTo>
                  <a:cubicBezTo>
                    <a:pt x="7359" y="2870"/>
                    <a:pt x="6752" y="1846"/>
                    <a:pt x="5525" y="1846"/>
                  </a:cubicBezTo>
                  <a:cubicBezTo>
                    <a:pt x="5525" y="620"/>
                    <a:pt x="4501" y="1"/>
                    <a:pt x="3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58"/>
            <p:cNvSpPr/>
            <p:nvPr/>
          </p:nvSpPr>
          <p:spPr>
            <a:xfrm>
              <a:off x="2158900" y="1119625"/>
              <a:ext cx="184250" cy="184850"/>
            </a:xfrm>
            <a:custGeom>
              <a:avLst/>
              <a:gdLst/>
              <a:ahLst/>
              <a:cxnLst/>
              <a:rect l="l" t="t" r="r" b="b"/>
              <a:pathLst>
                <a:path w="7370" h="7394" extrusionOk="0">
                  <a:moveTo>
                    <a:pt x="3691" y="3060"/>
                  </a:moveTo>
                  <a:cubicBezTo>
                    <a:pt x="4048" y="3060"/>
                    <a:pt x="4322" y="3346"/>
                    <a:pt x="4322" y="3703"/>
                  </a:cubicBezTo>
                  <a:cubicBezTo>
                    <a:pt x="4322" y="4060"/>
                    <a:pt x="4048" y="4334"/>
                    <a:pt x="3691" y="4334"/>
                  </a:cubicBezTo>
                  <a:cubicBezTo>
                    <a:pt x="3334" y="4334"/>
                    <a:pt x="3048" y="4060"/>
                    <a:pt x="3048" y="3703"/>
                  </a:cubicBezTo>
                  <a:cubicBezTo>
                    <a:pt x="3048" y="3346"/>
                    <a:pt x="3334" y="3060"/>
                    <a:pt x="3691" y="3060"/>
                  </a:cubicBezTo>
                  <a:close/>
                  <a:moveTo>
                    <a:pt x="3691" y="0"/>
                  </a:moveTo>
                  <a:cubicBezTo>
                    <a:pt x="2869" y="0"/>
                    <a:pt x="1846" y="631"/>
                    <a:pt x="1846" y="1845"/>
                  </a:cubicBezTo>
                  <a:cubicBezTo>
                    <a:pt x="619" y="1845"/>
                    <a:pt x="0" y="2881"/>
                    <a:pt x="0" y="3691"/>
                  </a:cubicBezTo>
                  <a:cubicBezTo>
                    <a:pt x="0" y="4512"/>
                    <a:pt x="619" y="5548"/>
                    <a:pt x="1846" y="5548"/>
                  </a:cubicBezTo>
                  <a:cubicBezTo>
                    <a:pt x="1846" y="6763"/>
                    <a:pt x="2869" y="7394"/>
                    <a:pt x="3691" y="7394"/>
                  </a:cubicBezTo>
                  <a:cubicBezTo>
                    <a:pt x="4501" y="7394"/>
                    <a:pt x="5536" y="6763"/>
                    <a:pt x="5536" y="5548"/>
                  </a:cubicBezTo>
                  <a:cubicBezTo>
                    <a:pt x="6751" y="5548"/>
                    <a:pt x="7370" y="4512"/>
                    <a:pt x="7370" y="3691"/>
                  </a:cubicBezTo>
                  <a:cubicBezTo>
                    <a:pt x="7370" y="2881"/>
                    <a:pt x="6751" y="1845"/>
                    <a:pt x="5536" y="1845"/>
                  </a:cubicBezTo>
                  <a:cubicBezTo>
                    <a:pt x="5536" y="631"/>
                    <a:pt x="4501" y="0"/>
                    <a:pt x="3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58"/>
            <p:cNvSpPr/>
            <p:nvPr/>
          </p:nvSpPr>
          <p:spPr>
            <a:xfrm>
              <a:off x="2319625" y="972875"/>
              <a:ext cx="184275" cy="184575"/>
            </a:xfrm>
            <a:custGeom>
              <a:avLst/>
              <a:gdLst/>
              <a:ahLst/>
              <a:cxnLst/>
              <a:rect l="l" t="t" r="r" b="b"/>
              <a:pathLst>
                <a:path w="7371" h="7383" extrusionOk="0">
                  <a:moveTo>
                    <a:pt x="3691" y="3060"/>
                  </a:moveTo>
                  <a:cubicBezTo>
                    <a:pt x="4049" y="3060"/>
                    <a:pt x="4322" y="3346"/>
                    <a:pt x="4322" y="3703"/>
                  </a:cubicBezTo>
                  <a:cubicBezTo>
                    <a:pt x="4322" y="4060"/>
                    <a:pt x="4049" y="4346"/>
                    <a:pt x="3691" y="4346"/>
                  </a:cubicBezTo>
                  <a:cubicBezTo>
                    <a:pt x="3334" y="4346"/>
                    <a:pt x="3048" y="4060"/>
                    <a:pt x="3048" y="3703"/>
                  </a:cubicBezTo>
                  <a:cubicBezTo>
                    <a:pt x="3048" y="3346"/>
                    <a:pt x="3322" y="3060"/>
                    <a:pt x="3691" y="3060"/>
                  </a:cubicBezTo>
                  <a:close/>
                  <a:moveTo>
                    <a:pt x="3679" y="0"/>
                  </a:moveTo>
                  <a:cubicBezTo>
                    <a:pt x="2870" y="0"/>
                    <a:pt x="1834" y="619"/>
                    <a:pt x="1834" y="1846"/>
                  </a:cubicBezTo>
                  <a:cubicBezTo>
                    <a:pt x="620" y="1846"/>
                    <a:pt x="0" y="2870"/>
                    <a:pt x="0" y="3691"/>
                  </a:cubicBezTo>
                  <a:cubicBezTo>
                    <a:pt x="0" y="4501"/>
                    <a:pt x="620" y="5537"/>
                    <a:pt x="1834" y="5537"/>
                  </a:cubicBezTo>
                  <a:cubicBezTo>
                    <a:pt x="1834" y="6751"/>
                    <a:pt x="2870" y="7382"/>
                    <a:pt x="3679" y="7382"/>
                  </a:cubicBezTo>
                  <a:cubicBezTo>
                    <a:pt x="4501" y="7382"/>
                    <a:pt x="5525" y="6751"/>
                    <a:pt x="5525" y="5537"/>
                  </a:cubicBezTo>
                  <a:cubicBezTo>
                    <a:pt x="6751" y="5537"/>
                    <a:pt x="7370" y="4501"/>
                    <a:pt x="7370" y="3691"/>
                  </a:cubicBezTo>
                  <a:cubicBezTo>
                    <a:pt x="7370" y="2870"/>
                    <a:pt x="6751" y="1846"/>
                    <a:pt x="5525" y="1846"/>
                  </a:cubicBezTo>
                  <a:cubicBezTo>
                    <a:pt x="5525" y="619"/>
                    <a:pt x="4501" y="0"/>
                    <a:pt x="36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58"/>
            <p:cNvSpPr/>
            <p:nvPr/>
          </p:nvSpPr>
          <p:spPr>
            <a:xfrm>
              <a:off x="2277950" y="1187175"/>
              <a:ext cx="268225" cy="327450"/>
            </a:xfrm>
            <a:custGeom>
              <a:avLst/>
              <a:gdLst/>
              <a:ahLst/>
              <a:cxnLst/>
              <a:rect l="l" t="t" r="r" b="b"/>
              <a:pathLst>
                <a:path w="10729" h="13098" extrusionOk="0">
                  <a:moveTo>
                    <a:pt x="4727" y="1"/>
                  </a:moveTo>
                  <a:lnTo>
                    <a:pt x="4727" y="6001"/>
                  </a:lnTo>
                  <a:cubicBezTo>
                    <a:pt x="4311" y="5144"/>
                    <a:pt x="3751" y="4180"/>
                    <a:pt x="2953" y="3215"/>
                  </a:cubicBezTo>
                  <a:cubicBezTo>
                    <a:pt x="2656" y="3525"/>
                    <a:pt x="2287" y="3751"/>
                    <a:pt x="1906" y="3894"/>
                  </a:cubicBezTo>
                  <a:cubicBezTo>
                    <a:pt x="2608" y="4763"/>
                    <a:pt x="3227" y="5728"/>
                    <a:pt x="3715" y="6799"/>
                  </a:cubicBezTo>
                  <a:cubicBezTo>
                    <a:pt x="4465" y="8407"/>
                    <a:pt x="4680" y="9728"/>
                    <a:pt x="4727" y="10050"/>
                  </a:cubicBezTo>
                  <a:lnTo>
                    <a:pt x="632" y="10050"/>
                  </a:lnTo>
                  <a:cubicBezTo>
                    <a:pt x="274" y="10050"/>
                    <a:pt x="1" y="10323"/>
                    <a:pt x="1" y="10681"/>
                  </a:cubicBezTo>
                  <a:lnTo>
                    <a:pt x="1" y="12455"/>
                  </a:lnTo>
                  <a:cubicBezTo>
                    <a:pt x="1" y="12812"/>
                    <a:pt x="274" y="13098"/>
                    <a:pt x="632" y="13098"/>
                  </a:cubicBezTo>
                  <a:lnTo>
                    <a:pt x="10085" y="13098"/>
                  </a:lnTo>
                  <a:cubicBezTo>
                    <a:pt x="10442" y="13098"/>
                    <a:pt x="10728" y="12812"/>
                    <a:pt x="10728" y="12455"/>
                  </a:cubicBezTo>
                  <a:lnTo>
                    <a:pt x="10728" y="10681"/>
                  </a:lnTo>
                  <a:cubicBezTo>
                    <a:pt x="10728" y="10323"/>
                    <a:pt x="10442" y="10050"/>
                    <a:pt x="10085" y="10050"/>
                  </a:cubicBezTo>
                  <a:lnTo>
                    <a:pt x="5989" y="10050"/>
                  </a:lnTo>
                  <a:cubicBezTo>
                    <a:pt x="6037" y="9728"/>
                    <a:pt x="6263" y="8407"/>
                    <a:pt x="7001" y="6799"/>
                  </a:cubicBezTo>
                  <a:cubicBezTo>
                    <a:pt x="7490" y="5728"/>
                    <a:pt x="8109" y="4763"/>
                    <a:pt x="8823" y="3894"/>
                  </a:cubicBezTo>
                  <a:cubicBezTo>
                    <a:pt x="8418" y="3751"/>
                    <a:pt x="8061" y="3513"/>
                    <a:pt x="7763" y="3215"/>
                  </a:cubicBezTo>
                  <a:cubicBezTo>
                    <a:pt x="6978" y="4180"/>
                    <a:pt x="6406" y="5144"/>
                    <a:pt x="5989" y="5990"/>
                  </a:cubicBezTo>
                  <a:lnTo>
                    <a:pt x="5989" y="1"/>
                  </a:lnTo>
                  <a:cubicBezTo>
                    <a:pt x="5781" y="42"/>
                    <a:pt x="5573" y="63"/>
                    <a:pt x="5363" y="63"/>
                  </a:cubicBezTo>
                  <a:cubicBezTo>
                    <a:pt x="5153" y="63"/>
                    <a:pt x="4942" y="42"/>
                    <a:pt x="4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2" name="Google Shape;972;p58"/>
          <p:cNvGrpSpPr/>
          <p:nvPr/>
        </p:nvGrpSpPr>
        <p:grpSpPr>
          <a:xfrm>
            <a:off x="2477871" y="1575624"/>
            <a:ext cx="344946" cy="401739"/>
            <a:chOff x="1592750" y="972725"/>
            <a:chExt cx="464950" cy="541500"/>
          </a:xfrm>
        </p:grpSpPr>
        <p:sp>
          <p:nvSpPr>
            <p:cNvPr id="973" name="Google Shape;973;p58"/>
            <p:cNvSpPr/>
            <p:nvPr/>
          </p:nvSpPr>
          <p:spPr>
            <a:xfrm>
              <a:off x="1736800" y="972725"/>
              <a:ext cx="193525" cy="285625"/>
            </a:xfrm>
            <a:custGeom>
              <a:avLst/>
              <a:gdLst/>
              <a:ahLst/>
              <a:cxnLst/>
              <a:rect l="l" t="t" r="r" b="b"/>
              <a:pathLst>
                <a:path w="7741" h="11425" extrusionOk="0">
                  <a:moveTo>
                    <a:pt x="4566" y="0"/>
                  </a:moveTo>
                  <a:cubicBezTo>
                    <a:pt x="4260" y="0"/>
                    <a:pt x="3950" y="48"/>
                    <a:pt x="3644" y="149"/>
                  </a:cubicBezTo>
                  <a:cubicBezTo>
                    <a:pt x="1370" y="923"/>
                    <a:pt x="1" y="3400"/>
                    <a:pt x="1" y="5709"/>
                  </a:cubicBezTo>
                  <a:cubicBezTo>
                    <a:pt x="1" y="8007"/>
                    <a:pt x="1358" y="10484"/>
                    <a:pt x="3644" y="11258"/>
                  </a:cubicBezTo>
                  <a:cubicBezTo>
                    <a:pt x="3964" y="11371"/>
                    <a:pt x="4290" y="11425"/>
                    <a:pt x="4609" y="11425"/>
                  </a:cubicBezTo>
                  <a:cubicBezTo>
                    <a:pt x="5765" y="11425"/>
                    <a:pt x="6839" y="10722"/>
                    <a:pt x="7240" y="9603"/>
                  </a:cubicBezTo>
                  <a:cubicBezTo>
                    <a:pt x="7740" y="8186"/>
                    <a:pt x="6764" y="6936"/>
                    <a:pt x="6287" y="6364"/>
                  </a:cubicBezTo>
                  <a:lnTo>
                    <a:pt x="4883" y="6364"/>
                  </a:lnTo>
                  <a:cubicBezTo>
                    <a:pt x="4525" y="6364"/>
                    <a:pt x="4240" y="6078"/>
                    <a:pt x="4240" y="5721"/>
                  </a:cubicBezTo>
                  <a:cubicBezTo>
                    <a:pt x="4240" y="5364"/>
                    <a:pt x="4525" y="5078"/>
                    <a:pt x="4883" y="5078"/>
                  </a:cubicBezTo>
                  <a:lnTo>
                    <a:pt x="6287" y="5078"/>
                  </a:lnTo>
                  <a:cubicBezTo>
                    <a:pt x="6764" y="4519"/>
                    <a:pt x="7740" y="3269"/>
                    <a:pt x="7240" y="1840"/>
                  </a:cubicBezTo>
                  <a:cubicBezTo>
                    <a:pt x="6834" y="706"/>
                    <a:pt x="5739" y="0"/>
                    <a:pt x="45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8"/>
            <p:cNvSpPr/>
            <p:nvPr/>
          </p:nvSpPr>
          <p:spPr>
            <a:xfrm>
              <a:off x="1592750" y="1229150"/>
              <a:ext cx="193500" cy="285075"/>
            </a:xfrm>
            <a:custGeom>
              <a:avLst/>
              <a:gdLst/>
              <a:ahLst/>
              <a:cxnLst/>
              <a:rect l="l" t="t" r="r" b="b"/>
              <a:pathLst>
                <a:path w="7740" h="11403" extrusionOk="0">
                  <a:moveTo>
                    <a:pt x="4586" y="0"/>
                  </a:moveTo>
                  <a:cubicBezTo>
                    <a:pt x="4277" y="0"/>
                    <a:pt x="3963" y="50"/>
                    <a:pt x="3656" y="155"/>
                  </a:cubicBezTo>
                  <a:cubicBezTo>
                    <a:pt x="1370" y="929"/>
                    <a:pt x="0" y="3394"/>
                    <a:pt x="0" y="5704"/>
                  </a:cubicBezTo>
                  <a:cubicBezTo>
                    <a:pt x="0" y="8013"/>
                    <a:pt x="1358" y="10478"/>
                    <a:pt x="3656" y="11252"/>
                  </a:cubicBezTo>
                  <a:cubicBezTo>
                    <a:pt x="3958" y="11354"/>
                    <a:pt x="4268" y="11402"/>
                    <a:pt x="4573" y="11402"/>
                  </a:cubicBezTo>
                  <a:cubicBezTo>
                    <a:pt x="5731" y="11402"/>
                    <a:pt x="6825" y="10704"/>
                    <a:pt x="7239" y="9573"/>
                  </a:cubicBezTo>
                  <a:cubicBezTo>
                    <a:pt x="7739" y="8156"/>
                    <a:pt x="6763" y="6906"/>
                    <a:pt x="6287" y="6323"/>
                  </a:cubicBezTo>
                  <a:lnTo>
                    <a:pt x="4906" y="6323"/>
                  </a:lnTo>
                  <a:cubicBezTo>
                    <a:pt x="4549" y="6323"/>
                    <a:pt x="4263" y="6049"/>
                    <a:pt x="4263" y="5692"/>
                  </a:cubicBezTo>
                  <a:cubicBezTo>
                    <a:pt x="4263" y="5358"/>
                    <a:pt x="4560" y="5073"/>
                    <a:pt x="4906" y="5073"/>
                  </a:cubicBezTo>
                  <a:lnTo>
                    <a:pt x="6287" y="5073"/>
                  </a:lnTo>
                  <a:cubicBezTo>
                    <a:pt x="6763" y="4513"/>
                    <a:pt x="7739" y="3263"/>
                    <a:pt x="7239" y="1834"/>
                  </a:cubicBezTo>
                  <a:cubicBezTo>
                    <a:pt x="6835" y="705"/>
                    <a:pt x="5747" y="0"/>
                    <a:pt x="4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8"/>
            <p:cNvSpPr/>
            <p:nvPr/>
          </p:nvSpPr>
          <p:spPr>
            <a:xfrm>
              <a:off x="1863900" y="1228700"/>
              <a:ext cx="193800" cy="285225"/>
            </a:xfrm>
            <a:custGeom>
              <a:avLst/>
              <a:gdLst/>
              <a:ahLst/>
              <a:cxnLst/>
              <a:rect l="l" t="t" r="r" b="b"/>
              <a:pathLst>
                <a:path w="7752" h="11409" extrusionOk="0">
                  <a:moveTo>
                    <a:pt x="4579" y="0"/>
                  </a:moveTo>
                  <a:cubicBezTo>
                    <a:pt x="4273" y="0"/>
                    <a:pt x="3962" y="48"/>
                    <a:pt x="3656" y="149"/>
                  </a:cubicBezTo>
                  <a:cubicBezTo>
                    <a:pt x="1370" y="923"/>
                    <a:pt x="1" y="3400"/>
                    <a:pt x="1" y="5710"/>
                  </a:cubicBezTo>
                  <a:cubicBezTo>
                    <a:pt x="1" y="8008"/>
                    <a:pt x="1358" y="10484"/>
                    <a:pt x="3656" y="11258"/>
                  </a:cubicBezTo>
                  <a:cubicBezTo>
                    <a:pt x="3959" y="11360"/>
                    <a:pt x="4269" y="11408"/>
                    <a:pt x="4574" y="11408"/>
                  </a:cubicBezTo>
                  <a:cubicBezTo>
                    <a:pt x="5732" y="11408"/>
                    <a:pt x="6825" y="10710"/>
                    <a:pt x="7240" y="9579"/>
                  </a:cubicBezTo>
                  <a:cubicBezTo>
                    <a:pt x="7752" y="8174"/>
                    <a:pt x="6764" y="6924"/>
                    <a:pt x="6287" y="6365"/>
                  </a:cubicBezTo>
                  <a:lnTo>
                    <a:pt x="4894" y="6365"/>
                  </a:lnTo>
                  <a:cubicBezTo>
                    <a:pt x="4537" y="6365"/>
                    <a:pt x="4251" y="6079"/>
                    <a:pt x="4251" y="5722"/>
                  </a:cubicBezTo>
                  <a:cubicBezTo>
                    <a:pt x="4251" y="5364"/>
                    <a:pt x="4537" y="5079"/>
                    <a:pt x="4894" y="5079"/>
                  </a:cubicBezTo>
                  <a:lnTo>
                    <a:pt x="6287" y="5079"/>
                  </a:lnTo>
                  <a:cubicBezTo>
                    <a:pt x="6764" y="4507"/>
                    <a:pt x="7752" y="3257"/>
                    <a:pt x="7240" y="1828"/>
                  </a:cubicBezTo>
                  <a:cubicBezTo>
                    <a:pt x="6843" y="705"/>
                    <a:pt x="5751" y="0"/>
                    <a:pt x="45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6" name="Google Shape;976;p58"/>
          <p:cNvSpPr/>
          <p:nvPr/>
        </p:nvSpPr>
        <p:spPr>
          <a:xfrm>
            <a:off x="1884519" y="1575545"/>
            <a:ext cx="300340" cy="401924"/>
          </a:xfrm>
          <a:custGeom>
            <a:avLst/>
            <a:gdLst/>
            <a:ahLst/>
            <a:cxnLst/>
            <a:rect l="l" t="t" r="r" b="b"/>
            <a:pathLst>
              <a:path w="16193" h="21670" extrusionOk="0">
                <a:moveTo>
                  <a:pt x="6077" y="11222"/>
                </a:moveTo>
                <a:cubicBezTo>
                  <a:pt x="6387" y="11222"/>
                  <a:pt x="6660" y="11448"/>
                  <a:pt x="6703" y="11763"/>
                </a:cubicBezTo>
                <a:cubicBezTo>
                  <a:pt x="6941" y="13407"/>
                  <a:pt x="8203" y="14264"/>
                  <a:pt x="10466" y="14264"/>
                </a:cubicBezTo>
                <a:cubicBezTo>
                  <a:pt x="10823" y="14264"/>
                  <a:pt x="11109" y="14538"/>
                  <a:pt x="11109" y="14895"/>
                </a:cubicBezTo>
                <a:cubicBezTo>
                  <a:pt x="11109" y="15240"/>
                  <a:pt x="10823" y="15526"/>
                  <a:pt x="10478" y="15526"/>
                </a:cubicBezTo>
                <a:cubicBezTo>
                  <a:pt x="7906" y="15526"/>
                  <a:pt x="5822" y="14502"/>
                  <a:pt x="5453" y="11942"/>
                </a:cubicBezTo>
                <a:cubicBezTo>
                  <a:pt x="5406" y="11597"/>
                  <a:pt x="5644" y="11263"/>
                  <a:pt x="5989" y="11228"/>
                </a:cubicBezTo>
                <a:cubicBezTo>
                  <a:pt x="6018" y="11224"/>
                  <a:pt x="6048" y="11222"/>
                  <a:pt x="6077" y="11222"/>
                </a:cubicBezTo>
                <a:close/>
                <a:moveTo>
                  <a:pt x="4751" y="0"/>
                </a:moveTo>
                <a:cubicBezTo>
                  <a:pt x="3393" y="0"/>
                  <a:pt x="2310" y="1107"/>
                  <a:pt x="2310" y="2441"/>
                </a:cubicBezTo>
                <a:lnTo>
                  <a:pt x="238" y="4346"/>
                </a:lnTo>
                <a:cubicBezTo>
                  <a:pt x="48" y="4536"/>
                  <a:pt x="0" y="4822"/>
                  <a:pt x="119" y="5072"/>
                </a:cubicBezTo>
                <a:cubicBezTo>
                  <a:pt x="227" y="5287"/>
                  <a:pt x="451" y="5435"/>
                  <a:pt x="686" y="5435"/>
                </a:cubicBezTo>
                <a:cubicBezTo>
                  <a:pt x="712" y="5435"/>
                  <a:pt x="737" y="5433"/>
                  <a:pt x="762" y="5429"/>
                </a:cubicBezTo>
                <a:lnTo>
                  <a:pt x="3655" y="5132"/>
                </a:lnTo>
                <a:lnTo>
                  <a:pt x="3655" y="9037"/>
                </a:lnTo>
                <a:cubicBezTo>
                  <a:pt x="3489" y="9466"/>
                  <a:pt x="2762" y="10990"/>
                  <a:pt x="2762" y="12537"/>
                </a:cubicBezTo>
                <a:cubicBezTo>
                  <a:pt x="2762" y="15133"/>
                  <a:pt x="4584" y="17359"/>
                  <a:pt x="7168" y="18205"/>
                </a:cubicBezTo>
                <a:lnTo>
                  <a:pt x="7168" y="20396"/>
                </a:lnTo>
                <a:lnTo>
                  <a:pt x="6775" y="20396"/>
                </a:lnTo>
                <a:cubicBezTo>
                  <a:pt x="6418" y="20396"/>
                  <a:pt x="6132" y="20669"/>
                  <a:pt x="6132" y="21027"/>
                </a:cubicBezTo>
                <a:cubicBezTo>
                  <a:pt x="6132" y="21384"/>
                  <a:pt x="6418" y="21669"/>
                  <a:pt x="6775" y="21669"/>
                </a:cubicBezTo>
                <a:lnTo>
                  <a:pt x="7787" y="21669"/>
                </a:lnTo>
                <a:cubicBezTo>
                  <a:pt x="8144" y="21669"/>
                  <a:pt x="8430" y="21384"/>
                  <a:pt x="8430" y="21027"/>
                </a:cubicBezTo>
                <a:lnTo>
                  <a:pt x="8430" y="18502"/>
                </a:lnTo>
                <a:cubicBezTo>
                  <a:pt x="8758" y="18554"/>
                  <a:pt x="9100" y="18575"/>
                  <a:pt x="9444" y="18575"/>
                </a:cubicBezTo>
                <a:cubicBezTo>
                  <a:pt x="9811" y="18575"/>
                  <a:pt x="10180" y="18551"/>
                  <a:pt x="10537" y="18514"/>
                </a:cubicBezTo>
                <a:lnTo>
                  <a:pt x="10537" y="20396"/>
                </a:lnTo>
                <a:lnTo>
                  <a:pt x="10156" y="20396"/>
                </a:lnTo>
                <a:cubicBezTo>
                  <a:pt x="9799" y="20396"/>
                  <a:pt x="9513" y="20669"/>
                  <a:pt x="9513" y="21027"/>
                </a:cubicBezTo>
                <a:cubicBezTo>
                  <a:pt x="9513" y="21384"/>
                  <a:pt x="9799" y="21669"/>
                  <a:pt x="10156" y="21669"/>
                </a:cubicBezTo>
                <a:lnTo>
                  <a:pt x="11168" y="21669"/>
                </a:lnTo>
                <a:cubicBezTo>
                  <a:pt x="11525" y="21669"/>
                  <a:pt x="11811" y="21384"/>
                  <a:pt x="11811" y="21027"/>
                </a:cubicBezTo>
                <a:lnTo>
                  <a:pt x="11811" y="18276"/>
                </a:lnTo>
                <a:cubicBezTo>
                  <a:pt x="12740" y="18026"/>
                  <a:pt x="13549" y="17598"/>
                  <a:pt x="14204" y="17014"/>
                </a:cubicBezTo>
                <a:cubicBezTo>
                  <a:pt x="15526" y="15835"/>
                  <a:pt x="16193" y="14097"/>
                  <a:pt x="16193" y="11847"/>
                </a:cubicBezTo>
                <a:lnTo>
                  <a:pt x="16193" y="9478"/>
                </a:lnTo>
                <a:cubicBezTo>
                  <a:pt x="16181" y="9120"/>
                  <a:pt x="15895" y="8846"/>
                  <a:pt x="15562" y="8846"/>
                </a:cubicBezTo>
                <a:cubicBezTo>
                  <a:pt x="15466" y="8846"/>
                  <a:pt x="13395" y="8858"/>
                  <a:pt x="12466" y="10525"/>
                </a:cubicBezTo>
                <a:cubicBezTo>
                  <a:pt x="9096" y="10466"/>
                  <a:pt x="7191" y="9656"/>
                  <a:pt x="7191" y="8108"/>
                </a:cubicBezTo>
                <a:lnTo>
                  <a:pt x="7191" y="2441"/>
                </a:lnTo>
                <a:cubicBezTo>
                  <a:pt x="7191" y="1084"/>
                  <a:pt x="6096" y="0"/>
                  <a:pt x="47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77" name="Google Shape;977;p58"/>
          <p:cNvCxnSpPr/>
          <p:nvPr/>
        </p:nvCxnSpPr>
        <p:spPr>
          <a:xfrm>
            <a:off x="317100" y="493350"/>
            <a:ext cx="0" cy="633900"/>
          </a:xfrm>
          <a:prstGeom prst="straightConnector1">
            <a:avLst/>
          </a:prstGeom>
          <a:noFill/>
          <a:ln w="9525" cap="flat" cmpd="sng">
            <a:solidFill>
              <a:srgbClr val="355F1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Poultry Farm Company by Slidesgo">
  <a:themeElements>
    <a:clrScheme name="Simple Light">
      <a:dk1>
        <a:srgbClr val="49433D"/>
      </a:dk1>
      <a:lt1>
        <a:srgbClr val="FDFFEB"/>
      </a:lt1>
      <a:dk2>
        <a:srgbClr val="355F16"/>
      </a:dk2>
      <a:lt2>
        <a:srgbClr val="7F9430"/>
      </a:lt2>
      <a:accent1>
        <a:srgbClr val="C2A6A3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943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</TotalTime>
  <Words>1107</Words>
  <Application>Microsoft Office PowerPoint</Application>
  <PresentationFormat>Экран (16:9)</PresentationFormat>
  <Paragraphs>135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Playfair Display</vt:lpstr>
      <vt:lpstr>Roboto</vt:lpstr>
      <vt:lpstr>Arial</vt:lpstr>
      <vt:lpstr>Comic Sans MS</vt:lpstr>
      <vt:lpstr>Poultry Farm Company by Slidesgo</vt:lpstr>
      <vt:lpstr>Комплексная кормовая добавка для уменьшения стресса птиц, при переходе на постоянный корм</vt:lpstr>
      <vt:lpstr>Пользователь и его проблема</vt:lpstr>
      <vt:lpstr>Решение</vt:lpstr>
      <vt:lpstr>Пользовательский сценарий</vt:lpstr>
      <vt:lpstr>О проекте, Как это работает</vt:lpstr>
      <vt:lpstr>Результаты тестирования</vt:lpstr>
      <vt:lpstr>Результаты тестирования</vt:lpstr>
      <vt:lpstr>Экономика проекта:</vt:lpstr>
      <vt:lpstr>Аналоги решения</vt:lpstr>
      <vt:lpstr>Объем потенциального рынка</vt:lpstr>
      <vt:lpstr>Структура издержек и бизнес-модель</vt:lpstr>
      <vt:lpstr>Команда</vt:lpstr>
      <vt:lpstr>Вопросы к экспертам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Кормовая добавка для уменьшения стресса при переходе птиц на другой корм</dc:title>
  <dc:creator>Администратор</dc:creator>
  <cp:lastModifiedBy>Элина Федотова</cp:lastModifiedBy>
  <cp:revision>78</cp:revision>
  <dcterms:modified xsi:type="dcterms:W3CDTF">2025-05-30T22:06:32Z</dcterms:modified>
</cp:coreProperties>
</file>