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7"/>
  </p:notes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5B9A542-EAA2-4D06-B148-0391A21F5484}">
  <a:tblStyle styleId="{C5B9A542-EAA2-4D06-B148-0391A21F548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20D7171-F8F4-4ED1-A2A9-CAFEEAD36DF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516" y="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47391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/>
            </a:r>
            <a:br>
              <a:rPr lang="ru" dirty="0"/>
            </a:br>
            <a:r>
              <a:rPr lang="ru" dirty="0"/>
              <a:t/>
            </a:r>
            <a:br>
              <a:rPr lang="ru" dirty="0"/>
            </a:br>
            <a:r>
              <a:rPr lang="ru" dirty="0"/>
              <a:t>На титульном слайде укажите: </a:t>
            </a:r>
            <a:br>
              <a:rPr lang="ru" dirty="0"/>
            </a:br>
            <a:r>
              <a:rPr lang="ru" dirty="0"/>
              <a:t>- название вашего проекта</a:t>
            </a:r>
            <a:br>
              <a:rPr lang="ru" dirty="0"/>
            </a:br>
            <a:r>
              <a:rPr lang="ru" dirty="0"/>
              <a:t>- ваш вуз</a:t>
            </a:r>
            <a:br>
              <a:rPr lang="ru" dirty="0"/>
            </a:br>
            <a:r>
              <a:rPr lang="ru" dirty="0"/>
              <a:t>- тип разработки (этот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самостоятельно) 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 dirty="0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 dirty="0">
                <a:solidFill>
                  <a:schemeClr val="dk1"/>
                </a:solidFill>
              </a:rPr>
              <a:t> 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/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чью проблему вы решаете (ваш пользователь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dirty="0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311708" y="1170175"/>
            <a:ext cx="7790004" cy="16269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 smtClean="0">
                <a:latin typeface="Times New Roman" pitchFamily="18" charset="0"/>
                <a:cs typeface="Times New Roman" pitchFamily="18" charset="0"/>
              </a:rPr>
              <a:t>Плазма и комфортность хирургических халатов</a:t>
            </a:r>
            <a:endParaRPr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1"/>
          </p:nvPr>
        </p:nvSpPr>
        <p:spPr>
          <a:xfrm>
            <a:off x="1178475" y="4000500"/>
            <a:ext cx="3364950" cy="8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Казанский национальный исследовательский технологический университет</a:t>
            </a:r>
            <a:endParaRPr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avatars.mds.yandex.net/i?id=ed109febfe00946fee74e3e551a6564c-4017487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" y="4000500"/>
            <a:ext cx="910559" cy="98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c01.alicdn.com/kf/HTB1meqvl9cqBKNjSZFgxh4_kXXa8/200492599/HTB1meqvl9cqBKNjSZFgxh4_kXXa8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143" y="2542961"/>
            <a:ext cx="3043857" cy="260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st2.depositphotos.com/1005920/6293/i/950/depositphotos_62931937-stock-photo-plus-icon-cross-sig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0" t="33360"/>
          <a:stretch/>
        </p:blipFill>
        <p:spPr bwMode="auto">
          <a:xfrm>
            <a:off x="0" y="0"/>
            <a:ext cx="1626353" cy="1582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/>
        </p:nvSpPr>
        <p:spPr>
          <a:xfrm>
            <a:off x="169775" y="268200"/>
            <a:ext cx="4806000" cy="13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1800" b="1" dirty="0"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Паспорт проекта </a:t>
            </a:r>
            <a:r>
              <a:rPr lang="ru" sz="1800" b="1" dirty="0" smtClean="0"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«Плазма и комфортность хирургических халатов»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1" i="0" u="none" strike="noStrike" cap="none" dirty="0">
              <a:solidFill>
                <a:srgbClr val="000000"/>
              </a:solidFill>
              <a:latin typeface="Times New Roman" pitchFamily="18" charset="0"/>
              <a:ea typeface="PT Sans"/>
              <a:cs typeface="Times New Roman" pitchFamily="18" charset="0"/>
              <a:sym typeface="PT Sans"/>
            </a:endParaRPr>
          </a:p>
        </p:txBody>
      </p:sp>
      <p:sp>
        <p:nvSpPr>
          <p:cNvPr id="107" name="Google Shape;107;p26"/>
          <p:cNvSpPr txBox="1"/>
          <p:nvPr/>
        </p:nvSpPr>
        <p:spPr>
          <a:xfrm>
            <a:off x="169775" y="1220224"/>
            <a:ext cx="2268625" cy="178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   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          Какую </a:t>
            </a:r>
            <a:r>
              <a:rPr lang="ru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</a:t>
            </a:r>
            <a:r>
              <a:rPr lang="ru" b="1" dirty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роблем</a:t>
            </a:r>
            <a:r>
              <a:rPr lang="ru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у </a:t>
            </a:r>
            <a:r>
              <a:rPr lang="ru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      решаем</a:t>
            </a:r>
            <a:r>
              <a:rPr lang="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b="1" dirty="0" smtClean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Одноразовые хирургические халаты на основе спанмелт-материалов в процессе эксплуатации придают ощущение дискомфорта.</a:t>
            </a:r>
            <a:endParaRPr sz="1200" b="1" dirty="0">
              <a:solidFill>
                <a:srgbClr val="000000"/>
              </a:solidFill>
              <a:latin typeface="Times New Roman" pitchFamily="18" charset="0"/>
              <a:ea typeface="PT Sans"/>
              <a:cs typeface="Times New Roman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8" name="Google Shape;108;p26"/>
          <p:cNvSpPr txBox="1"/>
          <p:nvPr/>
        </p:nvSpPr>
        <p:spPr>
          <a:xfrm>
            <a:off x="2693375" y="1220224"/>
            <a:ext cx="2499930" cy="171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  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</a:t>
            </a:r>
            <a:r>
              <a:rPr lang="ru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       Какое </a:t>
            </a:r>
            <a:r>
              <a:rPr lang="ru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решение </a:t>
            </a:r>
            <a:r>
              <a:rPr lang="ru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                                    предлагаем</a:t>
            </a:r>
            <a:r>
              <a:rPr lang="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Обработка нетканых материалов низкотемпературной плазмой</a:t>
            </a:r>
            <a:endParaRPr sz="12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9" name="Google Shape;109;p26"/>
          <p:cNvCxnSpPr/>
          <p:nvPr/>
        </p:nvCxnSpPr>
        <p:spPr>
          <a:xfrm>
            <a:off x="5193305" y="-6600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graphicFrame>
        <p:nvGraphicFramePr>
          <p:cNvPr id="110" name="Google Shape;110;p26"/>
          <p:cNvGraphicFramePr/>
          <p:nvPr>
            <p:extLst>
              <p:ext uri="{D42A27DB-BD31-4B8C-83A1-F6EECF244321}">
                <p14:modId xmlns:p14="http://schemas.microsoft.com/office/powerpoint/2010/main" val="1686198554"/>
              </p:ext>
            </p:extLst>
          </p:nvPr>
        </p:nvGraphicFramePr>
        <p:xfrm>
          <a:off x="5419208" y="176249"/>
          <a:ext cx="3553750" cy="2315699"/>
        </p:xfrm>
        <a:graphic>
          <a:graphicData uri="http://schemas.openxmlformats.org/drawingml/2006/table">
            <a:tbl>
              <a:tblPr>
                <a:noFill/>
                <a:tableStyleId>{C5B9A542-EAA2-4D06-B148-0391A21F5484}</a:tableStyleId>
              </a:tblPr>
              <a:tblGrid>
                <a:gridCol w="1540700"/>
                <a:gridCol w="2013050"/>
              </a:tblGrid>
              <a:tr h="41147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Кто?</a:t>
                      </a:r>
                      <a:endParaRPr sz="105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 b="1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Чего хочет?</a:t>
                      </a:r>
                      <a:endParaRPr sz="1050" b="1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Сафиуллина </a:t>
                      </a:r>
                      <a:r>
                        <a:rPr lang="ru-RU" sz="1050" dirty="0" err="1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Алия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</a:t>
                      </a:r>
                      <a:endParaRPr sz="105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Научиться решать технические и проектные вопросы.</a:t>
                      </a:r>
                      <a:endParaRPr sz="105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err="1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Сибгатуллина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</a:t>
                      </a:r>
                      <a:r>
                        <a:rPr lang="ru-RU" sz="1050" dirty="0" err="1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Айзиля</a:t>
                      </a:r>
                      <a:endParaRPr sz="105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Научиться выступать перед публикой, получить новые знания по развитию проекта.</a:t>
                      </a:r>
                      <a:endParaRPr sz="105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err="1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Ахбирова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</a:t>
                      </a:r>
                      <a:r>
                        <a:rPr lang="ru-RU" sz="1050" dirty="0" err="1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Илюза</a:t>
                      </a:r>
                      <a:endParaRPr sz="105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Помочь людям в сфере медицины чувствовать себя комфортнее в процессе хирургических операции.</a:t>
                      </a:r>
                      <a:endParaRPr lang="ru-RU" sz="1050" dirty="0" smtClean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Горбунова Ольга</a:t>
                      </a:r>
                      <a:endParaRPr sz="105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Получить опыт и новые знания в создании проектной работы</a:t>
                      </a:r>
                      <a:endParaRPr lang="ru-RU" sz="1050" dirty="0" smtClean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11" name="Google Shape;111;p26"/>
          <p:cNvSpPr txBox="1"/>
          <p:nvPr/>
        </p:nvSpPr>
        <p:spPr>
          <a:xfrm>
            <a:off x="287341" y="3247101"/>
            <a:ext cx="45177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        Цель: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latin typeface="Times New Roman" pitchFamily="18" charset="0"/>
                <a:ea typeface="PT Sans"/>
                <a:cs typeface="Times New Roman" pitchFamily="18" charset="0"/>
                <a:sym typeface="PT Sans"/>
              </a:rPr>
              <a:t>Мы хотим реализовать нашу идею и таким образом уменьшить ощущение дискомфорта во время проведения хирургических операций.</a:t>
            </a:r>
            <a:endParaRPr sz="1200" b="1" dirty="0">
              <a:latin typeface="Times New Roman" pitchFamily="18" charset="0"/>
              <a:ea typeface="PT Sans"/>
              <a:cs typeface="Times New Roman" pitchFamily="18" charset="0"/>
              <a:sym typeface="PT Sans"/>
            </a:endParaRPr>
          </a:p>
        </p:txBody>
      </p:sp>
      <p:sp>
        <p:nvSpPr>
          <p:cNvPr id="112" name="Google Shape;112;p26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6"/>
          <p:cNvSpPr txBox="1"/>
          <p:nvPr/>
        </p:nvSpPr>
        <p:spPr>
          <a:xfrm>
            <a:off x="5419208" y="2522441"/>
            <a:ext cx="3592684" cy="21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                                   Команда </a:t>
            </a:r>
            <a:r>
              <a:rPr lang="ru" sz="105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проекта: </a:t>
            </a:r>
            <a:endParaRPr sz="105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" sz="105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Алия – </a:t>
            </a:r>
            <a:r>
              <a:rPr lang="ru" sz="1050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научный </a:t>
            </a:r>
            <a:r>
              <a:rPr lang="ru" sz="1050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сотрудник</a:t>
            </a:r>
            <a:endParaRPr sz="1050" dirty="0" smtClean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sz="1050" b="1" dirty="0" smtClean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" sz="105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Айзиля </a:t>
            </a:r>
            <a:r>
              <a:rPr lang="ru" sz="105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–  </a:t>
            </a:r>
            <a:r>
              <a:rPr lang="ru" sz="1050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дизайнер</a:t>
            </a:r>
            <a:endParaRPr sz="105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sz="105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" sz="105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Илюза </a:t>
            </a:r>
            <a:r>
              <a:rPr lang="ru" sz="105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- </a:t>
            </a:r>
            <a:r>
              <a:rPr lang="ru-RU" sz="1050" dirty="0"/>
              <a:t> 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endParaRPr lang="ru" sz="105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" sz="105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Ольга </a:t>
            </a:r>
            <a:r>
              <a:rPr lang="ru" sz="105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–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endParaRPr sz="105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Компетенции команды: целеустремленность, ответственность, открытость новому.</a:t>
            </a:r>
            <a:endParaRPr sz="105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Чтобы </a:t>
            </a:r>
            <a:r>
              <a:rPr lang="ru" sz="105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достичь цели </a:t>
            </a:r>
            <a:r>
              <a:rPr lang="ru" sz="1050" b="1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проекта нам необходимо  реализовать финансовую модель проекта.</a:t>
            </a:r>
            <a:endParaRPr sz="105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sp>
        <p:nvSpPr>
          <p:cNvPr id="115" name="Google Shape;115;p26"/>
          <p:cNvSpPr txBox="1"/>
          <p:nvPr/>
        </p:nvSpPr>
        <p:spPr>
          <a:xfrm>
            <a:off x="5279155" y="14766"/>
            <a:ext cx="45177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i="1" dirty="0"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3076" name="Picture 4" descr="https://cdn.pixabay.com/photo/2017/05/12/08/45/team-2306525_960_72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59" r="1435" b="19652"/>
          <a:stretch/>
        </p:blipFill>
        <p:spPr bwMode="auto">
          <a:xfrm>
            <a:off x="5599785" y="2562617"/>
            <a:ext cx="872409" cy="37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thumbs.dreamstime.com/b/%D1%86%D0%B5%D0%BB%D1%8C-%D1%81%D1%82%D1%80%D0%B5%D0%BB%D0%BA%D0%B8-228786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26" y="3208591"/>
            <a:ext cx="449968" cy="44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442fz.volganet.ru/upload/iblock/c36/90914981_cheap_seo_firms_tips_while_selecting_your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5" r="15663" b="6399"/>
          <a:stretch/>
        </p:blipFill>
        <p:spPr bwMode="auto">
          <a:xfrm>
            <a:off x="292581" y="1295999"/>
            <a:ext cx="372313" cy="50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pbs.twimg.com/media/EYSoSm_X0AM0PPO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77" t="20658" r="38735" b="21244"/>
          <a:stretch/>
        </p:blipFill>
        <p:spPr bwMode="auto">
          <a:xfrm>
            <a:off x="2771775" y="1206934"/>
            <a:ext cx="386812" cy="55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160" y="171780"/>
            <a:ext cx="3177642" cy="367335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Аналоги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t"/>
            <a:r>
              <a:rPr lang="ru-RU" dirty="0" smtClean="0"/>
              <a:t>                    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451777"/>
              </p:ext>
            </p:extLst>
          </p:nvPr>
        </p:nvGraphicFramePr>
        <p:xfrm>
          <a:off x="290858" y="600402"/>
          <a:ext cx="8291167" cy="4390697"/>
        </p:xfrm>
        <a:graphic>
          <a:graphicData uri="http://schemas.openxmlformats.org/drawingml/2006/table">
            <a:tbl>
              <a:tblPr firstRow="1" bandRow="1">
                <a:tableStyleId>{C5B9A542-EAA2-4D06-B148-0391A21F5484}</a:tableStyleId>
              </a:tblPr>
              <a:tblGrid>
                <a:gridCol w="1475236"/>
                <a:gridCol w="1342916"/>
                <a:gridCol w="2156548"/>
                <a:gridCol w="1509022"/>
                <a:gridCol w="1807445"/>
              </a:tblGrid>
              <a:tr h="280362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Ссылка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Отличия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8312">
                <a:tc>
                  <a:txBody>
                    <a:bodyPr/>
                    <a:lstStyle/>
                    <a:p>
                      <a:pPr algn="ctr"/>
                      <a:endParaRPr lang="ru-RU" sz="1300" b="1" i="0" u="none" strike="noStrike" cap="none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  <a:p>
                      <a:pPr algn="ctr"/>
                      <a:r>
                        <a:rPr lang="en-US" sz="1300" b="1" i="0" u="none" strike="noStrike" cap="non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DuPont</a:t>
                      </a:r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https://www.dupont.ru/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0" i="0" u="none" strike="noStrike" cap="non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Долговечность</a:t>
                      </a:r>
                      <a:r>
                        <a:rPr lang="ru-RU" sz="1300" b="0" i="0" u="none" strike="noStrike" cap="non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, прочность, высокие впитывающие свойства, что позволяет носить одежду в жаркую погоду,</a:t>
                      </a:r>
                      <a:r>
                        <a:rPr lang="ru-RU" sz="1300" b="0" i="0" u="none" strike="noStrike" cap="non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ru-RU" sz="1300" b="0" i="0" u="none" strike="noStrike" cap="non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антибактериальность</a:t>
                      </a:r>
                      <a:r>
                        <a:rPr lang="ru-RU" sz="1300" b="0" i="0" u="none" strike="noStrike" cap="non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.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0" i="0" u="none" strike="noStrike" cap="non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Растягивается, не обладает </a:t>
                      </a:r>
                      <a:r>
                        <a:rPr lang="ru-RU" sz="1300" b="0" i="0" u="none" strike="noStrike" cap="non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антистатичными</a:t>
                      </a:r>
                      <a:r>
                        <a:rPr lang="ru-RU" sz="1300" b="0" i="0" u="none" strike="noStrike" cap="non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свойствами;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Мягкие, комфортные</a:t>
                      </a:r>
                      <a:r>
                        <a:rPr lang="ru-RU" sz="13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дышащие материалы при низкой цене.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965014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Гекса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https://gexa.ru/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0" i="0" u="none" strike="noStrike" cap="non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Однослойный </a:t>
                      </a:r>
                      <a:r>
                        <a:rPr lang="ru-RU" sz="1300" b="0" i="0" u="none" strike="noStrike" cap="non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биологически инертный, воздухопроницаемый, гидрофобный .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Недолговечность,легко</a:t>
                      </a: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 повреждается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7811">
                <a:tc>
                  <a:txBody>
                    <a:bodyPr/>
                    <a:lstStyle/>
                    <a:p>
                      <a:pPr algn="ctr"/>
                      <a:r>
                        <a:rPr lang="ru-RU" sz="1300" b="1" i="0" u="none" strike="noStrike" cap="non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ВолгаМедикал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http://volgamedical.ru/</a:t>
                      </a:r>
                      <a:endParaRPr lang="ru-RU" sz="13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0" i="0" u="none" strike="noStrike" cap="non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Высокая </a:t>
                      </a:r>
                      <a:r>
                        <a:rPr lang="ru-RU" sz="1300" b="0" i="0" u="none" strike="noStrike" cap="non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прочность на разрыв, стойкость к химическим и температурным воздействиям, сохранение формы и приятность при контакте с кожей.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Высокая</a:t>
                      </a:r>
                      <a:r>
                        <a:rPr lang="ru-RU" sz="13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стоимость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2054" name="Picture 6" descr="https://images.ua.prom.st/29274682_w640_h640_dyupo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6" y="1563232"/>
            <a:ext cx="920750" cy="34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www.sezlotos.ru/upload/iblock/300/3877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1" y="2859000"/>
            <a:ext cx="929267" cy="2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tmregister.ru/base/NEW/4636/463624/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40" y="3885793"/>
            <a:ext cx="1340887" cy="416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st2.depositphotos.com/1005920/6293/i/950/depositphotos_62931937-stock-photo-plus-icon-cross-sig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90" b="36297"/>
          <a:stretch/>
        </p:blipFill>
        <p:spPr bwMode="auto">
          <a:xfrm>
            <a:off x="8025604" y="4106608"/>
            <a:ext cx="1118393" cy="103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экспертам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Google Shape;128;p28"/>
          <p:cNvSpPr txBox="1">
            <a:spLocks noGrp="1"/>
          </p:cNvSpPr>
          <p:nvPr>
            <p:ph type="body" idx="1"/>
          </p:nvPr>
        </p:nvSpPr>
        <p:spPr>
          <a:xfrm>
            <a:off x="416475" y="1314401"/>
            <a:ext cx="7498800" cy="34576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>
              <a:lnSpc>
                <a:spcPct val="150000"/>
              </a:lnSpc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Сколько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времени занимает исследование и создание этого проекта?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Кто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готов вложить инвестиции в наш проект?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Будет ли возможность предоставить новое оборудование, если оно потребуется нам в ходе реализации проекта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Кто сможет поставлять нам материал для дальнейших исследований?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Какой литературой порекомендуете руководствоваться при создании проекта?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get-zen_doc/1112142/pub_5e9d5918924f044a8de4ac4e_5e9d5967175b6f71c45ac8b7/scale_120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3" b="10545"/>
          <a:stretch/>
        </p:blipFill>
        <p:spPr bwMode="auto">
          <a:xfrm>
            <a:off x="7667624" y="328611"/>
            <a:ext cx="1400176" cy="115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320</Words>
  <Application>Microsoft Office PowerPoint</Application>
  <PresentationFormat>Экран (16:9)</PresentationFormat>
  <Paragraphs>83</Paragraphs>
  <Slides>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Simple Light</vt:lpstr>
      <vt:lpstr>Simple Light</vt:lpstr>
      <vt:lpstr>Плазма и комфортность хирургических халатов</vt:lpstr>
      <vt:lpstr>Презентация PowerPoint</vt:lpstr>
      <vt:lpstr>Аналоги</vt:lpstr>
      <vt:lpstr>Вопросы экспертам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Плазма и комфортность хирургических халатов</dc:title>
  <dc:creator>HomeUser</dc:creator>
  <cp:lastModifiedBy>Сибгатуллина Р</cp:lastModifiedBy>
  <cp:revision>23</cp:revision>
  <dcterms:modified xsi:type="dcterms:W3CDTF">2021-10-10T19:42:07Z</dcterms:modified>
</cp:coreProperties>
</file>