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  <p:sldId id="258" r:id="rId6"/>
    <p:sldId id="262" r:id="rId7"/>
    <p:sldId id="263" r:id="rId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B3446-E53C-4127-AA81-F1D486692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A7B458-6464-4337-9BAB-886036632C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151636-E8DA-4F46-A417-C27E8364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59CAC9-DBBF-4E2D-8079-AA4045C81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173574-4CA7-4443-8827-1A030CDF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2993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C988A-AA76-4FAA-B731-49A7AF39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55BE22-8613-4D26-95EA-EB5AC2F04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5BE7E5-54DE-47DF-B53B-03C795E54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FE65E-FB2B-4D86-99E3-5C6601332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A36C00-DA35-4C01-812E-DCC49177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8653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A52EF-9EFD-48F6-98C0-66FD82294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A9029D-19A6-4F95-9A54-A6E3BFDAD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C08D86-8CBA-4760-B011-D1A3B8ED8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8803D5-7B17-4355-988C-297FBA74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7E198F-ED77-49B3-89A7-3615BAFE7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1656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9848A2-8E94-4AEB-A813-CE9949B6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B95027-A66C-4227-B48C-0DD6C3505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C3D4ED-BAE5-46C5-815D-53A37F56A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1A972C-EB34-47EE-8695-D949764D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E4008C-8D25-4874-B79F-139033D6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CC9BED-AE04-4F37-954F-0CD95233D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328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0B2DF-F0F3-4DE1-B85B-5B43725B9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FE1C04-1AD5-4333-9820-25F9DE85B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06EB4B-B83A-4009-8697-D6782C5DB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DC28FD-888E-4699-84E8-A43E127D0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172632-073A-4E59-8AD8-9B3C88EF1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0BBA8F-5EDF-4E98-A260-0E41A7309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674CEA-9C2F-42F9-AA5D-58DB5297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AC67543-F704-4616-8A4C-CC25A6E1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2193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37863-A83B-4EEF-B178-963DC146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04B7C8-7481-42CA-BFE6-E1C1863B8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A1E2C5-7FBE-4704-B780-09A7A829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DD5D88-203A-41D8-B6C8-7CE10BE8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7345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074DC7-CCE8-4F37-83EA-1FAFE58CB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4FE7F0-5C92-4B0B-A71C-1DA92B84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EA4801-496D-4D0E-BB65-B00C50FB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5825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D1FDD-6BDA-4724-AE57-47EA9D33E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3A57AF-8BF2-420E-BD46-6B88B022E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A8CE85-E79A-4A70-A6D6-7726370D8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B04018-3203-4B83-A3DB-64A3A39EC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B11AB6-80E2-41C6-9736-1FCCC8A13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827DAB-2F83-4BFB-8A53-9269C221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1939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D6682-9724-4009-B4CA-3325E62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D384D-AD50-488F-8FF9-945F5B389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C647B5-6EC7-456C-9944-5B9B5BD9F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96086C-5F95-454B-BD03-7BA7F4B11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C99DC0-0747-4662-B16D-746E85452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CC8C7B-43A4-4135-9106-8C25E080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4492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9D84E-0D6A-4088-87E8-28A861FB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87331B-EBDC-4C3D-94EE-CDDE2E0A8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181F0-738D-46F7-A1B9-402247409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5902D2-C3AE-4B50-81D4-A1B3CA2A1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A4D7A-237A-4175-B127-F2DF27B7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5230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916781-DD3C-4471-B9BA-BA352C11E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76C40F-86BA-4996-9633-1FE8754DE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0423E1-5781-4F69-B8B6-BEA3E6D6C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A48CE7-2828-46CF-A4FC-F19815FC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FEB500-28F8-4C67-8E36-C569506B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297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A328A5-B723-4515-9821-C204D4A1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F4763C-36FA-474C-8566-9E6E2DD52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E268EE-2C42-4F04-91CE-1B3924B40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80E9B-D9D6-4016-984B-C997D8DAFFAC}" type="datetimeFigureOut">
              <a:rPr lang="ru-UA" smtClean="0"/>
              <a:t>10/31/2024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227F01-3CAE-4637-82DF-3E296D5EC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C4C2A1-57C6-44D0-991C-DA3CA86A1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B176-DA17-45D7-B37E-6AAD5D1E9E2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642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FF665D-2367-4E8A-906A-7A3E28330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31" y="3082673"/>
            <a:ext cx="3512321" cy="35123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A791B-B98A-4048-836C-8E43A0E78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146" y="0"/>
            <a:ext cx="9431708" cy="308267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Платформа для анализа и оптимизации </a:t>
            </a:r>
            <a:r>
              <a:rPr lang="ru-RU" sz="4800" b="1">
                <a:solidFill>
                  <a:srgbClr val="FF0000"/>
                </a:solidFill>
              </a:rPr>
              <a:t>сельскохозяйственных процессов(Г8)</a:t>
            </a:r>
            <a:endParaRPr lang="ru-UA" sz="4800" b="1" dirty="0">
              <a:solidFill>
                <a:srgbClr val="FF0000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E6C1E57-CEC3-46C2-B7D1-15F9BF469494}"/>
              </a:ext>
            </a:extLst>
          </p:cNvPr>
          <p:cNvSpPr txBox="1">
            <a:spLocks/>
          </p:cNvSpPr>
          <p:nvPr/>
        </p:nvSpPr>
        <p:spPr>
          <a:xfrm>
            <a:off x="5042019" y="6136114"/>
            <a:ext cx="7149981" cy="811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/>
              <a:t>Климов Николай</a:t>
            </a:r>
            <a:r>
              <a:rPr lang="en-US" sz="1500" dirty="0"/>
              <a:t> </a:t>
            </a:r>
            <a:r>
              <a:rPr lang="ru-RU" sz="1500" dirty="0"/>
              <a:t>×</a:t>
            </a:r>
            <a:r>
              <a:rPr lang="en-US" sz="1500" dirty="0"/>
              <a:t> </a:t>
            </a:r>
            <a:r>
              <a:rPr lang="ru-RU" sz="1500" dirty="0"/>
              <a:t>Литвин Роман × </a:t>
            </a:r>
            <a:r>
              <a:rPr lang="ru-RU" sz="1500" dirty="0" err="1"/>
              <a:t>Закаменный</a:t>
            </a:r>
            <a:r>
              <a:rPr lang="ru-RU" sz="1500" dirty="0"/>
              <a:t> Олег × Трунов Егор</a:t>
            </a:r>
            <a:r>
              <a:rPr lang="en-US" sz="1500" dirty="0"/>
              <a:t> x </a:t>
            </a:r>
            <a:r>
              <a:rPr lang="ru-RU" sz="1500" dirty="0"/>
              <a:t>Горюнова Диана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40565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2113E7-97E9-444C-ACA7-1A06C2876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6" r="26813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16CB6-9288-4D8D-94F6-56E3A84E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481"/>
            <a:ext cx="5251316" cy="1141562"/>
          </a:xfrm>
        </p:spPr>
        <p:txBody>
          <a:bodyPr>
            <a:normAutofit/>
          </a:bodyPr>
          <a:lstStyle/>
          <a:p>
            <a:r>
              <a:rPr lang="ru-RU" sz="2000" dirty="0"/>
              <a:t>Платформа для анализа и оптимизации сельскохозяйственных процессов</a:t>
            </a:r>
            <a:endParaRPr lang="ru-UA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100805-D5B7-490F-A4EF-3F81EC6D0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419"/>
            <a:ext cx="4619621" cy="47925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Создать платформу для анализа и оптимизации сельскохозяйственных процессов 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Упростить процесс анализа и мониторинга сельскохозяйственных угодий, разделив местность на сектора для ведения отчётности за счёт дронов. Сделать платформу для выгрузки и анализа данных.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 Сделать универсальную и незаменимую платформу для участников сельскохозяйственной деятельности. Полностью автоматизировать процесс анализа данных по средствам постоянного обновления платформы. Сделать прорыв в технологиях сельского хозяйства.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применения: Регионы с высоким уровнем сельскохозяйственной деятельности, такие как сельские районы и области с благоприятным климатом.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потребительские сегменты: Юридические лица, агропромышленные компании, сельскохозяйственные кооперативы. Физические лица, садоводы-любители. Данный стартап может быть интересен всем сегментам сельскохозяйственного рынка.</a:t>
            </a:r>
          </a:p>
        </p:txBody>
      </p:sp>
    </p:spTree>
    <p:extLst>
      <p:ext uri="{BB962C8B-B14F-4D97-AF65-F5344CB8AC3E}">
        <p14:creationId xmlns:p14="http://schemas.microsoft.com/office/powerpoint/2010/main" val="2533672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347AA-B33A-4289-973D-E28E0709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402C0F0-A046-4CFD-A7BC-9F6EBF116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772"/>
          <a:stretch/>
        </p:blipFill>
        <p:spPr>
          <a:xfrm>
            <a:off x="699646" y="365125"/>
            <a:ext cx="11286614" cy="5877179"/>
          </a:xfrm>
        </p:spPr>
      </p:pic>
    </p:spTree>
    <p:extLst>
      <p:ext uri="{BB962C8B-B14F-4D97-AF65-F5344CB8AC3E}">
        <p14:creationId xmlns:p14="http://schemas.microsoft.com/office/powerpoint/2010/main" val="110643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56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2" name="Rectangle 2058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E626C-302F-46BF-88CF-5DA8D4DD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20" y="609600"/>
            <a:ext cx="4267199" cy="1330839"/>
          </a:xfrm>
        </p:spPr>
        <p:txBody>
          <a:bodyPr>
            <a:noAutofit/>
          </a:bodyPr>
          <a:lstStyle/>
          <a:p>
            <a:r>
              <a:rPr lang="ru-RU" sz="1800" b="1" dirty="0"/>
              <a:t>На основе какого научно-технического</a:t>
            </a:r>
            <a:br>
              <a:rPr lang="ru-RU" sz="1800" b="1" dirty="0"/>
            </a:br>
            <a:r>
              <a:rPr lang="ru-RU" sz="1800" b="1" dirty="0"/>
              <a:t>решения и/или результата будет создан</a:t>
            </a:r>
            <a:br>
              <a:rPr lang="ru-RU" sz="1800" b="1" dirty="0"/>
            </a:br>
            <a:r>
              <a:rPr lang="ru-RU" sz="1800" b="1" dirty="0"/>
              <a:t>продукт</a:t>
            </a:r>
            <a:endParaRPr lang="ru-UA" sz="1800" b="1" dirty="0"/>
          </a:p>
        </p:txBody>
      </p:sp>
      <p:sp>
        <p:nvSpPr>
          <p:cNvPr id="2063" name="Content Placeholder 2053">
            <a:extLst>
              <a:ext uri="{FF2B5EF4-FFF2-40B4-BE49-F238E27FC236}">
                <a16:creationId xmlns:a16="http://schemas.microsoft.com/office/drawing/2014/main" id="{883A9A2C-6886-073A-56AB-37B454C68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0" y="1940439"/>
            <a:ext cx="315874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Используя технологию БПЛА и ИИ, мы создадим платформу, собирающую и обрабатывающую информацию сельского хозяйства. Технология БПЛА позволяет собирать информацию без участия человека, а адаптированный ИИ обрабатывать и выявлять несоответствия по изображениям.</a:t>
            </a:r>
            <a:endParaRPr lang="en-US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CD44E6-8D96-4D98-984D-490C06D0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5" r="19774"/>
          <a:stretch/>
        </p:blipFill>
        <p:spPr bwMode="auto"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579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DBCD0-8F77-4830-B071-5BB312C80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955875"/>
            <a:ext cx="5352288" cy="1278012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115000"/>
              </a:lnSpc>
            </a:pPr>
            <a:r>
              <a:rPr lang="ru-RU" sz="3600" dirty="0"/>
              <a:t>Какую и чью проблему решает</a:t>
            </a:r>
            <a:endParaRPr lang="ru-UA" sz="3600" dirty="0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E73E1-AA57-1820-91EE-4B250B7E3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2872898"/>
            <a:ext cx="4897120" cy="343036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Позволяет сельскохозяйственным организациям отслеживать и получать краткий анализ полей. Позволяет тратить меньше времени на личный обход сельскохозяйственных угодий.</a:t>
            </a:r>
            <a:endParaRPr lang="en-US" sz="1800" dirty="0"/>
          </a:p>
        </p:txBody>
      </p:sp>
      <p:pic>
        <p:nvPicPr>
          <p:cNvPr id="11" name="Объект 10" descr="Изображение выглядит как на открытом воздухе, земля, обувь, почва&#10;&#10;Автоматически созданное описание">
            <a:extLst>
              <a:ext uri="{FF2B5EF4-FFF2-40B4-BE49-F238E27FC236}">
                <a16:creationId xmlns:a16="http://schemas.microsoft.com/office/drawing/2014/main" id="{5843FD51-8A7C-409C-A3C2-C6C02E15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44" r="23949" b="-1"/>
          <a:stretch/>
        </p:blipFill>
        <p:spPr>
          <a:xfrm>
            <a:off x="531322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20904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B46440-440D-4F8A-8C61-B4923691C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37" y="1253129"/>
            <a:ext cx="7321426" cy="2286319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5FB186B7-2B07-4478-81BF-62C862850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1747" b="12118"/>
          <a:stretch/>
        </p:blipFill>
        <p:spPr>
          <a:xfrm>
            <a:off x="4852746" y="3394915"/>
            <a:ext cx="7394385" cy="1882222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02E7C-D60B-439D-A29D-4874C567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Наши конкуренты</a:t>
            </a:r>
            <a:endParaRPr lang="ru-UA" b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953038-4714-467A-B1D3-D5C65357B4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80" t="34964" r="9882" b="36283"/>
          <a:stretch/>
        </p:blipFill>
        <p:spPr>
          <a:xfrm>
            <a:off x="137444" y="5243675"/>
            <a:ext cx="7394385" cy="152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3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6A9887-3481-0F3D-1146-03217BB9AB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3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9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230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Платформа для анализа и оптимизации сельскохозяйственных процессов(Г8)</vt:lpstr>
      <vt:lpstr>Платформа для анализа и оптимизации сельскохозяйственных процессов</vt:lpstr>
      <vt:lpstr>Презентация PowerPoint</vt:lpstr>
      <vt:lpstr>На основе какого научно-технического решения и/или результата будет создан продукт</vt:lpstr>
      <vt:lpstr>Какую и чью проблему решает</vt:lpstr>
      <vt:lpstr>Наши конкуренты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15.05.2022 Платформа для анализа и оптимизации сельскохозяйственных процессов</dc:title>
  <dc:creator>Starlight</dc:creator>
  <cp:lastModifiedBy>Николай Климов</cp:lastModifiedBy>
  <cp:revision>6</cp:revision>
  <dcterms:created xsi:type="dcterms:W3CDTF">2024-10-27T16:52:51Z</dcterms:created>
  <dcterms:modified xsi:type="dcterms:W3CDTF">2024-10-31T00:15:47Z</dcterms:modified>
</cp:coreProperties>
</file>