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9" r:id="rId4"/>
    <p:sldId id="281" r:id="rId5"/>
    <p:sldId id="269" r:id="rId6"/>
    <p:sldId id="277" r:id="rId7"/>
    <p:sldId id="271" r:id="rId8"/>
    <p:sldId id="262" r:id="rId9"/>
    <p:sldId id="275" r:id="rId10"/>
    <p:sldId id="276" r:id="rId11"/>
    <p:sldId id="282" r:id="rId12"/>
    <p:sldId id="279" r:id="rId13"/>
    <p:sldId id="272" r:id="rId14"/>
    <p:sldId id="278" r:id="rId15"/>
    <p:sldId id="264" r:id="rId16"/>
    <p:sldId id="267" r:id="rId17"/>
    <p:sldId id="258" r:id="rId18"/>
  </p:sldIdLst>
  <p:sldSz cx="12192000" cy="6858000"/>
  <p:notesSz cx="12192000" cy="6858000"/>
  <p:defaultTextStyle>
    <a:defPPr>
      <a:defRPr lang="en-US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rtemios_SHOW _Hell_Freinds_" initials="A_" lastIdx="1" clrIdx="0">
    <p:extLst>
      <p:ext uri="{19B8F6BF-5375-455C-9EA6-DF929625EA0E}">
        <p15:presenceInfo xmlns:p15="http://schemas.microsoft.com/office/powerpoint/2012/main" userId="38cd0a4d6313490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FEB03A"/>
    <a:srgbClr val="FFB039"/>
    <a:srgbClr val="B078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79" autoAdjust="0"/>
    <p:restoredTop sz="95033" autoAdjust="0"/>
  </p:normalViewPr>
  <p:slideViewPr>
    <p:cSldViewPr snapToGrid="0">
      <p:cViewPr varScale="1">
        <p:scale>
          <a:sx n="107" d="100"/>
          <a:sy n="107" d="100"/>
        </p:scale>
        <p:origin x="78" y="120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temios_SHOW _Hell_Freinds_" userId="38cd0a4d63134907" providerId="LiveId" clId="{8CBEEB84-3B9A-43AC-92FA-D68537B67095}"/>
    <pc:docChg chg="modSld">
      <pc:chgData name="Artemios_SHOW _Hell_Freinds_" userId="38cd0a4d63134907" providerId="LiveId" clId="{8CBEEB84-3B9A-43AC-92FA-D68537B67095}" dt="2023-12-01T09:25:22.615" v="0" actId="1076"/>
      <pc:docMkLst>
        <pc:docMk/>
      </pc:docMkLst>
      <pc:sldChg chg="modSp mod">
        <pc:chgData name="Artemios_SHOW _Hell_Freinds_" userId="38cd0a4d63134907" providerId="LiveId" clId="{8CBEEB84-3B9A-43AC-92FA-D68537B67095}" dt="2023-12-01T09:25:22.615" v="0" actId="1076"/>
        <pc:sldMkLst>
          <pc:docMk/>
          <pc:sldMk cId="3171214293" sldId="275"/>
        </pc:sldMkLst>
        <pc:spChg chg="mod">
          <ac:chgData name="Artemios_SHOW _Hell_Freinds_" userId="38cd0a4d63134907" providerId="LiveId" clId="{8CBEEB84-3B9A-43AC-92FA-D68537B67095}" dt="2023-12-01T09:25:22.615" v="0" actId="1076"/>
          <ac:spMkLst>
            <pc:docMk/>
            <pc:sldMk cId="3171214293" sldId="275"/>
            <ac:spMk id="3" creationId="{A21AF0B7-DDDE-4B83-9F47-5BAD9F94C78C}"/>
          </ac:spMkLst>
        </pc:spChg>
      </pc:sldChg>
    </pc:docChg>
  </pc:docChgLst>
  <pc:docChgLst>
    <pc:chgData name="Artemios_SHOW _Hell_Freinds_" userId="38cd0a4d63134907" providerId="LiveId" clId="{18DBDEFC-8392-4439-8240-368D22CCF021}"/>
    <pc:docChg chg="undo custSel addSld delSld modSld">
      <pc:chgData name="Artemios_SHOW _Hell_Freinds_" userId="38cd0a4d63134907" providerId="LiveId" clId="{18DBDEFC-8392-4439-8240-368D22CCF021}" dt="2023-11-30T14:12:33.500" v="580" actId="14100"/>
      <pc:docMkLst>
        <pc:docMk/>
      </pc:docMkLst>
      <pc:sldChg chg="modSp mod">
        <pc:chgData name="Artemios_SHOW _Hell_Freinds_" userId="38cd0a4d63134907" providerId="LiveId" clId="{18DBDEFC-8392-4439-8240-368D22CCF021}" dt="2023-11-30T14:12:33.500" v="580" actId="14100"/>
        <pc:sldMkLst>
          <pc:docMk/>
          <pc:sldMk cId="0" sldId="256"/>
        </pc:sldMkLst>
        <pc:spChg chg="mod">
          <ac:chgData name="Artemios_SHOW _Hell_Freinds_" userId="38cd0a4d63134907" providerId="LiveId" clId="{18DBDEFC-8392-4439-8240-368D22CCF021}" dt="2023-11-30T14:12:33.500" v="580" actId="14100"/>
          <ac:spMkLst>
            <pc:docMk/>
            <pc:sldMk cId="0" sldId="256"/>
            <ac:spMk id="2" creationId="{00000000-0000-0000-0000-000000000000}"/>
          </ac:spMkLst>
        </pc:spChg>
        <pc:spChg chg="mod">
          <ac:chgData name="Artemios_SHOW _Hell_Freinds_" userId="38cd0a4d63134907" providerId="LiveId" clId="{18DBDEFC-8392-4439-8240-368D22CCF021}" dt="2023-11-30T14:12:18.516" v="578" actId="14100"/>
          <ac:spMkLst>
            <pc:docMk/>
            <pc:sldMk cId="0" sldId="256"/>
            <ac:spMk id="6" creationId="{00000000-0000-0000-0000-000000000000}"/>
          </ac:spMkLst>
        </pc:spChg>
      </pc:sldChg>
      <pc:sldChg chg="addSp delSp modSp mod">
        <pc:chgData name="Artemios_SHOW _Hell_Freinds_" userId="38cd0a4d63134907" providerId="LiveId" clId="{18DBDEFC-8392-4439-8240-368D22CCF021}" dt="2023-11-30T13:38:53.179" v="27" actId="1076"/>
        <pc:sldMkLst>
          <pc:docMk/>
          <pc:sldMk cId="0" sldId="257"/>
        </pc:sldMkLst>
        <pc:spChg chg="add del mod">
          <ac:chgData name="Artemios_SHOW _Hell_Freinds_" userId="38cd0a4d63134907" providerId="LiveId" clId="{18DBDEFC-8392-4439-8240-368D22CCF021}" dt="2023-11-30T13:38:53.179" v="27" actId="1076"/>
          <ac:spMkLst>
            <pc:docMk/>
            <pc:sldMk cId="0" sldId="257"/>
            <ac:spMk id="24" creationId="{050315B5-C4F7-C07C-BE09-D9F1BEF6A931}"/>
          </ac:spMkLst>
        </pc:spChg>
        <pc:spChg chg="del mod">
          <ac:chgData name="Artemios_SHOW _Hell_Freinds_" userId="38cd0a4d63134907" providerId="LiveId" clId="{18DBDEFC-8392-4439-8240-368D22CCF021}" dt="2023-11-30T13:38:06.045" v="17"/>
          <ac:spMkLst>
            <pc:docMk/>
            <pc:sldMk cId="0" sldId="257"/>
            <ac:spMk id="28" creationId="{64EE340D-B4BA-D481-292E-3E3D48D1F646}"/>
          </ac:spMkLst>
        </pc:spChg>
        <pc:spChg chg="del mod">
          <ac:chgData name="Artemios_SHOW _Hell_Freinds_" userId="38cd0a4d63134907" providerId="LiveId" clId="{18DBDEFC-8392-4439-8240-368D22CCF021}" dt="2023-11-30T13:38:06.045" v="15"/>
          <ac:spMkLst>
            <pc:docMk/>
            <pc:sldMk cId="0" sldId="257"/>
            <ac:spMk id="30" creationId="{651B9211-CC95-68FE-0B6C-63EB015BFFB6}"/>
          </ac:spMkLst>
        </pc:spChg>
        <pc:spChg chg="mod">
          <ac:chgData name="Artemios_SHOW _Hell_Freinds_" userId="38cd0a4d63134907" providerId="LiveId" clId="{18DBDEFC-8392-4439-8240-368D22CCF021}" dt="2023-11-30T13:37:38.235" v="13" actId="20577"/>
          <ac:spMkLst>
            <pc:docMk/>
            <pc:sldMk cId="0" sldId="257"/>
            <ac:spMk id="31" creationId="{D85012E3-6F28-9B67-CE42-D571B090BB87}"/>
          </ac:spMkLst>
        </pc:spChg>
        <pc:picChg chg="del">
          <ac:chgData name="Artemios_SHOW _Hell_Freinds_" userId="38cd0a4d63134907" providerId="LiveId" clId="{18DBDEFC-8392-4439-8240-368D22CCF021}" dt="2023-11-30T13:37:20.082" v="0" actId="21"/>
          <ac:picMkLst>
            <pc:docMk/>
            <pc:sldMk cId="0" sldId="257"/>
            <ac:picMk id="6" creationId="{C5E6AEBE-6C14-438C-BE47-4847E195776A}"/>
          </ac:picMkLst>
        </pc:picChg>
        <pc:picChg chg="del">
          <ac:chgData name="Artemios_SHOW _Hell_Freinds_" userId="38cd0a4d63134907" providerId="LiveId" clId="{18DBDEFC-8392-4439-8240-368D22CCF021}" dt="2023-11-30T13:37:21.760" v="1" actId="21"/>
          <ac:picMkLst>
            <pc:docMk/>
            <pc:sldMk cId="0" sldId="257"/>
            <ac:picMk id="9" creationId="{F8EDA7E9-D359-1FAE-4CEE-3E6E217A2E73}"/>
          </ac:picMkLst>
        </pc:picChg>
        <pc:picChg chg="del">
          <ac:chgData name="Artemios_SHOW _Hell_Freinds_" userId="38cd0a4d63134907" providerId="LiveId" clId="{18DBDEFC-8392-4439-8240-368D22CCF021}" dt="2023-11-30T13:37:23.240" v="2" actId="21"/>
          <ac:picMkLst>
            <pc:docMk/>
            <pc:sldMk cId="0" sldId="257"/>
            <ac:picMk id="11" creationId="{9DDE5440-358C-37AB-639D-439D1C130249}"/>
          </ac:picMkLst>
        </pc:picChg>
        <pc:picChg chg="del">
          <ac:chgData name="Artemios_SHOW _Hell_Freinds_" userId="38cd0a4d63134907" providerId="LiveId" clId="{18DBDEFC-8392-4439-8240-368D22CCF021}" dt="2023-11-30T13:37:24.704" v="3" actId="21"/>
          <ac:picMkLst>
            <pc:docMk/>
            <pc:sldMk cId="0" sldId="257"/>
            <ac:picMk id="13" creationId="{D2576F6A-F4C2-AFAA-FEA7-574D98CF3C3C}"/>
          </ac:picMkLst>
        </pc:picChg>
      </pc:sldChg>
      <pc:sldChg chg="modSp mod">
        <pc:chgData name="Artemios_SHOW _Hell_Freinds_" userId="38cd0a4d63134907" providerId="LiveId" clId="{18DBDEFC-8392-4439-8240-368D22CCF021}" dt="2023-11-30T14:10:01.411" v="518" actId="20577"/>
        <pc:sldMkLst>
          <pc:docMk/>
          <pc:sldMk cId="0" sldId="258"/>
        </pc:sldMkLst>
        <pc:spChg chg="mod">
          <ac:chgData name="Artemios_SHOW _Hell_Freinds_" userId="38cd0a4d63134907" providerId="LiveId" clId="{18DBDEFC-8392-4439-8240-368D22CCF021}" dt="2023-11-30T14:09:33.382" v="476" actId="120"/>
          <ac:spMkLst>
            <pc:docMk/>
            <pc:sldMk cId="0" sldId="258"/>
            <ac:spMk id="5" creationId="{B1490B63-5A00-1164-3C2E-15895A0C9555}"/>
          </ac:spMkLst>
        </pc:spChg>
        <pc:spChg chg="mod">
          <ac:chgData name="Artemios_SHOW _Hell_Freinds_" userId="38cd0a4d63134907" providerId="LiveId" clId="{18DBDEFC-8392-4439-8240-368D22CCF021}" dt="2023-11-30T14:09:50.689" v="494" actId="20577"/>
          <ac:spMkLst>
            <pc:docMk/>
            <pc:sldMk cId="0" sldId="258"/>
            <ac:spMk id="6" creationId="{A6F7171B-6A90-5CDD-8D9D-2C3CBEF25C27}"/>
          </ac:spMkLst>
        </pc:spChg>
        <pc:spChg chg="mod">
          <ac:chgData name="Artemios_SHOW _Hell_Freinds_" userId="38cd0a4d63134907" providerId="LiveId" clId="{18DBDEFC-8392-4439-8240-368D22CCF021}" dt="2023-11-30T14:10:01.411" v="518" actId="20577"/>
          <ac:spMkLst>
            <pc:docMk/>
            <pc:sldMk cId="0" sldId="258"/>
            <ac:spMk id="8" creationId="{30217BE4-BB4D-95ED-5E3B-986190F17941}"/>
          </ac:spMkLst>
        </pc:spChg>
      </pc:sldChg>
      <pc:sldChg chg="addSp modSp mod">
        <pc:chgData name="Artemios_SHOW _Hell_Freinds_" userId="38cd0a4d63134907" providerId="LiveId" clId="{18DBDEFC-8392-4439-8240-368D22CCF021}" dt="2023-11-30T13:39:45.611" v="37" actId="1076"/>
        <pc:sldMkLst>
          <pc:docMk/>
          <pc:sldMk cId="2709065855" sldId="259"/>
        </pc:sldMkLst>
        <pc:spChg chg="mod">
          <ac:chgData name="Artemios_SHOW _Hell_Freinds_" userId="38cd0a4d63134907" providerId="LiveId" clId="{18DBDEFC-8392-4439-8240-368D22CCF021}" dt="2023-11-30T13:39:25.184" v="33" actId="255"/>
          <ac:spMkLst>
            <pc:docMk/>
            <pc:sldMk cId="2709065855" sldId="259"/>
            <ac:spMk id="77" creationId="{00000000-0000-0000-0000-000000000000}"/>
          </ac:spMkLst>
        </pc:spChg>
        <pc:picChg chg="add mod">
          <ac:chgData name="Artemios_SHOW _Hell_Freinds_" userId="38cd0a4d63134907" providerId="LiveId" clId="{18DBDEFC-8392-4439-8240-368D22CCF021}" dt="2023-11-30T13:39:45.611" v="37" actId="1076"/>
          <ac:picMkLst>
            <pc:docMk/>
            <pc:sldMk cId="2709065855" sldId="259"/>
            <ac:picMk id="11" creationId="{55C6B45B-A08E-4D48-AB16-F327F0B94C40}"/>
          </ac:picMkLst>
        </pc:picChg>
      </pc:sldChg>
      <pc:sldChg chg="addSp delSp modSp mod">
        <pc:chgData name="Artemios_SHOW _Hell_Freinds_" userId="38cd0a4d63134907" providerId="LiveId" clId="{18DBDEFC-8392-4439-8240-368D22CCF021}" dt="2023-11-30T13:46:54.371" v="97" actId="1076"/>
        <pc:sldMkLst>
          <pc:docMk/>
          <pc:sldMk cId="2232601022" sldId="262"/>
        </pc:sldMkLst>
        <pc:spChg chg="add del mod">
          <ac:chgData name="Artemios_SHOW _Hell_Freinds_" userId="38cd0a4d63134907" providerId="LiveId" clId="{18DBDEFC-8392-4439-8240-368D22CCF021}" dt="2023-11-30T13:46:11.009" v="88"/>
          <ac:spMkLst>
            <pc:docMk/>
            <pc:sldMk cId="2232601022" sldId="262"/>
            <ac:spMk id="4" creationId="{764D070C-6DBF-43AF-88A4-8E5AA8197EF3}"/>
          </ac:spMkLst>
        </pc:spChg>
        <pc:spChg chg="add mod">
          <ac:chgData name="Artemios_SHOW _Hell_Freinds_" userId="38cd0a4d63134907" providerId="LiveId" clId="{18DBDEFC-8392-4439-8240-368D22CCF021}" dt="2023-11-30T13:46:31.181" v="93" actId="122"/>
          <ac:spMkLst>
            <pc:docMk/>
            <pc:sldMk cId="2232601022" sldId="262"/>
            <ac:spMk id="5" creationId="{00805CFE-908B-4F85-AC1C-5C0E1A6C6478}"/>
          </ac:spMkLst>
        </pc:spChg>
        <pc:spChg chg="add mod">
          <ac:chgData name="Artemios_SHOW _Hell_Freinds_" userId="38cd0a4d63134907" providerId="LiveId" clId="{18DBDEFC-8392-4439-8240-368D22CCF021}" dt="2023-11-30T13:46:54.371" v="97" actId="1076"/>
          <ac:spMkLst>
            <pc:docMk/>
            <pc:sldMk cId="2232601022" sldId="262"/>
            <ac:spMk id="6" creationId="{F390A5AC-186E-41C9-B14B-8708A69D2240}"/>
          </ac:spMkLst>
        </pc:spChg>
        <pc:graphicFrameChg chg="del">
          <ac:chgData name="Artemios_SHOW _Hell_Freinds_" userId="38cd0a4d63134907" providerId="LiveId" clId="{18DBDEFC-8392-4439-8240-368D22CCF021}" dt="2023-11-30T13:45:56.925" v="83" actId="21"/>
          <ac:graphicFrameMkLst>
            <pc:docMk/>
            <pc:sldMk cId="2232601022" sldId="262"/>
            <ac:graphicFrameMk id="3" creationId="{047ADCF6-3CF5-928C-BB4D-06EF51199021}"/>
          </ac:graphicFrameMkLst>
        </pc:graphicFrameChg>
        <pc:graphicFrameChg chg="add del mod">
          <ac:chgData name="Artemios_SHOW _Hell_Freinds_" userId="38cd0a4d63134907" providerId="LiveId" clId="{18DBDEFC-8392-4439-8240-368D22CCF021}" dt="2023-11-30T13:46:11.006" v="86" actId="21"/>
          <ac:graphicFrameMkLst>
            <pc:docMk/>
            <pc:sldMk cId="2232601022" sldId="262"/>
            <ac:graphicFrameMk id="10" creationId="{2DDBE6A0-8FC0-4E31-A77D-68CD4389CE0D}"/>
          </ac:graphicFrameMkLst>
        </pc:graphicFrameChg>
      </pc:sldChg>
      <pc:sldChg chg="modSp mod">
        <pc:chgData name="Artemios_SHOW _Hell_Freinds_" userId="38cd0a4d63134907" providerId="LiveId" clId="{18DBDEFC-8392-4439-8240-368D22CCF021}" dt="2023-11-30T13:55:44.345" v="283" actId="207"/>
        <pc:sldMkLst>
          <pc:docMk/>
          <pc:sldMk cId="2223251505" sldId="264"/>
        </pc:sldMkLst>
        <pc:spChg chg="mod">
          <ac:chgData name="Artemios_SHOW _Hell_Freinds_" userId="38cd0a4d63134907" providerId="LiveId" clId="{18DBDEFC-8392-4439-8240-368D22CCF021}" dt="2023-11-30T13:55:44.345" v="283" actId="207"/>
          <ac:spMkLst>
            <pc:docMk/>
            <pc:sldMk cId="2223251505" sldId="264"/>
            <ac:spMk id="3" creationId="{E136FBBE-89C2-66DF-11BA-2F6D21B98719}"/>
          </ac:spMkLst>
        </pc:spChg>
      </pc:sldChg>
      <pc:sldChg chg="addSp delSp modSp mod">
        <pc:chgData name="Artemios_SHOW _Hell_Freinds_" userId="38cd0a4d63134907" providerId="LiveId" clId="{18DBDEFC-8392-4439-8240-368D22CCF021}" dt="2023-11-30T14:06:17.901" v="417" actId="1440"/>
        <pc:sldMkLst>
          <pc:docMk/>
          <pc:sldMk cId="1714986506" sldId="267"/>
        </pc:sldMkLst>
        <pc:spChg chg="mod">
          <ac:chgData name="Artemios_SHOW _Hell_Freinds_" userId="38cd0a4d63134907" providerId="LiveId" clId="{18DBDEFC-8392-4439-8240-368D22CCF021}" dt="2023-11-30T14:04:24.572" v="391" actId="1076"/>
          <ac:spMkLst>
            <pc:docMk/>
            <pc:sldMk cId="1714986506" sldId="267"/>
            <ac:spMk id="4" creationId="{51042DCF-B6D9-87AD-6A03-AFE3C384FC39}"/>
          </ac:spMkLst>
        </pc:spChg>
        <pc:spChg chg="del mod">
          <ac:chgData name="Artemios_SHOW _Hell_Freinds_" userId="38cd0a4d63134907" providerId="LiveId" clId="{18DBDEFC-8392-4439-8240-368D22CCF021}" dt="2023-11-30T14:04:55.973" v="400"/>
          <ac:spMkLst>
            <pc:docMk/>
            <pc:sldMk cId="1714986506" sldId="267"/>
            <ac:spMk id="12" creationId="{63EF4A82-DCEA-25DE-CB5D-B9E4468FE593}"/>
          </ac:spMkLst>
        </pc:spChg>
        <pc:spChg chg="add mod">
          <ac:chgData name="Artemios_SHOW _Hell_Freinds_" userId="38cd0a4d63134907" providerId="LiveId" clId="{18DBDEFC-8392-4439-8240-368D22CCF021}" dt="2023-11-30T14:04:55.243" v="398" actId="1076"/>
          <ac:spMkLst>
            <pc:docMk/>
            <pc:sldMk cId="1714986506" sldId="267"/>
            <ac:spMk id="22" creationId="{59ED9F72-5B08-4D78-9183-586238F86ADC}"/>
          </ac:spMkLst>
        </pc:spChg>
        <pc:spChg chg="mod">
          <ac:chgData name="Artemios_SHOW _Hell_Freinds_" userId="38cd0a4d63134907" providerId="LiveId" clId="{18DBDEFC-8392-4439-8240-368D22CCF021}" dt="2023-11-30T13:57:46.912" v="308" actId="1076"/>
          <ac:spMkLst>
            <pc:docMk/>
            <pc:sldMk cId="1714986506" sldId="267"/>
            <ac:spMk id="26" creationId="{D827D101-E213-D5E8-2812-436D04405D6A}"/>
          </ac:spMkLst>
        </pc:spChg>
        <pc:spChg chg="mod">
          <ac:chgData name="Artemios_SHOW _Hell_Freinds_" userId="38cd0a4d63134907" providerId="LiveId" clId="{18DBDEFC-8392-4439-8240-368D22CCF021}" dt="2023-11-30T14:04:18.142" v="390" actId="122"/>
          <ac:spMkLst>
            <pc:docMk/>
            <pc:sldMk cId="1714986506" sldId="267"/>
            <ac:spMk id="44" creationId="{B5321F6E-0A44-849B-07B7-F12754AC6708}"/>
          </ac:spMkLst>
        </pc:spChg>
        <pc:spChg chg="add mod">
          <ac:chgData name="Artemios_SHOW _Hell_Freinds_" userId="38cd0a4d63134907" providerId="LiveId" clId="{18DBDEFC-8392-4439-8240-368D22CCF021}" dt="2023-11-30T14:05:26.172" v="407" actId="1076"/>
          <ac:spMkLst>
            <pc:docMk/>
            <pc:sldMk cId="1714986506" sldId="267"/>
            <ac:spMk id="46" creationId="{2A5800F2-0BF1-42FA-960F-593795E35590}"/>
          </ac:spMkLst>
        </pc:spChg>
        <pc:spChg chg="mod">
          <ac:chgData name="Artemios_SHOW _Hell_Freinds_" userId="38cd0a4d63134907" providerId="LiveId" clId="{18DBDEFC-8392-4439-8240-368D22CCF021}" dt="2023-11-30T13:57:21.330" v="303"/>
          <ac:spMkLst>
            <pc:docMk/>
            <pc:sldMk cId="1714986506" sldId="267"/>
            <ac:spMk id="48" creationId="{2495EC44-D8BB-45D1-9225-B2D35464FF1F}"/>
          </ac:spMkLst>
        </pc:spChg>
        <pc:spChg chg="mod">
          <ac:chgData name="Artemios_SHOW _Hell_Freinds_" userId="38cd0a4d63134907" providerId="LiveId" clId="{18DBDEFC-8392-4439-8240-368D22CCF021}" dt="2023-11-30T13:57:21.330" v="303"/>
          <ac:spMkLst>
            <pc:docMk/>
            <pc:sldMk cId="1714986506" sldId="267"/>
            <ac:spMk id="49" creationId="{E583E12F-0367-496E-A0C3-A00E39788788}"/>
          </ac:spMkLst>
        </pc:spChg>
        <pc:spChg chg="mod">
          <ac:chgData name="Artemios_SHOW _Hell_Freinds_" userId="38cd0a4d63134907" providerId="LiveId" clId="{18DBDEFC-8392-4439-8240-368D22CCF021}" dt="2023-11-30T13:57:21.330" v="303"/>
          <ac:spMkLst>
            <pc:docMk/>
            <pc:sldMk cId="1714986506" sldId="267"/>
            <ac:spMk id="50" creationId="{D53E6B8D-4C94-41A8-BE41-D62E35B860C0}"/>
          </ac:spMkLst>
        </pc:spChg>
        <pc:spChg chg="mod">
          <ac:chgData name="Artemios_SHOW _Hell_Freinds_" userId="38cd0a4d63134907" providerId="LiveId" clId="{18DBDEFC-8392-4439-8240-368D22CCF021}" dt="2023-11-30T13:57:21.330" v="303"/>
          <ac:spMkLst>
            <pc:docMk/>
            <pc:sldMk cId="1714986506" sldId="267"/>
            <ac:spMk id="51" creationId="{DD46C2FF-E09F-42A9-8231-551CE432BE4E}"/>
          </ac:spMkLst>
        </pc:spChg>
        <pc:spChg chg="mod">
          <ac:chgData name="Artemios_SHOW _Hell_Freinds_" userId="38cd0a4d63134907" providerId="LiveId" clId="{18DBDEFC-8392-4439-8240-368D22CCF021}" dt="2023-11-30T13:57:21.330" v="303"/>
          <ac:spMkLst>
            <pc:docMk/>
            <pc:sldMk cId="1714986506" sldId="267"/>
            <ac:spMk id="52" creationId="{41D23BEF-9229-40AC-9361-CB701D0B23FE}"/>
          </ac:spMkLst>
        </pc:spChg>
        <pc:spChg chg="mod">
          <ac:chgData name="Artemios_SHOW _Hell_Freinds_" userId="38cd0a4d63134907" providerId="LiveId" clId="{18DBDEFC-8392-4439-8240-368D22CCF021}" dt="2023-11-30T13:57:21.330" v="303"/>
          <ac:spMkLst>
            <pc:docMk/>
            <pc:sldMk cId="1714986506" sldId="267"/>
            <ac:spMk id="53" creationId="{33190B77-D3CB-491E-9B11-17F30E6EFF0B}"/>
          </ac:spMkLst>
        </pc:spChg>
        <pc:spChg chg="mod">
          <ac:chgData name="Artemios_SHOW _Hell_Freinds_" userId="38cd0a4d63134907" providerId="LiveId" clId="{18DBDEFC-8392-4439-8240-368D22CCF021}" dt="2023-11-30T13:57:21.330" v="303"/>
          <ac:spMkLst>
            <pc:docMk/>
            <pc:sldMk cId="1714986506" sldId="267"/>
            <ac:spMk id="54" creationId="{F15C4CD9-8AB9-4EF1-BB73-E6B2A6065E5E}"/>
          </ac:spMkLst>
        </pc:spChg>
        <pc:spChg chg="mod">
          <ac:chgData name="Artemios_SHOW _Hell_Freinds_" userId="38cd0a4d63134907" providerId="LiveId" clId="{18DBDEFC-8392-4439-8240-368D22CCF021}" dt="2023-11-30T13:57:21.330" v="303"/>
          <ac:spMkLst>
            <pc:docMk/>
            <pc:sldMk cId="1714986506" sldId="267"/>
            <ac:spMk id="55" creationId="{2A8E5CA8-C5F0-4FE3-8CA1-A1B154DA8F06}"/>
          </ac:spMkLst>
        </pc:spChg>
        <pc:spChg chg="mod">
          <ac:chgData name="Artemios_SHOW _Hell_Freinds_" userId="38cd0a4d63134907" providerId="LiveId" clId="{18DBDEFC-8392-4439-8240-368D22CCF021}" dt="2023-11-30T13:57:21.330" v="303"/>
          <ac:spMkLst>
            <pc:docMk/>
            <pc:sldMk cId="1714986506" sldId="267"/>
            <ac:spMk id="56" creationId="{6BE9520A-ECC9-4586-91C4-62D0DD8DD3E7}"/>
          </ac:spMkLst>
        </pc:spChg>
        <pc:spChg chg="mod">
          <ac:chgData name="Artemios_SHOW _Hell_Freinds_" userId="38cd0a4d63134907" providerId="LiveId" clId="{18DBDEFC-8392-4439-8240-368D22CCF021}" dt="2023-11-30T13:57:21.330" v="303"/>
          <ac:spMkLst>
            <pc:docMk/>
            <pc:sldMk cId="1714986506" sldId="267"/>
            <ac:spMk id="58" creationId="{03CFF290-D2CF-4D08-8E0F-1D2770655022}"/>
          </ac:spMkLst>
        </pc:spChg>
        <pc:spChg chg="mod">
          <ac:chgData name="Artemios_SHOW _Hell_Freinds_" userId="38cd0a4d63134907" providerId="LiveId" clId="{18DBDEFC-8392-4439-8240-368D22CCF021}" dt="2023-11-30T13:58:03.726" v="311"/>
          <ac:spMkLst>
            <pc:docMk/>
            <pc:sldMk cId="1714986506" sldId="267"/>
            <ac:spMk id="60" creationId="{5A070ECB-C1C5-4298-B973-9EDFF5BF92BD}"/>
          </ac:spMkLst>
        </pc:spChg>
        <pc:spChg chg="mod">
          <ac:chgData name="Artemios_SHOW _Hell_Freinds_" userId="38cd0a4d63134907" providerId="LiveId" clId="{18DBDEFC-8392-4439-8240-368D22CCF021}" dt="2023-11-30T13:58:03.726" v="311"/>
          <ac:spMkLst>
            <pc:docMk/>
            <pc:sldMk cId="1714986506" sldId="267"/>
            <ac:spMk id="61" creationId="{40A87746-0C20-4EF4-9370-EB53E9045861}"/>
          </ac:spMkLst>
        </pc:spChg>
        <pc:spChg chg="mod">
          <ac:chgData name="Artemios_SHOW _Hell_Freinds_" userId="38cd0a4d63134907" providerId="LiveId" clId="{18DBDEFC-8392-4439-8240-368D22CCF021}" dt="2023-11-30T13:58:03.726" v="311"/>
          <ac:spMkLst>
            <pc:docMk/>
            <pc:sldMk cId="1714986506" sldId="267"/>
            <ac:spMk id="62" creationId="{51690AAF-94C5-4852-B2FB-14100F341E17}"/>
          </ac:spMkLst>
        </pc:spChg>
        <pc:spChg chg="mod">
          <ac:chgData name="Artemios_SHOW _Hell_Freinds_" userId="38cd0a4d63134907" providerId="LiveId" clId="{18DBDEFC-8392-4439-8240-368D22CCF021}" dt="2023-11-30T13:58:03.726" v="311"/>
          <ac:spMkLst>
            <pc:docMk/>
            <pc:sldMk cId="1714986506" sldId="267"/>
            <ac:spMk id="63" creationId="{27F12C2C-D307-49E6-9C05-AB483EEDD594}"/>
          </ac:spMkLst>
        </pc:spChg>
        <pc:spChg chg="mod">
          <ac:chgData name="Artemios_SHOW _Hell_Freinds_" userId="38cd0a4d63134907" providerId="LiveId" clId="{18DBDEFC-8392-4439-8240-368D22CCF021}" dt="2023-11-30T13:58:03.726" v="311"/>
          <ac:spMkLst>
            <pc:docMk/>
            <pc:sldMk cId="1714986506" sldId="267"/>
            <ac:spMk id="64" creationId="{0AC83CBA-CB10-45E8-9034-8B108BBF70A5}"/>
          </ac:spMkLst>
        </pc:spChg>
        <pc:spChg chg="mod">
          <ac:chgData name="Artemios_SHOW _Hell_Freinds_" userId="38cd0a4d63134907" providerId="LiveId" clId="{18DBDEFC-8392-4439-8240-368D22CCF021}" dt="2023-11-30T13:58:03.726" v="311"/>
          <ac:spMkLst>
            <pc:docMk/>
            <pc:sldMk cId="1714986506" sldId="267"/>
            <ac:spMk id="65" creationId="{4A28297B-8A3D-46D4-A717-40106220901D}"/>
          </ac:spMkLst>
        </pc:spChg>
        <pc:spChg chg="mod">
          <ac:chgData name="Artemios_SHOW _Hell_Freinds_" userId="38cd0a4d63134907" providerId="LiveId" clId="{18DBDEFC-8392-4439-8240-368D22CCF021}" dt="2023-11-30T13:58:03.726" v="311"/>
          <ac:spMkLst>
            <pc:docMk/>
            <pc:sldMk cId="1714986506" sldId="267"/>
            <ac:spMk id="66" creationId="{B37D91C4-3F29-4FED-A5A2-8CCA8D142778}"/>
          </ac:spMkLst>
        </pc:spChg>
        <pc:spChg chg="mod">
          <ac:chgData name="Artemios_SHOW _Hell_Freinds_" userId="38cd0a4d63134907" providerId="LiveId" clId="{18DBDEFC-8392-4439-8240-368D22CCF021}" dt="2023-11-30T13:58:03.726" v="311"/>
          <ac:spMkLst>
            <pc:docMk/>
            <pc:sldMk cId="1714986506" sldId="267"/>
            <ac:spMk id="67" creationId="{6F172AA2-68C2-4CC9-A554-FDD5AE2402BC}"/>
          </ac:spMkLst>
        </pc:spChg>
        <pc:spChg chg="mod">
          <ac:chgData name="Artemios_SHOW _Hell_Freinds_" userId="38cd0a4d63134907" providerId="LiveId" clId="{18DBDEFC-8392-4439-8240-368D22CCF021}" dt="2023-11-30T13:58:03.726" v="311"/>
          <ac:spMkLst>
            <pc:docMk/>
            <pc:sldMk cId="1714986506" sldId="267"/>
            <ac:spMk id="68" creationId="{C9A7181B-E03B-4FC6-BBC5-F9B3BA5CC012}"/>
          </ac:spMkLst>
        </pc:spChg>
        <pc:spChg chg="mod">
          <ac:chgData name="Artemios_SHOW _Hell_Freinds_" userId="38cd0a4d63134907" providerId="LiveId" clId="{18DBDEFC-8392-4439-8240-368D22CCF021}" dt="2023-11-30T13:58:03.726" v="311"/>
          <ac:spMkLst>
            <pc:docMk/>
            <pc:sldMk cId="1714986506" sldId="267"/>
            <ac:spMk id="69" creationId="{9312D0BA-C21C-42EA-860B-FB89E88354B4}"/>
          </ac:spMkLst>
        </pc:spChg>
        <pc:spChg chg="add mod">
          <ac:chgData name="Artemios_SHOW _Hell_Freinds_" userId="38cd0a4d63134907" providerId="LiveId" clId="{18DBDEFC-8392-4439-8240-368D22CCF021}" dt="2023-11-30T14:05:54.100" v="412" actId="1076"/>
          <ac:spMkLst>
            <pc:docMk/>
            <pc:sldMk cId="1714986506" sldId="267"/>
            <ac:spMk id="75" creationId="{F3C04176-A561-4B71-9E42-07DCBA69032E}"/>
          </ac:spMkLst>
        </pc:spChg>
        <pc:grpChg chg="del mod">
          <ac:chgData name="Artemios_SHOW _Hell_Freinds_" userId="38cd0a4d63134907" providerId="LiveId" clId="{18DBDEFC-8392-4439-8240-368D22CCF021}" dt="2023-11-30T14:01:29.746" v="357" actId="21"/>
          <ac:grpSpMkLst>
            <pc:docMk/>
            <pc:sldMk cId="1714986506" sldId="267"/>
            <ac:grpSpMk id="3" creationId="{F95354D2-BDC7-3503-FD56-78D676E99B6F}"/>
          </ac:grpSpMkLst>
        </pc:grpChg>
        <pc:grpChg chg="add del mod">
          <ac:chgData name="Artemios_SHOW _Hell_Freinds_" userId="38cd0a4d63134907" providerId="LiveId" clId="{18DBDEFC-8392-4439-8240-368D22CCF021}" dt="2023-11-30T14:01:24.954" v="355" actId="21"/>
          <ac:grpSpMkLst>
            <pc:docMk/>
            <pc:sldMk cId="1714986506" sldId="267"/>
            <ac:grpSpMk id="21" creationId="{5343677B-B8B2-097A-4D19-A387E7EAE1AD}"/>
          </ac:grpSpMkLst>
        </pc:grpChg>
        <pc:grpChg chg="del mod">
          <ac:chgData name="Artemios_SHOW _Hell_Freinds_" userId="38cd0a4d63134907" providerId="LiveId" clId="{18DBDEFC-8392-4439-8240-368D22CCF021}" dt="2023-11-30T14:01:32.538" v="358" actId="21"/>
          <ac:grpSpMkLst>
            <pc:docMk/>
            <pc:sldMk cId="1714986506" sldId="267"/>
            <ac:grpSpMk id="25" creationId="{F53CAF4A-CA88-CBB6-DE7E-41FA15C1B3BD}"/>
          </ac:grpSpMkLst>
        </pc:grpChg>
        <pc:grpChg chg="add del mod">
          <ac:chgData name="Artemios_SHOW _Hell_Freinds_" userId="38cd0a4d63134907" providerId="LiveId" clId="{18DBDEFC-8392-4439-8240-368D22CCF021}" dt="2023-11-30T14:01:14.946" v="352" actId="21"/>
          <ac:grpSpMkLst>
            <pc:docMk/>
            <pc:sldMk cId="1714986506" sldId="267"/>
            <ac:grpSpMk id="47" creationId="{CEF20A5E-66A0-4771-93E9-E3D725F15DDE}"/>
          </ac:grpSpMkLst>
        </pc:grpChg>
        <pc:grpChg chg="add del mod">
          <ac:chgData name="Artemios_SHOW _Hell_Freinds_" userId="38cd0a4d63134907" providerId="LiveId" clId="{18DBDEFC-8392-4439-8240-368D22CCF021}" dt="2023-11-30T14:01:27.097" v="356" actId="21"/>
          <ac:grpSpMkLst>
            <pc:docMk/>
            <pc:sldMk cId="1714986506" sldId="267"/>
            <ac:grpSpMk id="59" creationId="{20BEA792-2682-47FB-AE32-1B5369EB64C0}"/>
          </ac:grpSpMkLst>
        </pc:grpChg>
        <pc:picChg chg="add del mod">
          <ac:chgData name="Artemios_SHOW _Hell_Freinds_" userId="38cd0a4d63134907" providerId="LiveId" clId="{18DBDEFC-8392-4439-8240-368D22CCF021}" dt="2023-11-30T14:01:19.257" v="354" actId="21"/>
          <ac:picMkLst>
            <pc:docMk/>
            <pc:sldMk cId="1714986506" sldId="267"/>
            <ac:picMk id="2" creationId="{E3710F2C-C2A1-E194-ECE5-E272E2E93158}"/>
          </ac:picMkLst>
        </pc:picChg>
        <pc:picChg chg="del">
          <ac:chgData name="Artemios_SHOW _Hell_Freinds_" userId="38cd0a4d63134907" providerId="LiveId" clId="{18DBDEFC-8392-4439-8240-368D22CCF021}" dt="2023-11-30T13:55:55.234" v="285" actId="21"/>
          <ac:picMkLst>
            <pc:docMk/>
            <pc:sldMk cId="1714986506" sldId="267"/>
            <ac:picMk id="23" creationId="{3791B437-AC3F-495F-045D-D1EE01A83B13}"/>
          </ac:picMkLst>
        </pc:picChg>
        <pc:picChg chg="del">
          <ac:chgData name="Artemios_SHOW _Hell_Freinds_" userId="38cd0a4d63134907" providerId="LiveId" clId="{18DBDEFC-8392-4439-8240-368D22CCF021}" dt="2023-11-30T13:55:56.561" v="286" actId="21"/>
          <ac:picMkLst>
            <pc:docMk/>
            <pc:sldMk cId="1714986506" sldId="267"/>
            <ac:picMk id="45" creationId="{781838BB-5620-8DED-2474-E15C02C44129}"/>
          </ac:picMkLst>
        </pc:picChg>
        <pc:picChg chg="add mod">
          <ac:chgData name="Artemios_SHOW _Hell_Freinds_" userId="38cd0a4d63134907" providerId="LiveId" clId="{18DBDEFC-8392-4439-8240-368D22CCF021}" dt="2023-11-30T14:06:17.901" v="417" actId="1440"/>
          <ac:picMkLst>
            <pc:docMk/>
            <pc:sldMk cId="1714986506" sldId="267"/>
            <ac:picMk id="70" creationId="{20BE48FC-3DA8-4917-B5E4-756F9EF1C1D0}"/>
          </ac:picMkLst>
        </pc:picChg>
        <pc:picChg chg="add mod">
          <ac:chgData name="Artemios_SHOW _Hell_Freinds_" userId="38cd0a4d63134907" providerId="LiveId" clId="{18DBDEFC-8392-4439-8240-368D22CCF021}" dt="2023-11-30T14:06:14.901" v="416" actId="1440"/>
          <ac:picMkLst>
            <pc:docMk/>
            <pc:sldMk cId="1714986506" sldId="267"/>
            <ac:picMk id="71" creationId="{DED8B4FD-071D-43D6-9903-520C12A7897B}"/>
          </ac:picMkLst>
        </pc:picChg>
        <pc:picChg chg="add mod">
          <ac:chgData name="Artemios_SHOW _Hell_Freinds_" userId="38cd0a4d63134907" providerId="LiveId" clId="{18DBDEFC-8392-4439-8240-368D22CCF021}" dt="2023-11-30T14:06:11.893" v="415" actId="1440"/>
          <ac:picMkLst>
            <pc:docMk/>
            <pc:sldMk cId="1714986506" sldId="267"/>
            <ac:picMk id="72" creationId="{9C824B40-327B-4F3B-B6C9-7EB7EC3BB5D4}"/>
          </ac:picMkLst>
        </pc:picChg>
        <pc:picChg chg="add mod">
          <ac:chgData name="Artemios_SHOW _Hell_Freinds_" userId="38cd0a4d63134907" providerId="LiveId" clId="{18DBDEFC-8392-4439-8240-368D22CCF021}" dt="2023-11-30T14:06:08.709" v="414" actId="1440"/>
          <ac:picMkLst>
            <pc:docMk/>
            <pc:sldMk cId="1714986506" sldId="267"/>
            <ac:picMk id="73" creationId="{2A6AD9D3-02D8-46BB-81B8-6EF809790FF2}"/>
          </ac:picMkLst>
        </pc:picChg>
        <pc:picChg chg="add mod">
          <ac:chgData name="Artemios_SHOW _Hell_Freinds_" userId="38cd0a4d63134907" providerId="LiveId" clId="{18DBDEFC-8392-4439-8240-368D22CCF021}" dt="2023-11-30T14:06:05.749" v="413" actId="1440"/>
          <ac:picMkLst>
            <pc:docMk/>
            <pc:sldMk cId="1714986506" sldId="267"/>
            <ac:picMk id="74" creationId="{2E4B29B1-5314-4059-B170-F506BD7FA2EC}"/>
          </ac:picMkLst>
        </pc:picChg>
        <pc:picChg chg="del">
          <ac:chgData name="Artemios_SHOW _Hell_Freinds_" userId="38cd0a4d63134907" providerId="LiveId" clId="{18DBDEFC-8392-4439-8240-368D22CCF021}" dt="2023-11-30T13:55:53.490" v="284" actId="21"/>
          <ac:picMkLst>
            <pc:docMk/>
            <pc:sldMk cId="1714986506" sldId="267"/>
            <ac:picMk id="1026" creationId="{47841729-BCAF-2ABC-963A-EA21EBBF1639}"/>
          </ac:picMkLst>
        </pc:picChg>
      </pc:sldChg>
      <pc:sldChg chg="addSp delSp modSp mod">
        <pc:chgData name="Artemios_SHOW _Hell_Freinds_" userId="38cd0a4d63134907" providerId="LiveId" clId="{18DBDEFC-8392-4439-8240-368D22CCF021}" dt="2023-11-30T13:41:31.539" v="48" actId="1076"/>
        <pc:sldMkLst>
          <pc:docMk/>
          <pc:sldMk cId="510665491" sldId="269"/>
        </pc:sldMkLst>
        <pc:graphicFrameChg chg="del">
          <ac:chgData name="Artemios_SHOW _Hell_Freinds_" userId="38cd0a4d63134907" providerId="LiveId" clId="{18DBDEFC-8392-4439-8240-368D22CCF021}" dt="2023-11-30T13:41:04.959" v="44" actId="21"/>
          <ac:graphicFrameMkLst>
            <pc:docMk/>
            <pc:sldMk cId="510665491" sldId="269"/>
            <ac:graphicFrameMk id="5" creationId="{DA1D55A7-4565-A7E1-927D-87654573AAE0}"/>
          </ac:graphicFrameMkLst>
        </pc:graphicFrameChg>
        <pc:graphicFrameChg chg="add mod">
          <ac:chgData name="Artemios_SHOW _Hell_Freinds_" userId="38cd0a4d63134907" providerId="LiveId" clId="{18DBDEFC-8392-4439-8240-368D22CCF021}" dt="2023-11-30T13:41:31.539" v="48" actId="1076"/>
          <ac:graphicFrameMkLst>
            <pc:docMk/>
            <pc:sldMk cId="510665491" sldId="269"/>
            <ac:graphicFrameMk id="10" creationId="{8CAFE0A2-4380-4497-894E-B9D3ECB9DA71}"/>
          </ac:graphicFrameMkLst>
        </pc:graphicFrameChg>
        <pc:picChg chg="del">
          <ac:chgData name="Artemios_SHOW _Hell_Freinds_" userId="38cd0a4d63134907" providerId="LiveId" clId="{18DBDEFC-8392-4439-8240-368D22CCF021}" dt="2023-11-30T13:41:07.841" v="45" actId="21"/>
          <ac:picMkLst>
            <pc:docMk/>
            <pc:sldMk cId="510665491" sldId="269"/>
            <ac:picMk id="3" creationId="{2073C5BF-1CF4-2A78-B912-7C7C3E0DB912}"/>
          </ac:picMkLst>
        </pc:picChg>
        <pc:picChg chg="del">
          <ac:chgData name="Artemios_SHOW _Hell_Freinds_" userId="38cd0a4d63134907" providerId="LiveId" clId="{18DBDEFC-8392-4439-8240-368D22CCF021}" dt="2023-11-30T13:41:10.171" v="46" actId="21"/>
          <ac:picMkLst>
            <pc:docMk/>
            <pc:sldMk cId="510665491" sldId="269"/>
            <ac:picMk id="6" creationId="{E38A30A7-2DEA-C8CE-4A92-28E3451B7EAD}"/>
          </ac:picMkLst>
        </pc:picChg>
      </pc:sldChg>
      <pc:sldChg chg="delSp del mod">
        <pc:chgData name="Artemios_SHOW _Hell_Freinds_" userId="38cd0a4d63134907" providerId="LiveId" clId="{18DBDEFC-8392-4439-8240-368D22CCF021}" dt="2023-11-30T13:41:41.401" v="50" actId="2696"/>
        <pc:sldMkLst>
          <pc:docMk/>
          <pc:sldMk cId="712096365" sldId="270"/>
        </pc:sldMkLst>
        <pc:graphicFrameChg chg="del">
          <ac:chgData name="Artemios_SHOW _Hell_Freinds_" userId="38cd0a4d63134907" providerId="LiveId" clId="{18DBDEFC-8392-4439-8240-368D22CCF021}" dt="2023-11-30T13:41:38.382" v="49" actId="21"/>
          <ac:graphicFrameMkLst>
            <pc:docMk/>
            <pc:sldMk cId="712096365" sldId="270"/>
            <ac:graphicFrameMk id="4" creationId="{DDFDD1A1-3627-A5D8-E6DD-0AB2DA21A01F}"/>
          </ac:graphicFrameMkLst>
        </pc:graphicFrameChg>
      </pc:sldChg>
      <pc:sldChg chg="addSp delSp modSp mod delAnim addCm delCm modCm">
        <pc:chgData name="Artemios_SHOW _Hell_Freinds_" userId="38cd0a4d63134907" providerId="LiveId" clId="{18DBDEFC-8392-4439-8240-368D22CCF021}" dt="2023-11-30T13:45:33.374" v="82" actId="207"/>
        <pc:sldMkLst>
          <pc:docMk/>
          <pc:sldMk cId="12814812" sldId="271"/>
        </pc:sldMkLst>
        <pc:spChg chg="del mod">
          <ac:chgData name="Artemios_SHOW _Hell_Freinds_" userId="38cd0a4d63134907" providerId="LiveId" clId="{18DBDEFC-8392-4439-8240-368D22CCF021}" dt="2023-11-30T13:44:38.081" v="70"/>
          <ac:spMkLst>
            <pc:docMk/>
            <pc:sldMk cId="12814812" sldId="271"/>
            <ac:spMk id="2" creationId="{37A09323-DCE8-266F-8B81-CE0E4FA6AF3C}"/>
          </ac:spMkLst>
        </pc:spChg>
        <pc:spChg chg="del mod">
          <ac:chgData name="Artemios_SHOW _Hell_Freinds_" userId="38cd0a4d63134907" providerId="LiveId" clId="{18DBDEFC-8392-4439-8240-368D22CCF021}" dt="2023-11-30T13:44:38.081" v="68"/>
          <ac:spMkLst>
            <pc:docMk/>
            <pc:sldMk cId="12814812" sldId="271"/>
            <ac:spMk id="5" creationId="{6E24CB8B-9619-C7C5-4E10-B05289DDB92F}"/>
          </ac:spMkLst>
        </pc:spChg>
        <pc:spChg chg="del mod">
          <ac:chgData name="Artemios_SHOW _Hell_Freinds_" userId="38cd0a4d63134907" providerId="LiveId" clId="{18DBDEFC-8392-4439-8240-368D22CCF021}" dt="2023-11-30T13:45:02.864" v="77"/>
          <ac:spMkLst>
            <pc:docMk/>
            <pc:sldMk cId="12814812" sldId="271"/>
            <ac:spMk id="6" creationId="{63A23E20-B09B-B94A-9900-A7EE14B8E679}"/>
          </ac:spMkLst>
        </pc:spChg>
        <pc:spChg chg="add mod">
          <ac:chgData name="Artemios_SHOW _Hell_Freinds_" userId="38cd0a4d63134907" providerId="LiveId" clId="{18DBDEFC-8392-4439-8240-368D22CCF021}" dt="2023-11-30T13:45:33.374" v="82" actId="207"/>
          <ac:spMkLst>
            <pc:docMk/>
            <pc:sldMk cId="12814812" sldId="271"/>
            <ac:spMk id="7" creationId="{CCF7E9F8-FE90-4C07-A784-067B244BC183}"/>
          </ac:spMkLst>
        </pc:spChg>
        <pc:picChg chg="mod">
          <ac:chgData name="Artemios_SHOW _Hell_Freinds_" userId="38cd0a4d63134907" providerId="LiveId" clId="{18DBDEFC-8392-4439-8240-368D22CCF021}" dt="2023-11-30T13:45:19.163" v="79" actId="1076"/>
          <ac:picMkLst>
            <pc:docMk/>
            <pc:sldMk cId="12814812" sldId="271"/>
            <ac:picMk id="3" creationId="{F0B0D9DF-CBD6-C211-EF19-89AFA6DEFAB5}"/>
          </ac:picMkLst>
        </pc:picChg>
        <pc:picChg chg="del">
          <ac:chgData name="Artemios_SHOW _Hell_Freinds_" userId="38cd0a4d63134907" providerId="LiveId" clId="{18DBDEFC-8392-4439-8240-368D22CCF021}" dt="2023-11-30T13:44:38.077" v="66" actId="21"/>
          <ac:picMkLst>
            <pc:docMk/>
            <pc:sldMk cId="12814812" sldId="271"/>
            <ac:picMk id="4" creationId="{5EC8E613-D77C-5AD8-9AD7-4347A2616E7D}"/>
          </ac:picMkLst>
        </pc:picChg>
      </pc:sldChg>
      <pc:sldChg chg="addSp delSp modSp mod">
        <pc:chgData name="Artemios_SHOW _Hell_Freinds_" userId="38cd0a4d63134907" providerId="LiveId" clId="{18DBDEFC-8392-4439-8240-368D22CCF021}" dt="2023-11-30T13:54:07.132" v="266" actId="1440"/>
        <pc:sldMkLst>
          <pc:docMk/>
          <pc:sldMk cId="1795602148" sldId="272"/>
        </pc:sldMkLst>
        <pc:spChg chg="mod">
          <ac:chgData name="Artemios_SHOW _Hell_Freinds_" userId="38cd0a4d63134907" providerId="LiveId" clId="{18DBDEFC-8392-4439-8240-368D22CCF021}" dt="2023-11-30T13:53:35.612" v="260" actId="207"/>
          <ac:spMkLst>
            <pc:docMk/>
            <pc:sldMk cId="1795602148" sldId="272"/>
            <ac:spMk id="3" creationId="{B38C1FE2-8ED9-7B4F-B3CD-57B243973AB8}"/>
          </ac:spMkLst>
        </pc:spChg>
        <pc:spChg chg="del">
          <ac:chgData name="Artemios_SHOW _Hell_Freinds_" userId="38cd0a4d63134907" providerId="LiveId" clId="{18DBDEFC-8392-4439-8240-368D22CCF021}" dt="2023-11-30T13:52:20.418" v="233" actId="21"/>
          <ac:spMkLst>
            <pc:docMk/>
            <pc:sldMk cId="1795602148" sldId="272"/>
            <ac:spMk id="32" creationId="{80563C66-9C8B-54A9-7DA8-8FD845FDC4F3}"/>
          </ac:spMkLst>
        </pc:spChg>
        <pc:spChg chg="del">
          <ac:chgData name="Artemios_SHOW _Hell_Freinds_" userId="38cd0a4d63134907" providerId="LiveId" clId="{18DBDEFC-8392-4439-8240-368D22CCF021}" dt="2023-11-30T13:52:22.715" v="234" actId="21"/>
          <ac:spMkLst>
            <pc:docMk/>
            <pc:sldMk cId="1795602148" sldId="272"/>
            <ac:spMk id="33" creationId="{C26D12F9-52C5-91BF-F963-0ADF0F80E572}"/>
          </ac:spMkLst>
        </pc:spChg>
        <pc:spChg chg="del">
          <ac:chgData name="Artemios_SHOW _Hell_Freinds_" userId="38cd0a4d63134907" providerId="LiveId" clId="{18DBDEFC-8392-4439-8240-368D22CCF021}" dt="2023-11-30T13:52:25.313" v="235" actId="21"/>
          <ac:spMkLst>
            <pc:docMk/>
            <pc:sldMk cId="1795602148" sldId="272"/>
            <ac:spMk id="34" creationId="{7069F458-56FD-9DDD-C58B-2892B1C761F7}"/>
          </ac:spMkLst>
        </pc:spChg>
        <pc:spChg chg="del">
          <ac:chgData name="Artemios_SHOW _Hell_Freinds_" userId="38cd0a4d63134907" providerId="LiveId" clId="{18DBDEFC-8392-4439-8240-368D22CCF021}" dt="2023-11-30T13:52:49.714" v="246" actId="21"/>
          <ac:spMkLst>
            <pc:docMk/>
            <pc:sldMk cId="1795602148" sldId="272"/>
            <ac:spMk id="35" creationId="{9DBA62EE-B0AA-5CC5-9132-B329A69595AF}"/>
          </ac:spMkLst>
        </pc:spChg>
        <pc:spChg chg="del">
          <ac:chgData name="Artemios_SHOW _Hell_Freinds_" userId="38cd0a4d63134907" providerId="LiveId" clId="{18DBDEFC-8392-4439-8240-368D22CCF021}" dt="2023-11-30T13:52:34.539" v="239" actId="21"/>
          <ac:spMkLst>
            <pc:docMk/>
            <pc:sldMk cId="1795602148" sldId="272"/>
            <ac:spMk id="36" creationId="{B4C39300-E67C-BFBC-65E9-112EE2999F6E}"/>
          </ac:spMkLst>
        </pc:spChg>
        <pc:spChg chg="del">
          <ac:chgData name="Artemios_SHOW _Hell_Freinds_" userId="38cd0a4d63134907" providerId="LiveId" clId="{18DBDEFC-8392-4439-8240-368D22CCF021}" dt="2023-11-30T13:52:51.427" v="247" actId="21"/>
          <ac:spMkLst>
            <pc:docMk/>
            <pc:sldMk cId="1795602148" sldId="272"/>
            <ac:spMk id="37" creationId="{64DEA9D0-3EEC-2328-CB54-C8FA3F566F78}"/>
          </ac:spMkLst>
        </pc:spChg>
        <pc:spChg chg="del">
          <ac:chgData name="Artemios_SHOW _Hell_Freinds_" userId="38cd0a4d63134907" providerId="LiveId" clId="{18DBDEFC-8392-4439-8240-368D22CCF021}" dt="2023-11-30T13:52:32.361" v="238" actId="21"/>
          <ac:spMkLst>
            <pc:docMk/>
            <pc:sldMk cId="1795602148" sldId="272"/>
            <ac:spMk id="39" creationId="{471350A6-EE6F-382B-87DC-48EEA470F142}"/>
          </ac:spMkLst>
        </pc:spChg>
        <pc:spChg chg="del">
          <ac:chgData name="Artemios_SHOW _Hell_Freinds_" userId="38cd0a4d63134907" providerId="LiveId" clId="{18DBDEFC-8392-4439-8240-368D22CCF021}" dt="2023-11-30T13:53:06.001" v="253" actId="21"/>
          <ac:spMkLst>
            <pc:docMk/>
            <pc:sldMk cId="1795602148" sldId="272"/>
            <ac:spMk id="40" creationId="{E47B512C-8EA3-95E9-2FE5-D23A429EF292}"/>
          </ac:spMkLst>
        </pc:spChg>
        <pc:spChg chg="del">
          <ac:chgData name="Artemios_SHOW _Hell_Freinds_" userId="38cd0a4d63134907" providerId="LiveId" clId="{18DBDEFC-8392-4439-8240-368D22CCF021}" dt="2023-11-30T13:52:40.401" v="242" actId="21"/>
          <ac:spMkLst>
            <pc:docMk/>
            <pc:sldMk cId="1795602148" sldId="272"/>
            <ac:spMk id="41" creationId="{D436C9B0-9ED3-9E88-F140-875D87893DBF}"/>
          </ac:spMkLst>
        </pc:spChg>
        <pc:spChg chg="del">
          <ac:chgData name="Artemios_SHOW _Hell_Freinds_" userId="38cd0a4d63134907" providerId="LiveId" clId="{18DBDEFC-8392-4439-8240-368D22CCF021}" dt="2023-11-30T13:52:42.937" v="243" actId="21"/>
          <ac:spMkLst>
            <pc:docMk/>
            <pc:sldMk cId="1795602148" sldId="272"/>
            <ac:spMk id="42" creationId="{FF3301B5-31BD-AB96-1C2E-CDD562AD2738}"/>
          </ac:spMkLst>
        </pc:spChg>
        <pc:spChg chg="del">
          <ac:chgData name="Artemios_SHOW _Hell_Freinds_" userId="38cd0a4d63134907" providerId="LiveId" clId="{18DBDEFC-8392-4439-8240-368D22CCF021}" dt="2023-11-30T13:53:08.450" v="254" actId="21"/>
          <ac:spMkLst>
            <pc:docMk/>
            <pc:sldMk cId="1795602148" sldId="272"/>
            <ac:spMk id="43" creationId="{7CDDF011-B660-2489-8DC0-970D3DA88680}"/>
          </ac:spMkLst>
        </pc:spChg>
        <pc:spChg chg="del">
          <ac:chgData name="Artemios_SHOW _Hell_Freinds_" userId="38cd0a4d63134907" providerId="LiveId" clId="{18DBDEFC-8392-4439-8240-368D22CCF021}" dt="2023-11-30T13:52:36.425" v="240" actId="21"/>
          <ac:spMkLst>
            <pc:docMk/>
            <pc:sldMk cId="1795602148" sldId="272"/>
            <ac:spMk id="44" creationId="{D1D6373F-92C8-A7BD-3CF7-29AE457C8892}"/>
          </ac:spMkLst>
        </pc:spChg>
        <pc:spChg chg="del">
          <ac:chgData name="Artemios_SHOW _Hell_Freinds_" userId="38cd0a4d63134907" providerId="LiveId" clId="{18DBDEFC-8392-4439-8240-368D22CCF021}" dt="2023-11-30T13:52:56.634" v="249" actId="21"/>
          <ac:spMkLst>
            <pc:docMk/>
            <pc:sldMk cId="1795602148" sldId="272"/>
            <ac:spMk id="45" creationId="{5EA7C8F6-16D3-6EA0-CEDC-88AD8E3EF8BA}"/>
          </ac:spMkLst>
        </pc:spChg>
        <pc:spChg chg="del">
          <ac:chgData name="Artemios_SHOW _Hell_Freinds_" userId="38cd0a4d63134907" providerId="LiveId" clId="{18DBDEFC-8392-4439-8240-368D22CCF021}" dt="2023-11-30T13:52:30.122" v="237" actId="21"/>
          <ac:spMkLst>
            <pc:docMk/>
            <pc:sldMk cId="1795602148" sldId="272"/>
            <ac:spMk id="52" creationId="{15FF5F81-5B5F-DF7D-8279-B2D211FA0BE9}"/>
          </ac:spMkLst>
        </pc:spChg>
        <pc:spChg chg="del">
          <ac:chgData name="Artemios_SHOW _Hell_Freinds_" userId="38cd0a4d63134907" providerId="LiveId" clId="{18DBDEFC-8392-4439-8240-368D22CCF021}" dt="2023-11-30T13:52:27.753" v="236" actId="21"/>
          <ac:spMkLst>
            <pc:docMk/>
            <pc:sldMk cId="1795602148" sldId="272"/>
            <ac:spMk id="53" creationId="{81C35FBC-032B-94D5-52F4-809BF79B0137}"/>
          </ac:spMkLst>
        </pc:spChg>
        <pc:spChg chg="del">
          <ac:chgData name="Artemios_SHOW _Hell_Freinds_" userId="38cd0a4d63134907" providerId="LiveId" clId="{18DBDEFC-8392-4439-8240-368D22CCF021}" dt="2023-11-30T13:52:47.690" v="245" actId="21"/>
          <ac:spMkLst>
            <pc:docMk/>
            <pc:sldMk cId="1795602148" sldId="272"/>
            <ac:spMk id="54" creationId="{86D418A1-25FB-7AD9-9F05-1E5553015728}"/>
          </ac:spMkLst>
        </pc:spChg>
        <pc:spChg chg="del">
          <ac:chgData name="Artemios_SHOW _Hell_Freinds_" userId="38cd0a4d63134907" providerId="LiveId" clId="{18DBDEFC-8392-4439-8240-368D22CCF021}" dt="2023-11-30T13:53:10.946" v="255" actId="21"/>
          <ac:spMkLst>
            <pc:docMk/>
            <pc:sldMk cId="1795602148" sldId="272"/>
            <ac:spMk id="55" creationId="{EA14243A-697E-D0F8-7786-149FD8EB46E6}"/>
          </ac:spMkLst>
        </pc:spChg>
        <pc:spChg chg="del">
          <ac:chgData name="Artemios_SHOW _Hell_Freinds_" userId="38cd0a4d63134907" providerId="LiveId" clId="{18DBDEFC-8392-4439-8240-368D22CCF021}" dt="2023-11-30T13:52:54.306" v="248" actId="21"/>
          <ac:spMkLst>
            <pc:docMk/>
            <pc:sldMk cId="1795602148" sldId="272"/>
            <ac:spMk id="56" creationId="{E0657315-7BA6-FC11-E2AE-DE178ECE9C55}"/>
          </ac:spMkLst>
        </pc:spChg>
        <pc:spChg chg="del">
          <ac:chgData name="Artemios_SHOW _Hell_Freinds_" userId="38cd0a4d63134907" providerId="LiveId" clId="{18DBDEFC-8392-4439-8240-368D22CCF021}" dt="2023-11-30T13:53:14.250" v="256" actId="21"/>
          <ac:spMkLst>
            <pc:docMk/>
            <pc:sldMk cId="1795602148" sldId="272"/>
            <ac:spMk id="58" creationId="{75147174-419A-3788-E610-CE94329CB19A}"/>
          </ac:spMkLst>
        </pc:spChg>
        <pc:spChg chg="del">
          <ac:chgData name="Artemios_SHOW _Hell_Freinds_" userId="38cd0a4d63134907" providerId="LiveId" clId="{18DBDEFC-8392-4439-8240-368D22CCF021}" dt="2023-11-30T13:52:38.610" v="241" actId="21"/>
          <ac:spMkLst>
            <pc:docMk/>
            <pc:sldMk cId="1795602148" sldId="272"/>
            <ac:spMk id="59" creationId="{E36269C1-6ACF-25D2-692F-E62E619BB6F5}"/>
          </ac:spMkLst>
        </pc:spChg>
        <pc:spChg chg="del">
          <ac:chgData name="Artemios_SHOW _Hell_Freinds_" userId="38cd0a4d63134907" providerId="LiveId" clId="{18DBDEFC-8392-4439-8240-368D22CCF021}" dt="2023-11-30T13:53:02.018" v="251" actId="21"/>
          <ac:spMkLst>
            <pc:docMk/>
            <pc:sldMk cId="1795602148" sldId="272"/>
            <ac:spMk id="60" creationId="{914AAC7B-336A-94D9-A202-C60D12D827D0}"/>
          </ac:spMkLst>
        </pc:spChg>
        <pc:spChg chg="del">
          <ac:chgData name="Artemios_SHOW _Hell_Freinds_" userId="38cd0a4d63134907" providerId="LiveId" clId="{18DBDEFC-8392-4439-8240-368D22CCF021}" dt="2023-11-30T13:52:59.442" v="250" actId="21"/>
          <ac:spMkLst>
            <pc:docMk/>
            <pc:sldMk cId="1795602148" sldId="272"/>
            <ac:spMk id="61" creationId="{D0C95981-25AB-1671-B5B8-04F7CFBE6FAD}"/>
          </ac:spMkLst>
        </pc:spChg>
        <pc:grpChg chg="del">
          <ac:chgData name="Artemios_SHOW _Hell_Freinds_" userId="38cd0a4d63134907" providerId="LiveId" clId="{18DBDEFC-8392-4439-8240-368D22CCF021}" dt="2023-11-30T13:52:09.689" v="228" actId="21"/>
          <ac:grpSpMkLst>
            <pc:docMk/>
            <pc:sldMk cId="1795602148" sldId="272"/>
            <ac:grpSpMk id="5" creationId="{A48919BB-3E04-2C5E-B494-4BB1841D268C}"/>
          </ac:grpSpMkLst>
        </pc:grpChg>
        <pc:grpChg chg="del">
          <ac:chgData name="Artemios_SHOW _Hell_Freinds_" userId="38cd0a4d63134907" providerId="LiveId" clId="{18DBDEFC-8392-4439-8240-368D22CCF021}" dt="2023-11-30T13:52:12.625" v="229" actId="21"/>
          <ac:grpSpMkLst>
            <pc:docMk/>
            <pc:sldMk cId="1795602148" sldId="272"/>
            <ac:grpSpMk id="9" creationId="{C74889D2-D190-5AEE-B102-ED19A5C0D7C6}"/>
          </ac:grpSpMkLst>
        </pc:grpChg>
        <pc:grpChg chg="del">
          <ac:chgData name="Artemios_SHOW _Hell_Freinds_" userId="38cd0a4d63134907" providerId="LiveId" clId="{18DBDEFC-8392-4439-8240-368D22CCF021}" dt="2023-11-30T13:52:15.649" v="231" actId="21"/>
          <ac:grpSpMkLst>
            <pc:docMk/>
            <pc:sldMk cId="1795602148" sldId="272"/>
            <ac:grpSpMk id="13" creationId="{E4F604E9-5482-18C2-980A-DACE92C23BBF}"/>
          </ac:grpSpMkLst>
        </pc:grpChg>
        <pc:grpChg chg="del">
          <ac:chgData name="Artemios_SHOW _Hell_Freinds_" userId="38cd0a4d63134907" providerId="LiveId" clId="{18DBDEFC-8392-4439-8240-368D22CCF021}" dt="2023-11-30T13:52:14.049" v="230" actId="21"/>
          <ac:grpSpMkLst>
            <pc:docMk/>
            <pc:sldMk cId="1795602148" sldId="272"/>
            <ac:grpSpMk id="20" creationId="{09F5E209-EF03-2C71-4B02-C0A3C41FFBCB}"/>
          </ac:grpSpMkLst>
        </pc:grpChg>
        <pc:grpChg chg="del">
          <ac:chgData name="Artemios_SHOW _Hell_Freinds_" userId="38cd0a4d63134907" providerId="LiveId" clId="{18DBDEFC-8392-4439-8240-368D22CCF021}" dt="2023-11-30T13:53:03.689" v="252" actId="21"/>
          <ac:grpSpMkLst>
            <pc:docMk/>
            <pc:sldMk cId="1795602148" sldId="272"/>
            <ac:grpSpMk id="24" creationId="{AE5DF302-B165-310D-F9AC-E7F3728D90AF}"/>
          </ac:grpSpMkLst>
        </pc:grpChg>
        <pc:grpChg chg="del">
          <ac:chgData name="Artemios_SHOW _Hell_Freinds_" userId="38cd0a4d63134907" providerId="LiveId" clId="{18DBDEFC-8392-4439-8240-368D22CCF021}" dt="2023-11-30T13:52:44.753" v="244" actId="21"/>
          <ac:grpSpMkLst>
            <pc:docMk/>
            <pc:sldMk cId="1795602148" sldId="272"/>
            <ac:grpSpMk id="28" creationId="{FE01DF92-1FCB-34E8-07D8-AA44E65628D6}"/>
          </ac:grpSpMkLst>
        </pc:grpChg>
        <pc:grpChg chg="del">
          <ac:chgData name="Artemios_SHOW _Hell_Freinds_" userId="38cd0a4d63134907" providerId="LiveId" clId="{18DBDEFC-8392-4439-8240-368D22CCF021}" dt="2023-11-30T13:52:08.073" v="227" actId="21"/>
          <ac:grpSpMkLst>
            <pc:docMk/>
            <pc:sldMk cId="1795602148" sldId="272"/>
            <ac:grpSpMk id="46" creationId="{702AF27B-AEEA-E5BA-38FD-01E3C7B94A31}"/>
          </ac:grpSpMkLst>
        </pc:grpChg>
        <pc:grpChg chg="del">
          <ac:chgData name="Artemios_SHOW _Hell_Freinds_" userId="38cd0a4d63134907" providerId="LiveId" clId="{18DBDEFC-8392-4439-8240-368D22CCF021}" dt="2023-11-30T13:52:16.977" v="232" actId="21"/>
          <ac:grpSpMkLst>
            <pc:docMk/>
            <pc:sldMk cId="1795602148" sldId="272"/>
            <ac:grpSpMk id="62" creationId="{B25D7FFC-DC9C-2A04-BB7B-3BF7AA5514D7}"/>
          </ac:grpSpMkLst>
        </pc:grpChg>
        <pc:picChg chg="add mod">
          <ac:chgData name="Artemios_SHOW _Hell_Freinds_" userId="38cd0a4d63134907" providerId="LiveId" clId="{18DBDEFC-8392-4439-8240-368D22CCF021}" dt="2023-11-30T13:53:52.676" v="263" actId="1440"/>
          <ac:picMkLst>
            <pc:docMk/>
            <pc:sldMk cId="1795602148" sldId="272"/>
            <ac:picMk id="66" creationId="{6989F075-6420-499D-B239-6BEA707D2672}"/>
          </ac:picMkLst>
        </pc:picChg>
        <pc:picChg chg="add mod">
          <ac:chgData name="Artemios_SHOW _Hell_Freinds_" userId="38cd0a4d63134907" providerId="LiveId" clId="{18DBDEFC-8392-4439-8240-368D22CCF021}" dt="2023-11-30T13:54:07.132" v="266" actId="1440"/>
          <ac:picMkLst>
            <pc:docMk/>
            <pc:sldMk cId="1795602148" sldId="272"/>
            <ac:picMk id="67" creationId="{2390623A-2937-4E8F-A630-D98789E7A181}"/>
          </ac:picMkLst>
        </pc:picChg>
      </pc:sldChg>
      <pc:sldChg chg="del">
        <pc:chgData name="Artemios_SHOW _Hell_Freinds_" userId="38cd0a4d63134907" providerId="LiveId" clId="{18DBDEFC-8392-4439-8240-368D22CCF021}" dt="2023-11-30T13:47:19.711" v="98" actId="2696"/>
        <pc:sldMkLst>
          <pc:docMk/>
          <pc:sldMk cId="1006607802" sldId="274"/>
        </pc:sldMkLst>
      </pc:sldChg>
      <pc:sldChg chg="addSp delSp modSp mod">
        <pc:chgData name="Artemios_SHOW _Hell_Freinds_" userId="38cd0a4d63134907" providerId="LiveId" clId="{18DBDEFC-8392-4439-8240-368D22CCF021}" dt="2023-11-30T13:49:01.683" v="138" actId="255"/>
        <pc:sldMkLst>
          <pc:docMk/>
          <pc:sldMk cId="3171214293" sldId="275"/>
        </pc:sldMkLst>
        <pc:spChg chg="del">
          <ac:chgData name="Artemios_SHOW _Hell_Freinds_" userId="38cd0a4d63134907" providerId="LiveId" clId="{18DBDEFC-8392-4439-8240-368D22CCF021}" dt="2023-11-30T13:48:00.130" v="129" actId="21"/>
          <ac:spMkLst>
            <pc:docMk/>
            <pc:sldMk cId="3171214293" sldId="275"/>
            <ac:spMk id="2" creationId="{4A0AB8D7-CE49-50EF-98EC-8FD7DFA7E4FF}"/>
          </ac:spMkLst>
        </pc:spChg>
        <pc:spChg chg="add mod">
          <ac:chgData name="Artemios_SHOW _Hell_Freinds_" userId="38cd0a4d63134907" providerId="LiveId" clId="{18DBDEFC-8392-4439-8240-368D22CCF021}" dt="2023-11-30T13:49:01.683" v="138" actId="255"/>
          <ac:spMkLst>
            <pc:docMk/>
            <pc:sldMk cId="3171214293" sldId="275"/>
            <ac:spMk id="3" creationId="{A21AF0B7-DDDE-4B83-9F47-5BAD9F94C78C}"/>
          </ac:spMkLst>
        </pc:spChg>
        <pc:spChg chg="del mod">
          <ac:chgData name="Artemios_SHOW _Hell_Freinds_" userId="38cd0a4d63134907" providerId="LiveId" clId="{18DBDEFC-8392-4439-8240-368D22CCF021}" dt="2023-11-30T13:47:56.122" v="128" actId="21"/>
          <ac:spMkLst>
            <pc:docMk/>
            <pc:sldMk cId="3171214293" sldId="275"/>
            <ac:spMk id="5" creationId="{F1F16CEF-9AC4-61F3-4AB1-839D73A63C0D}"/>
          </ac:spMkLst>
        </pc:spChg>
        <pc:spChg chg="mod">
          <ac:chgData name="Artemios_SHOW _Hell_Freinds_" userId="38cd0a4d63134907" providerId="LiveId" clId="{18DBDEFC-8392-4439-8240-368D22CCF021}" dt="2023-11-30T13:47:50.015" v="124" actId="20577"/>
          <ac:spMkLst>
            <pc:docMk/>
            <pc:sldMk cId="3171214293" sldId="275"/>
            <ac:spMk id="7" creationId="{BA847FC2-07DD-5890-E2F9-D68CFDA5E6D7}"/>
          </ac:spMkLst>
        </pc:spChg>
        <pc:spChg chg="del mod">
          <ac:chgData name="Artemios_SHOW _Hell_Freinds_" userId="38cd0a4d63134907" providerId="LiveId" clId="{18DBDEFC-8392-4439-8240-368D22CCF021}" dt="2023-11-30T13:48:09.562" v="130" actId="21"/>
          <ac:spMkLst>
            <pc:docMk/>
            <pc:sldMk cId="3171214293" sldId="275"/>
            <ac:spMk id="8" creationId="{68F96576-622E-8F3D-2E4B-A0BED407F8F2}"/>
          </ac:spMkLst>
        </pc:spChg>
        <pc:picChg chg="add del mod">
          <ac:chgData name="Artemios_SHOW _Hell_Freinds_" userId="38cd0a4d63134907" providerId="LiveId" clId="{18DBDEFC-8392-4439-8240-368D22CCF021}" dt="2023-11-30T13:48:12.811" v="132" actId="1076"/>
          <ac:picMkLst>
            <pc:docMk/>
            <pc:sldMk cId="3171214293" sldId="275"/>
            <ac:picMk id="27" creationId="{C1C70644-42CB-13A8-1796-6C1C19E5E1A5}"/>
          </ac:picMkLst>
        </pc:picChg>
      </pc:sldChg>
      <pc:sldChg chg="addSp delSp modSp mod">
        <pc:chgData name="Artemios_SHOW _Hell_Freinds_" userId="38cd0a4d63134907" providerId="LiveId" clId="{18DBDEFC-8392-4439-8240-368D22CCF021}" dt="2023-11-30T13:51:30.155" v="223" actId="1076"/>
        <pc:sldMkLst>
          <pc:docMk/>
          <pc:sldMk cId="3388314781" sldId="276"/>
        </pc:sldMkLst>
        <pc:spChg chg="add mod">
          <ac:chgData name="Artemios_SHOW _Hell_Freinds_" userId="38cd0a4d63134907" providerId="LiveId" clId="{18DBDEFC-8392-4439-8240-368D22CCF021}" dt="2023-11-30T13:50:11.435" v="187" actId="1076"/>
          <ac:spMkLst>
            <pc:docMk/>
            <pc:sldMk cId="3388314781" sldId="276"/>
            <ac:spMk id="2" creationId="{06D79AAC-99BD-42CB-8770-50621327B09A}"/>
          </ac:spMkLst>
        </pc:spChg>
        <pc:spChg chg="add mod">
          <ac:chgData name="Artemios_SHOW _Hell_Freinds_" userId="38cd0a4d63134907" providerId="LiveId" clId="{18DBDEFC-8392-4439-8240-368D22CCF021}" dt="2023-11-30T13:51:30.155" v="223" actId="1076"/>
          <ac:spMkLst>
            <pc:docMk/>
            <pc:sldMk cId="3388314781" sldId="276"/>
            <ac:spMk id="5" creationId="{C03FF28F-759C-4483-B80D-EFBFCCCBC502}"/>
          </ac:spMkLst>
        </pc:spChg>
        <pc:graphicFrameChg chg="del">
          <ac:chgData name="Artemios_SHOW _Hell_Freinds_" userId="38cd0a4d63134907" providerId="LiveId" clId="{18DBDEFC-8392-4439-8240-368D22CCF021}" dt="2023-11-30T13:49:29.222" v="139" actId="21"/>
          <ac:graphicFrameMkLst>
            <pc:docMk/>
            <pc:sldMk cId="3388314781" sldId="276"/>
            <ac:graphicFrameMk id="14" creationId="{8C69CD26-7B51-0C1B-55DA-876AD9911F53}"/>
          </ac:graphicFrameMkLst>
        </pc:graphicFrameChg>
        <pc:graphicFrameChg chg="del">
          <ac:chgData name="Artemios_SHOW _Hell_Freinds_" userId="38cd0a4d63134907" providerId="LiveId" clId="{18DBDEFC-8392-4439-8240-368D22CCF021}" dt="2023-11-30T13:51:02.366" v="199" actId="21"/>
          <ac:graphicFrameMkLst>
            <pc:docMk/>
            <pc:sldMk cId="3388314781" sldId="276"/>
            <ac:graphicFrameMk id="15" creationId="{7526178D-F418-64CF-104D-749FE6134C47}"/>
          </ac:graphicFrameMkLst>
        </pc:graphicFrameChg>
        <pc:graphicFrameChg chg="del">
          <ac:chgData name="Artemios_SHOW _Hell_Freinds_" userId="38cd0a4d63134907" providerId="LiveId" clId="{18DBDEFC-8392-4439-8240-368D22CCF021}" dt="2023-11-30T13:50:26.477" v="188" actId="21"/>
          <ac:graphicFrameMkLst>
            <pc:docMk/>
            <pc:sldMk cId="3388314781" sldId="276"/>
            <ac:graphicFrameMk id="16" creationId="{673C6126-8307-ED25-4F86-4A992E26B786}"/>
          </ac:graphicFrameMkLst>
        </pc:graphicFrameChg>
        <pc:graphicFrameChg chg="add del mod">
          <ac:chgData name="Artemios_SHOW _Hell_Freinds_" userId="38cd0a4d63134907" providerId="LiveId" clId="{18DBDEFC-8392-4439-8240-368D22CCF021}" dt="2023-11-30T13:49:33.390" v="141" actId="21"/>
          <ac:graphicFrameMkLst>
            <pc:docMk/>
            <pc:sldMk cId="3388314781" sldId="276"/>
            <ac:graphicFrameMk id="18" creationId="{F2C31C86-FF05-4366-AB19-A8DA9AB2C11B}"/>
          </ac:graphicFrameMkLst>
        </pc:graphicFrameChg>
        <pc:graphicFrameChg chg="add mod modGraphic">
          <ac:chgData name="Artemios_SHOW _Hell_Freinds_" userId="38cd0a4d63134907" providerId="LiveId" clId="{18DBDEFC-8392-4439-8240-368D22CCF021}" dt="2023-11-30T13:49:52.147" v="145" actId="1076"/>
          <ac:graphicFrameMkLst>
            <pc:docMk/>
            <pc:sldMk cId="3388314781" sldId="276"/>
            <ac:graphicFrameMk id="19" creationId="{53F758EF-D706-4954-8E21-3B8E67F647C6}"/>
          </ac:graphicFrameMkLst>
        </pc:graphicFrameChg>
        <pc:graphicFrameChg chg="add del mod">
          <ac:chgData name="Artemios_SHOW _Hell_Freinds_" userId="38cd0a4d63134907" providerId="LiveId" clId="{18DBDEFC-8392-4439-8240-368D22CCF021}" dt="2023-11-30T13:50:29.630" v="190" actId="21"/>
          <ac:graphicFrameMkLst>
            <pc:docMk/>
            <pc:sldMk cId="3388314781" sldId="276"/>
            <ac:graphicFrameMk id="21" creationId="{4FD51011-985D-429E-8F72-D8FD60B6C40C}"/>
          </ac:graphicFrameMkLst>
        </pc:graphicFrameChg>
        <pc:graphicFrameChg chg="add del mod">
          <ac:chgData name="Artemios_SHOW _Hell_Freinds_" userId="38cd0a4d63134907" providerId="LiveId" clId="{18DBDEFC-8392-4439-8240-368D22CCF021}" dt="2023-11-30T13:50:31.854" v="192" actId="21"/>
          <ac:graphicFrameMkLst>
            <pc:docMk/>
            <pc:sldMk cId="3388314781" sldId="276"/>
            <ac:graphicFrameMk id="22" creationId="{72FE2A6C-6668-4B15-80EF-BD044B933CFA}"/>
          </ac:graphicFrameMkLst>
        </pc:graphicFrameChg>
        <pc:graphicFrameChg chg="add mod modGraphic">
          <ac:chgData name="Artemios_SHOW _Hell_Freinds_" userId="38cd0a4d63134907" providerId="LiveId" clId="{18DBDEFC-8392-4439-8240-368D22CCF021}" dt="2023-11-30T13:51:09.547" v="200" actId="1076"/>
          <ac:graphicFrameMkLst>
            <pc:docMk/>
            <pc:sldMk cId="3388314781" sldId="276"/>
            <ac:graphicFrameMk id="23" creationId="{692F97FF-56F3-4F9A-80B4-946C9E25ABCA}"/>
          </ac:graphicFrameMkLst>
        </pc:graphicFrameChg>
      </pc:sldChg>
      <pc:sldChg chg="modSp">
        <pc:chgData name="Artemios_SHOW _Hell_Freinds_" userId="38cd0a4d63134907" providerId="LiveId" clId="{18DBDEFC-8392-4439-8240-368D22CCF021}" dt="2023-11-30T13:44:21.435" v="63" actId="207"/>
        <pc:sldMkLst>
          <pc:docMk/>
          <pc:sldMk cId="258541124" sldId="277"/>
        </pc:sldMkLst>
        <pc:graphicFrameChg chg="mod">
          <ac:chgData name="Artemios_SHOW _Hell_Freinds_" userId="38cd0a4d63134907" providerId="LiveId" clId="{18DBDEFC-8392-4439-8240-368D22CCF021}" dt="2023-11-30T13:44:21.435" v="63" actId="207"/>
          <ac:graphicFrameMkLst>
            <pc:docMk/>
            <pc:sldMk cId="258541124" sldId="277"/>
            <ac:graphicFrameMk id="6" creationId="{8C419F0C-315E-8D81-2124-137B5846F7DB}"/>
          </ac:graphicFrameMkLst>
        </pc:graphicFrameChg>
      </pc:sldChg>
      <pc:sldChg chg="addSp delSp modSp mod">
        <pc:chgData name="Artemios_SHOW _Hell_Freinds_" userId="38cd0a4d63134907" providerId="LiveId" clId="{18DBDEFC-8392-4439-8240-368D22CCF021}" dt="2023-11-30T13:55:16.947" v="278" actId="1076"/>
        <pc:sldMkLst>
          <pc:docMk/>
          <pc:sldMk cId="2451929682" sldId="278"/>
        </pc:sldMkLst>
        <pc:spChg chg="mod">
          <ac:chgData name="Artemios_SHOW _Hell_Freinds_" userId="38cd0a4d63134907" providerId="LiveId" clId="{18DBDEFC-8392-4439-8240-368D22CCF021}" dt="2023-11-30T13:54:54.750" v="273" actId="122"/>
          <ac:spMkLst>
            <pc:docMk/>
            <pc:sldMk cId="2451929682" sldId="278"/>
            <ac:spMk id="3" creationId="{D9718544-D475-D5AD-E23B-CBB7D57013C1}"/>
          </ac:spMkLst>
        </pc:spChg>
        <pc:picChg chg="del">
          <ac:chgData name="Artemios_SHOW _Hell_Freinds_" userId="38cd0a4d63134907" providerId="LiveId" clId="{18DBDEFC-8392-4439-8240-368D22CCF021}" dt="2023-11-30T13:54:36.194" v="267" actId="21"/>
          <ac:picMkLst>
            <pc:docMk/>
            <pc:sldMk cId="2451929682" sldId="278"/>
            <ac:picMk id="6" creationId="{C39FA2D0-9430-8F89-7085-3E6516F2978C}"/>
          </ac:picMkLst>
        </pc:picChg>
        <pc:picChg chg="add del mod">
          <ac:chgData name="Artemios_SHOW _Hell_Freinds_" userId="38cd0a4d63134907" providerId="LiveId" clId="{18DBDEFC-8392-4439-8240-368D22CCF021}" dt="2023-11-30T13:54:40.505" v="270"/>
          <ac:picMkLst>
            <pc:docMk/>
            <pc:sldMk cId="2451929682" sldId="278"/>
            <ac:picMk id="10" creationId="{94931D4A-9B96-42A3-97A6-4748AE68FCC4}"/>
          </ac:picMkLst>
        </pc:picChg>
        <pc:picChg chg="add mod">
          <ac:chgData name="Artemios_SHOW _Hell_Freinds_" userId="38cd0a4d63134907" providerId="LiveId" clId="{18DBDEFC-8392-4439-8240-368D22CCF021}" dt="2023-11-30T13:55:05.195" v="275" actId="1076"/>
          <ac:picMkLst>
            <pc:docMk/>
            <pc:sldMk cId="2451929682" sldId="278"/>
            <ac:picMk id="11" creationId="{995FF433-335E-4747-AE6F-629E8A9DA6AD}"/>
          </ac:picMkLst>
        </pc:picChg>
        <pc:picChg chg="add mod">
          <ac:chgData name="Artemios_SHOW _Hell_Freinds_" userId="38cd0a4d63134907" providerId="LiveId" clId="{18DBDEFC-8392-4439-8240-368D22CCF021}" dt="2023-11-30T13:55:16.947" v="278" actId="1076"/>
          <ac:picMkLst>
            <pc:docMk/>
            <pc:sldMk cId="2451929682" sldId="278"/>
            <ac:picMk id="12" creationId="{01A7E2E2-C051-42F9-BF5B-E66F51E983FF}"/>
          </ac:picMkLst>
        </pc:picChg>
      </pc:sldChg>
      <pc:sldChg chg="modSp mod">
        <pc:chgData name="Artemios_SHOW _Hell_Freinds_" userId="38cd0a4d63134907" providerId="LiveId" clId="{18DBDEFC-8392-4439-8240-368D22CCF021}" dt="2023-11-30T13:51:54.527" v="226" actId="207"/>
        <pc:sldMkLst>
          <pc:docMk/>
          <pc:sldMk cId="1415661205" sldId="279"/>
        </pc:sldMkLst>
        <pc:spChg chg="mod">
          <ac:chgData name="Artemios_SHOW _Hell_Freinds_" userId="38cd0a4d63134907" providerId="LiveId" clId="{18DBDEFC-8392-4439-8240-368D22CCF021}" dt="2023-11-30T13:51:54.527" v="226" actId="207"/>
          <ac:spMkLst>
            <pc:docMk/>
            <pc:sldMk cId="1415661205" sldId="279"/>
            <ac:spMk id="2" creationId="{7758809C-2B05-C321-1567-E4E480FD2577}"/>
          </ac:spMkLst>
        </pc:spChg>
      </pc:sldChg>
      <pc:sldChg chg="addSp delSp modSp mod">
        <pc:chgData name="Artemios_SHOW _Hell_Freinds_" userId="38cd0a4d63134907" providerId="LiveId" clId="{18DBDEFC-8392-4439-8240-368D22CCF021}" dt="2023-11-30T13:40:44.014" v="42" actId="207"/>
        <pc:sldMkLst>
          <pc:docMk/>
          <pc:sldMk cId="47897533" sldId="281"/>
        </pc:sldMkLst>
        <pc:spChg chg="add mod">
          <ac:chgData name="Artemios_SHOW _Hell_Freinds_" userId="38cd0a4d63134907" providerId="LiveId" clId="{18DBDEFC-8392-4439-8240-368D22CCF021}" dt="2023-11-30T13:40:44.014" v="42" actId="207"/>
          <ac:spMkLst>
            <pc:docMk/>
            <pc:sldMk cId="47897533" sldId="281"/>
            <ac:spMk id="2" creationId="{B3AD37CE-6FC4-4340-882D-0F79D19722D9}"/>
          </ac:spMkLst>
        </pc:spChg>
        <pc:graphicFrameChg chg="del modGraphic">
          <ac:chgData name="Artemios_SHOW _Hell_Freinds_" userId="38cd0a4d63134907" providerId="LiveId" clId="{18DBDEFC-8392-4439-8240-368D22CCF021}" dt="2023-11-30T13:40:01.423" v="39" actId="21"/>
          <ac:graphicFrameMkLst>
            <pc:docMk/>
            <pc:sldMk cId="47897533" sldId="281"/>
            <ac:graphicFrameMk id="3" creationId="{C7BB705A-2602-E820-F11B-C08772E14E9C}"/>
          </ac:graphicFrameMkLst>
        </pc:graphicFrameChg>
      </pc:sldChg>
      <pc:sldChg chg="del">
        <pc:chgData name="Artemios_SHOW _Hell_Freinds_" userId="38cd0a4d63134907" providerId="LiveId" clId="{18DBDEFC-8392-4439-8240-368D22CCF021}" dt="2023-11-30T13:40:56.633" v="43" actId="2696"/>
        <pc:sldMkLst>
          <pc:docMk/>
          <pc:sldMk cId="2074781061" sldId="282"/>
        </pc:sldMkLst>
      </pc:sldChg>
      <pc:sldChg chg="addSp modSp new mod">
        <pc:chgData name="Artemios_SHOW _Hell_Freinds_" userId="38cd0a4d63134907" providerId="LiveId" clId="{18DBDEFC-8392-4439-8240-368D22CCF021}" dt="2023-11-30T14:08:44.866" v="436" actId="20577"/>
        <pc:sldMkLst>
          <pc:docMk/>
          <pc:sldMk cId="3623024506" sldId="282"/>
        </pc:sldMkLst>
        <pc:spChg chg="add mod">
          <ac:chgData name="Artemios_SHOW _Hell_Freinds_" userId="38cd0a4d63134907" providerId="LiveId" clId="{18DBDEFC-8392-4439-8240-368D22CCF021}" dt="2023-11-30T14:07:40.356" v="424" actId="1076"/>
          <ac:spMkLst>
            <pc:docMk/>
            <pc:sldMk cId="3623024506" sldId="282"/>
            <ac:spMk id="8" creationId="{1A9C5E08-4893-403A-BC3B-63C411289466}"/>
          </ac:spMkLst>
        </pc:spChg>
        <pc:spChg chg="add mod">
          <ac:chgData name="Artemios_SHOW _Hell_Freinds_" userId="38cd0a4d63134907" providerId="LiveId" clId="{18DBDEFC-8392-4439-8240-368D22CCF021}" dt="2023-11-30T14:08:06.732" v="428" actId="1076"/>
          <ac:spMkLst>
            <pc:docMk/>
            <pc:sldMk cId="3623024506" sldId="282"/>
            <ac:spMk id="10" creationId="{8CFD3AA6-6DA4-468E-8F53-C5BB7E31001D}"/>
          </ac:spMkLst>
        </pc:spChg>
        <pc:spChg chg="add mod">
          <ac:chgData name="Artemios_SHOW _Hell_Freinds_" userId="38cd0a4d63134907" providerId="LiveId" clId="{18DBDEFC-8392-4439-8240-368D22CCF021}" dt="2023-11-30T14:08:44.866" v="436" actId="20577"/>
          <ac:spMkLst>
            <pc:docMk/>
            <pc:sldMk cId="3623024506" sldId="282"/>
            <ac:spMk id="12" creationId="{3DE4C9D3-D8DD-4349-AEB2-B11FF15CF8D3}"/>
          </ac:spMkLst>
        </pc:spChg>
        <pc:picChg chg="add mod">
          <ac:chgData name="Artemios_SHOW _Hell_Freinds_" userId="38cd0a4d63134907" providerId="LiveId" clId="{18DBDEFC-8392-4439-8240-368D22CCF021}" dt="2023-11-30T14:07:05.228" v="420" actId="14100"/>
          <ac:picMkLst>
            <pc:docMk/>
            <pc:sldMk cId="3623024506" sldId="282"/>
            <ac:picMk id="4" creationId="{C0029260-0FAC-4A02-AF41-A5DB2062D5DA}"/>
          </ac:picMkLst>
        </pc:picChg>
        <pc:picChg chg="add mod">
          <ac:chgData name="Artemios_SHOW _Hell_Freinds_" userId="38cd0a4d63134907" providerId="LiveId" clId="{18DBDEFC-8392-4439-8240-368D22CCF021}" dt="2023-11-30T14:07:12.432" v="421"/>
          <ac:picMkLst>
            <pc:docMk/>
            <pc:sldMk cId="3623024506" sldId="282"/>
            <ac:picMk id="5" creationId="{0434B6A9-0D57-499A-9C4E-F320174E3437}"/>
          </ac:picMkLst>
        </pc:picChg>
        <pc:picChg chg="add mod">
          <ac:chgData name="Artemios_SHOW _Hell_Freinds_" userId="38cd0a4d63134907" providerId="LiveId" clId="{18DBDEFC-8392-4439-8240-368D22CCF021}" dt="2023-11-30T14:07:20.016" v="422"/>
          <ac:picMkLst>
            <pc:docMk/>
            <pc:sldMk cId="3623024506" sldId="282"/>
            <ac:picMk id="6" creationId="{8865D920-2E39-4965-A8EF-50FDEA84FA1A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hyperlink" Target="https://&#1084;&#1085;&#1080;&#1072;&#1087;.&#1088;&#1092;/analytics/Global-nyj-rynok-lidarov/" TargetMode="External"/><Relationship Id="rId1" Type="http://schemas.openxmlformats.org/officeDocument/2006/relationships/hyperlink" Target="https://www.vedomosti.ru/technology/articles/2023/04/24/972160-dolya-rinka-rossiiskih-grazhdanskih-bespilotnikov-virastet-vtroe" TargetMode="External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vedomosti.ru/technology/articles/2023/04/24/972160-dolya-rinka-rossiiskih-grazhdanskih-bespilotnikov-virastet-vtroe" TargetMode="External"/><Relationship Id="rId1" Type="http://schemas.openxmlformats.org/officeDocument/2006/relationships/hyperlink" Target="https://&#1084;&#1085;&#1080;&#1072;&#1087;.&#1088;&#1092;/analytics/Global-nyj-rynok-lidarov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644B17-E371-4257-8197-3C793C3E6577}" type="doc">
      <dgm:prSet loTypeId="urn:microsoft.com/office/officeart/2005/8/layout/target3#1" loCatId="relationship" qsTypeId="urn:microsoft.com/office/officeart/2005/8/quickstyle/simple1#2" qsCatId="simple" csTypeId="urn:microsoft.com/office/officeart/2005/8/colors/colorful2" csCatId="colorful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C8B88145-5C3C-453E-BDA7-90AE7F209923}">
      <dgm:prSet phldrT="[Текст]" custT="1"/>
      <dgm:spPr bwMode="auto"/>
      <dgm:t>
        <a:bodyPr/>
        <a:lstStyle/>
        <a:p>
          <a:pPr algn="l">
            <a:defRPr/>
          </a:pPr>
          <a:endParaRPr lang="en-US" sz="4000"/>
        </a:p>
        <a:p>
          <a:pPr algn="l">
            <a:defRPr/>
          </a:pPr>
          <a:r>
            <a:rPr lang="en-US" sz="4000"/>
            <a:t>TAM</a:t>
          </a:r>
          <a:endParaRPr lang="ru-RU" sz="4400"/>
        </a:p>
      </dgm:t>
    </dgm:pt>
    <dgm:pt modelId="{7852AD35-7C5B-4F00-AF08-4027F01259F9}" type="parTrans" cxnId="{2974D6AC-1EA7-4376-A79C-AF729D039139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90E603CC-B186-4F3A-B2CE-E96765B3E9A2}" type="sibTrans" cxnId="{2974D6AC-1EA7-4376-A79C-AF729D039139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6752273B-2974-4901-BFB8-4BC26F20E55B}">
      <dgm:prSet phldrT="[Текст]" custT="1"/>
      <dgm:spPr bwMode="auto"/>
      <dgm:t>
        <a:bodyPr/>
        <a:lstStyle/>
        <a:p>
          <a:pPr algn="l">
            <a:defRPr/>
          </a:pPr>
          <a:r>
            <a:rPr lang="en-US" sz="4000" dirty="0"/>
            <a:t>SAM</a:t>
          </a:r>
          <a:endParaRPr lang="ru-RU" sz="4000" dirty="0"/>
        </a:p>
      </dgm:t>
    </dgm:pt>
    <dgm:pt modelId="{CBE72303-DDDF-4AD0-8498-266F506A1A84}" type="parTrans" cxnId="{5F815082-0B71-4C32-8D9B-FBD999270415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C53480B3-6EEF-4A22-B15C-19B4A02EC999}" type="sibTrans" cxnId="{5F815082-0B71-4C32-8D9B-FBD999270415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2087DB33-D6AB-49A9-8E8D-4E0056D9397D}">
      <dgm:prSet phldrT="[Текст]" custT="1"/>
      <dgm:spPr bwMode="auto"/>
      <dgm:t>
        <a:bodyPr/>
        <a:lstStyle/>
        <a:p>
          <a:pPr marL="0" indent="0">
            <a:lnSpc>
              <a:spcPct val="100000"/>
            </a:lnSpc>
            <a:spcAft>
              <a:spcPts val="0"/>
            </a:spcAft>
            <a:buFont typeface="Arial" panose="020B0604020202020204" pitchFamily="34" charset="0"/>
            <a:buChar char="•"/>
          </a:pPr>
          <a:r>
            <a:rPr lang="ru-RU" sz="1200" dirty="0"/>
            <a:t>Объём рынка БАС для сбора данных и дистанционного мониторинга примерно составляет: 12 000 (количество произведённых дронов из данной категории, согласно статье </a:t>
          </a:r>
          <a:r>
            <a:rPr lang="en-US" sz="1200" b="0" i="0" u="none" strike="noStrike" dirty="0">
              <a:effectLst/>
              <a:latin typeface="-apple-system"/>
              <a:hlinkClick xmlns:r="http://schemas.openxmlformats.org/officeDocument/2006/relationships" r:id="rId1"/>
            </a:rPr>
            <a:t>https://www.vedomosti.ru/technology/articles/2023/04/24/972160-dolya-rinka-rossiiskih-grazhdanskih-bespilotnikov-virastet-vtroe</a:t>
          </a:r>
          <a:r>
            <a:rPr lang="ru-RU" sz="1200" b="0" i="0" u="none" strike="noStrike" dirty="0">
              <a:effectLst/>
              <a:latin typeface="-apple-system"/>
            </a:rPr>
            <a:t> ). Мы предполагаем, что каждый дрон из этой категории должен оснащаться </a:t>
          </a:r>
          <a:r>
            <a:rPr lang="ru-RU" sz="1200" b="0" i="0" u="none" strike="noStrike" dirty="0" err="1">
              <a:effectLst/>
              <a:latin typeface="-apple-system"/>
            </a:rPr>
            <a:t>лидаром</a:t>
          </a:r>
          <a:r>
            <a:rPr lang="ru-RU" sz="1200" b="0" i="0" u="none" strike="noStrike" dirty="0">
              <a:effectLst/>
              <a:latin typeface="-apple-system"/>
            </a:rPr>
            <a:t>. </a:t>
          </a:r>
          <a:r>
            <a:rPr lang="ru-RU" sz="1200" b="0" i="0" u="none" strike="noStrike" dirty="0" err="1">
              <a:effectLst/>
              <a:latin typeface="-apple-system"/>
            </a:rPr>
            <a:t>Т.о</a:t>
          </a:r>
          <a:r>
            <a:rPr lang="ru-RU" sz="1200" b="0" i="0" u="none" strike="noStrike" dirty="0">
              <a:effectLst/>
              <a:latin typeface="-apple-system"/>
            </a:rPr>
            <a:t>.  200 000 руб. ( средняя стоимость </a:t>
          </a:r>
          <a:r>
            <a:rPr lang="ru-RU" sz="1200" b="0" i="0" u="none" strike="noStrike" dirty="0" err="1">
              <a:effectLst/>
              <a:latin typeface="-apple-system"/>
            </a:rPr>
            <a:t>лидара</a:t>
          </a:r>
          <a:r>
            <a:rPr lang="ru-RU" sz="1200" b="0" i="0" u="none" strike="noStrike" dirty="0">
              <a:effectLst/>
              <a:latin typeface="-apple-system"/>
            </a:rPr>
            <a:t>) * на 12 000  = 2,4 млрд. руб.</a:t>
          </a:r>
          <a:endParaRPr sz="12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D1A68B0C-D7EB-46C3-B4F2-7A828150629C}" type="parTrans" cxnId="{CD5192BB-E309-4E67-9882-62466785FC3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D8394DE1-9091-4708-A4B9-010988E3370B}" type="sibTrans" cxnId="{CD5192BB-E309-4E67-9882-62466785FC3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39B71CD8-8E82-41DF-A271-5F1D4478FAC2}">
      <dgm:prSet phldrT="[Текст]" custT="1"/>
      <dgm:spPr bwMode="auto"/>
      <dgm:t>
        <a:bodyPr/>
        <a:lstStyle/>
        <a:p>
          <a:pPr algn="l">
            <a:defRPr/>
          </a:pPr>
          <a:r>
            <a:rPr lang="en-US" sz="4000"/>
            <a:t>SOM</a:t>
          </a:r>
          <a:endParaRPr lang="ru-RU" sz="4000"/>
        </a:p>
      </dgm:t>
    </dgm:pt>
    <dgm:pt modelId="{1CB710E6-596E-4DF9-9B1A-2600D0FD97EC}" type="parTrans" cxnId="{46501E86-27E1-4C3C-8604-C3F0C67947D7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B2FABF90-21EF-4D07-8C94-934CB3317AA9}" type="sibTrans" cxnId="{46501E86-27E1-4C3C-8604-C3F0C67947D7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BFCE87C4-D53B-46D6-93C1-E45242723CEF}">
      <dgm:prSet phldrT="[Текст]" custT="1"/>
      <dgm:spPr bwMode="auto"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1800" dirty="0"/>
            <a:t>Музейно-археологические комплексы, ВУЗы, Туристические компании будут заинтересованы в нашем продукте</a:t>
          </a:r>
          <a:endParaRPr sz="18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FF59BB72-AC1E-48F0-A465-7F806F822702}" type="parTrans" cxnId="{788DEDC7-C08C-40BC-A94B-CB3E59A605D7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0A6038E5-ABB2-491E-A566-BB56580C7A1B}" type="sibTrans" cxnId="{788DEDC7-C08C-40BC-A94B-CB3E59A605D7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91AE1614-AC38-4F02-AEF7-1B8B83772D86}">
      <dgm:prSet phldrT="[Текст]" custT="1"/>
      <dgm:spPr bwMode="auto"/>
      <dgm:t>
        <a:bodyPr/>
        <a:lstStyle/>
        <a:p>
          <a:pPr marL="0" indent="0">
            <a:lnSpc>
              <a:spcPct val="100000"/>
            </a:lnSpc>
            <a:spcAft>
              <a:spcPts val="0"/>
            </a:spcAft>
            <a:buFont typeface="Arial" panose="020B0604020202020204" pitchFamily="34" charset="0"/>
            <a:buChar char="•"/>
          </a:pPr>
          <a:r>
            <a:rPr lang="ru-RU" sz="1800" dirty="0"/>
            <a:t>Прогноз глобального рынка </a:t>
          </a:r>
          <a:r>
            <a:rPr lang="ru-RU" sz="1800" dirty="0" err="1"/>
            <a:t>лидаров</a:t>
          </a:r>
          <a:r>
            <a:rPr lang="ru-RU" sz="1800" dirty="0"/>
            <a:t> на 2023 год составляет 4,7 млрд долларов (согласно статье </a:t>
          </a:r>
          <a:r>
            <a:rPr lang="en-US" sz="1800" b="0" i="0" u="none" strike="noStrike" dirty="0">
              <a:effectLst/>
              <a:latin typeface="-apple-system"/>
              <a:hlinkClick xmlns:r="http://schemas.openxmlformats.org/officeDocument/2006/relationships" r:id="rId2"/>
            </a:rPr>
            <a:t>https://</a:t>
          </a:r>
          <a:r>
            <a:rPr lang="ru-RU" sz="1800" b="0" i="0" u="none" strike="noStrike" dirty="0" err="1">
              <a:effectLst/>
              <a:latin typeface="-apple-system"/>
              <a:hlinkClick xmlns:r="http://schemas.openxmlformats.org/officeDocument/2006/relationships" r:id="rId2"/>
            </a:rPr>
            <a:t>мниап.рф</a:t>
          </a:r>
          <a:r>
            <a:rPr lang="ru-RU" sz="1800" b="0" i="0" u="none" strike="noStrike" dirty="0">
              <a:effectLst/>
              <a:latin typeface="-apple-system"/>
              <a:hlinkClick xmlns:r="http://schemas.openxmlformats.org/officeDocument/2006/relationships" r:id="rId2"/>
            </a:rPr>
            <a:t>/</a:t>
          </a:r>
          <a:r>
            <a:rPr lang="en-US" sz="1800" b="0" i="0" u="none" strike="noStrike" dirty="0">
              <a:effectLst/>
              <a:latin typeface="-apple-system"/>
              <a:hlinkClick xmlns:r="http://schemas.openxmlformats.org/officeDocument/2006/relationships" r:id="rId2"/>
            </a:rPr>
            <a:t>analytics/Global-</a:t>
          </a:r>
          <a:r>
            <a:rPr lang="en-US" sz="1800" b="0" i="0" u="none" strike="noStrike" dirty="0" err="1">
              <a:effectLst/>
              <a:latin typeface="-apple-system"/>
              <a:hlinkClick xmlns:r="http://schemas.openxmlformats.org/officeDocument/2006/relationships" r:id="rId2"/>
            </a:rPr>
            <a:t>nyj</a:t>
          </a:r>
          <a:r>
            <a:rPr lang="en-US" sz="1800" b="0" i="0" u="none" strike="noStrike" dirty="0">
              <a:effectLst/>
              <a:latin typeface="-apple-system"/>
              <a:hlinkClick xmlns:r="http://schemas.openxmlformats.org/officeDocument/2006/relationships" r:id="rId2"/>
            </a:rPr>
            <a:t>-</a:t>
          </a:r>
          <a:r>
            <a:rPr lang="en-US" sz="1800" b="0" i="0" u="none" strike="noStrike" dirty="0" err="1">
              <a:effectLst/>
              <a:latin typeface="-apple-system"/>
              <a:hlinkClick xmlns:r="http://schemas.openxmlformats.org/officeDocument/2006/relationships" r:id="rId2"/>
            </a:rPr>
            <a:t>rynok-lidarov</a:t>
          </a:r>
          <a:r>
            <a:rPr lang="en-US" sz="1800" b="0" i="0" u="none" strike="noStrike" dirty="0">
              <a:effectLst/>
              <a:latin typeface="-apple-system"/>
              <a:hlinkClick xmlns:r="http://schemas.openxmlformats.org/officeDocument/2006/relationships" r:id="rId2"/>
            </a:rPr>
            <a:t>/</a:t>
          </a:r>
          <a:r>
            <a:rPr lang="ru-RU" sz="1800" b="0" i="0" u="none" strike="noStrike" dirty="0">
              <a:effectLst/>
              <a:latin typeface="-apple-system"/>
            </a:rPr>
            <a:t> ) </a:t>
          </a:r>
          <a:endParaRPr sz="18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4FCE3696-962E-420B-9D87-14B96BDC7F5F}" type="parTrans" cxnId="{D2D4E507-F568-468F-82F1-7972A4C09A47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4BF17BE9-53F8-4095-8A44-81A72C4F47CD}" type="sibTrans" cxnId="{D2D4E507-F568-468F-82F1-7972A4C09A47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9B7E7950-2004-447F-A555-74B53F02CB2B}">
      <dgm:prSet phldrT="[Текст]" custT="1"/>
      <dgm:spPr bwMode="auto"/>
      <dgm:t>
        <a:bodyPr/>
        <a:lstStyle/>
        <a:p>
          <a:pPr marL="0" indent="0">
            <a:lnSpc>
              <a:spcPct val="100000"/>
            </a:lnSpc>
            <a:spcAft>
              <a:spcPts val="0"/>
            </a:spcAft>
            <a:defRPr/>
          </a:pPr>
          <a:endParaRPr lang="ru-RU" sz="1100" dirty="0">
            <a:solidFill>
              <a:schemeClr val="accent1"/>
            </a:solidFill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163F8618-B741-4E18-B044-8C2B0D903CED}" type="sibTrans" cxnId="{49283A87-4CCD-4D2E-A991-1BBBEC6434F8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30A916FE-5475-48A4-9CCF-61F1AA003518}" type="parTrans" cxnId="{49283A87-4CCD-4D2E-A991-1BBBEC6434F8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DE32849E-7547-45DC-88BB-4A684E8A860F}">
      <dgm:prSet custT="1"/>
      <dgm:spPr/>
      <dgm:t>
        <a:bodyPr/>
        <a:lstStyle/>
        <a:p>
          <a:pPr>
            <a:defRPr/>
          </a:pPr>
          <a:endParaRPr lang="ru-RU" sz="11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09A4DC71-F8EA-4960-8F45-8689990DEECB}" type="parTrans" cxnId="{D29750DB-D1B2-4838-A1F2-88747C938E29}">
      <dgm:prSet/>
      <dgm:spPr/>
      <dgm:t>
        <a:bodyPr/>
        <a:lstStyle/>
        <a:p>
          <a:endParaRPr lang="ru-RU"/>
        </a:p>
      </dgm:t>
    </dgm:pt>
    <dgm:pt modelId="{31870559-B5BD-479C-A18E-D37AEC3497B9}" type="sibTrans" cxnId="{D29750DB-D1B2-4838-A1F2-88747C938E29}">
      <dgm:prSet/>
      <dgm:spPr/>
      <dgm:t>
        <a:bodyPr/>
        <a:lstStyle/>
        <a:p>
          <a:endParaRPr lang="ru-RU"/>
        </a:p>
      </dgm:t>
    </dgm:pt>
    <dgm:pt modelId="{45A7B796-6257-4A66-AE45-D0BC05C7C706}">
      <dgm:prSet custT="1"/>
      <dgm:spPr/>
      <dgm:t>
        <a:bodyPr/>
        <a:lstStyle/>
        <a:p>
          <a:pPr marL="0" indent="0">
            <a:lnSpc>
              <a:spcPct val="100000"/>
            </a:lnSpc>
            <a:spcAft>
              <a:spcPts val="0"/>
            </a:spcAft>
            <a:defRPr/>
          </a:pPr>
          <a:endParaRPr lang="ru-RU" sz="11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F62E605B-0C92-4E60-88A1-3EC6494E2883}" type="parTrans" cxnId="{6BF91467-82BD-41B0-A9B8-BB29D4E4E0D4}">
      <dgm:prSet/>
      <dgm:spPr/>
      <dgm:t>
        <a:bodyPr/>
        <a:lstStyle/>
        <a:p>
          <a:endParaRPr lang="ru-RU"/>
        </a:p>
      </dgm:t>
    </dgm:pt>
    <dgm:pt modelId="{4A5DF796-9106-46D2-AA39-BCDFE32F95B2}" type="sibTrans" cxnId="{6BF91467-82BD-41B0-A9B8-BB29D4E4E0D4}">
      <dgm:prSet/>
      <dgm:spPr/>
      <dgm:t>
        <a:bodyPr/>
        <a:lstStyle/>
        <a:p>
          <a:endParaRPr lang="ru-RU"/>
        </a:p>
      </dgm:t>
    </dgm:pt>
    <dgm:pt modelId="{F66C969F-6F3D-49B6-9DC0-2F0F27868002}">
      <dgm:prSet custT="1"/>
      <dgm:spPr/>
      <dgm:t>
        <a:bodyPr/>
        <a:lstStyle/>
        <a:p>
          <a:pPr>
            <a:defRPr/>
          </a:pPr>
          <a:r>
            <a:rPr lang="ru-RU" sz="1800" dirty="0"/>
            <a:t>За год после финальной разработки мы планируем реализовать минимум 30 </a:t>
          </a:r>
          <a:r>
            <a:rPr lang="ru-RU" sz="1800" dirty="0" err="1"/>
            <a:t>лидаров</a:t>
          </a:r>
          <a:r>
            <a:rPr lang="ru-RU" sz="1800" dirty="0"/>
            <a:t> по 180 000 руб. = 5,4 млн. руб.</a:t>
          </a:r>
        </a:p>
      </dgm:t>
    </dgm:pt>
    <dgm:pt modelId="{76706DBB-8BA0-4F59-8D7B-A3CD0960D1C4}" type="parTrans" cxnId="{BE4B7404-6D55-4D81-9285-74AD83A12204}">
      <dgm:prSet/>
      <dgm:spPr/>
      <dgm:t>
        <a:bodyPr/>
        <a:lstStyle/>
        <a:p>
          <a:endParaRPr lang="ru-RU"/>
        </a:p>
      </dgm:t>
    </dgm:pt>
    <dgm:pt modelId="{CFBD17ED-DA67-4EAC-918C-6D987A8A1CCE}" type="sibTrans" cxnId="{BE4B7404-6D55-4D81-9285-74AD83A12204}">
      <dgm:prSet/>
      <dgm:spPr/>
      <dgm:t>
        <a:bodyPr/>
        <a:lstStyle/>
        <a:p>
          <a:endParaRPr lang="ru-RU"/>
        </a:p>
      </dgm:t>
    </dgm:pt>
    <dgm:pt modelId="{19BF2F23-D5DF-4A63-B8D5-CDE0817363E3}" type="pres">
      <dgm:prSet presAssocID="{89644B17-E371-4257-8197-3C793C3E6577}" presName="Name0" presStyleCnt="0">
        <dgm:presLayoutVars>
          <dgm:chMax val="7"/>
          <dgm:dir/>
          <dgm:animLvl val="lvl"/>
          <dgm:resizeHandles val="exact"/>
        </dgm:presLayoutVars>
      </dgm:prSet>
      <dgm:spPr bwMode="auto"/>
    </dgm:pt>
    <dgm:pt modelId="{1142EEE0-800E-4C64-8F24-25B50C4208E7}" type="pres">
      <dgm:prSet presAssocID="{C8B88145-5C3C-453E-BDA7-90AE7F209923}" presName="circle1" presStyleLbl="node1" presStyleIdx="0" presStyleCnt="3" custScaleY="119090" custLinFactNeighborX="1816" custLinFactNeighborY="681"/>
      <dgm:spPr bwMode="auto">
        <a:solidFill>
          <a:srgbClr val="00B050"/>
        </a:solidFill>
      </dgm:spPr>
    </dgm:pt>
    <dgm:pt modelId="{00BF684D-8BBC-4C73-AAA0-C219AF7CB915}" type="pres">
      <dgm:prSet presAssocID="{C8B88145-5C3C-453E-BDA7-90AE7F209923}" presName="space" presStyleCnt="0"/>
      <dgm:spPr bwMode="auto"/>
    </dgm:pt>
    <dgm:pt modelId="{92FEE4F3-3CE8-40D8-B0B3-F90F9FA10678}" type="pres">
      <dgm:prSet presAssocID="{C8B88145-5C3C-453E-BDA7-90AE7F209923}" presName="rect1" presStyleLbl="alignAcc1" presStyleIdx="0" presStyleCnt="3" custScaleX="105614" custScaleY="118626" custLinFactNeighborX="3588" custLinFactNeighborY="449"/>
      <dgm:spPr bwMode="auto"/>
    </dgm:pt>
    <dgm:pt modelId="{052FF74C-A297-4C6A-9033-1EE2D8B8927D}" type="pres">
      <dgm:prSet presAssocID="{6752273B-2974-4901-BFB8-4BC26F20E55B}" presName="vertSpace2" presStyleLbl="node1" presStyleIdx="0" presStyleCnt="3"/>
      <dgm:spPr bwMode="auto"/>
    </dgm:pt>
    <dgm:pt modelId="{04164A8F-1488-4932-9BBE-A169A3868A82}" type="pres">
      <dgm:prSet presAssocID="{6752273B-2974-4901-BFB8-4BC26F20E55B}" presName="circle2" presStyleLbl="node1" presStyleIdx="1" presStyleCnt="3" custScaleY="118135" custLinFactNeighborX="2816" custLinFactNeighborY="16993"/>
      <dgm:spPr bwMode="auto">
        <a:solidFill>
          <a:srgbClr val="C00000"/>
        </a:solidFill>
      </dgm:spPr>
    </dgm:pt>
    <dgm:pt modelId="{0B435542-295D-472E-8882-84B3FF3FB60F}" type="pres">
      <dgm:prSet presAssocID="{6752273B-2974-4901-BFB8-4BC26F20E55B}" presName="rect2" presStyleLbl="alignAcc1" presStyleIdx="1" presStyleCnt="3" custScaleX="106499" custScaleY="100000" custLinFactNeighborX="3243" custLinFactNeighborY="6415"/>
      <dgm:spPr bwMode="auto"/>
    </dgm:pt>
    <dgm:pt modelId="{A8AB64B6-C422-475C-85FA-2420FB08C3E0}" type="pres">
      <dgm:prSet presAssocID="{39B71CD8-8E82-41DF-A271-5F1D4478FAC2}" presName="vertSpace3" presStyleLbl="node1" presStyleIdx="1" presStyleCnt="3"/>
      <dgm:spPr bwMode="auto"/>
    </dgm:pt>
    <dgm:pt modelId="{B3D56447-EAD6-42D4-91D3-6439740BDEBA}" type="pres">
      <dgm:prSet presAssocID="{39B71CD8-8E82-41DF-A271-5F1D4478FAC2}" presName="circle3" presStyleLbl="node1" presStyleIdx="2" presStyleCnt="3" custScaleY="132480" custLinFactNeighborX="8220" custLinFactNeighborY="48511"/>
      <dgm:spPr bwMode="auto"/>
    </dgm:pt>
    <dgm:pt modelId="{8D92285A-4581-4CD9-9ED7-48083DB627A9}" type="pres">
      <dgm:prSet presAssocID="{39B71CD8-8E82-41DF-A271-5F1D4478FAC2}" presName="rect3" presStyleLbl="alignAcc1" presStyleIdx="2" presStyleCnt="3" custScaleX="106715" custScaleY="134002" custLinFactNeighborX="3385" custLinFactNeighborY="50121"/>
      <dgm:spPr bwMode="auto"/>
    </dgm:pt>
    <dgm:pt modelId="{8C1BBC73-4A4F-4D57-ACD2-2D20BCFA8832}" type="pres">
      <dgm:prSet presAssocID="{C8B88145-5C3C-453E-BDA7-90AE7F209923}" presName="rect1ParTx" presStyleLbl="alignAcc1" presStyleIdx="2" presStyleCnt="3">
        <dgm:presLayoutVars>
          <dgm:chMax val="1"/>
          <dgm:bulletEnabled val="1"/>
        </dgm:presLayoutVars>
      </dgm:prSet>
      <dgm:spPr bwMode="auto"/>
    </dgm:pt>
    <dgm:pt modelId="{3200AE13-ED1E-436C-85C6-BC46A3C8F8B5}" type="pres">
      <dgm:prSet presAssocID="{C8B88145-5C3C-453E-BDA7-90AE7F209923}" presName="rect1ChTx" presStyleLbl="alignAcc1" presStyleIdx="2" presStyleCnt="3" custScaleX="164359" custScaleY="142110" custLinFactX="-27151" custLinFactNeighborY="2115">
        <dgm:presLayoutVars>
          <dgm:bulletEnabled val="1"/>
        </dgm:presLayoutVars>
      </dgm:prSet>
      <dgm:spPr bwMode="auto"/>
    </dgm:pt>
    <dgm:pt modelId="{EFD88D89-DBFE-4DD1-9770-A2D1D2CCCB9B}" type="pres">
      <dgm:prSet presAssocID="{6752273B-2974-4901-BFB8-4BC26F20E55B}" presName="rect2ParTx" presStyleLbl="alignAcc1" presStyleIdx="2" presStyleCnt="3">
        <dgm:presLayoutVars>
          <dgm:chMax val="1"/>
          <dgm:bulletEnabled val="1"/>
        </dgm:presLayoutVars>
      </dgm:prSet>
      <dgm:spPr bwMode="auto"/>
    </dgm:pt>
    <dgm:pt modelId="{0511DB4B-BE2A-4AA1-849E-4DA57FD08A99}" type="pres">
      <dgm:prSet presAssocID="{6752273B-2974-4901-BFB8-4BC26F20E55B}" presName="rect2ChTx" presStyleLbl="alignAcc1" presStyleIdx="2" presStyleCnt="3" custScaleX="180554" custScaleY="146502" custLinFactNeighborX="-27092" custLinFactNeighborY="35001">
        <dgm:presLayoutVars>
          <dgm:bulletEnabled val="1"/>
        </dgm:presLayoutVars>
      </dgm:prSet>
      <dgm:spPr bwMode="auto"/>
    </dgm:pt>
    <dgm:pt modelId="{608DD4E8-AE36-4876-AB27-B349CA2F0473}" type="pres">
      <dgm:prSet presAssocID="{39B71CD8-8E82-41DF-A271-5F1D4478FAC2}" presName="rect3ParTx" presStyleLbl="alignAcc1" presStyleIdx="2" presStyleCnt="3">
        <dgm:presLayoutVars>
          <dgm:chMax val="1"/>
          <dgm:bulletEnabled val="1"/>
        </dgm:presLayoutVars>
      </dgm:prSet>
      <dgm:spPr bwMode="auto"/>
    </dgm:pt>
    <dgm:pt modelId="{063661D1-644D-401D-980C-ADB4C6E9381F}" type="pres">
      <dgm:prSet presAssocID="{39B71CD8-8E82-41DF-A271-5F1D4478FAC2}" presName="rect3ChTx" presStyleLbl="alignAcc1" presStyleIdx="2" presStyleCnt="3" custScaleX="168011" custScaleY="159317" custLinFactNeighborX="-22777" custLinFactNeighborY="56299">
        <dgm:presLayoutVars>
          <dgm:bulletEnabled val="1"/>
        </dgm:presLayoutVars>
      </dgm:prSet>
      <dgm:spPr bwMode="auto"/>
    </dgm:pt>
  </dgm:ptLst>
  <dgm:cxnLst>
    <dgm:cxn modelId="{F4BD0101-DAAC-4070-A868-85D900C59480}" type="presOf" srcId="{2087DB33-D6AB-49A9-8E8D-4E0056D9397D}" destId="{0511DB4B-BE2A-4AA1-849E-4DA57FD08A99}" srcOrd="0" destOrd="0" presId="urn:microsoft.com/office/officeart/2005/8/layout/target3#1"/>
    <dgm:cxn modelId="{BE4B7404-6D55-4D81-9285-74AD83A12204}" srcId="{39B71CD8-8E82-41DF-A271-5F1D4478FAC2}" destId="{F66C969F-6F3D-49B6-9DC0-2F0F27868002}" srcOrd="1" destOrd="0" parTransId="{76706DBB-8BA0-4F59-8D7B-A3CD0960D1C4}" sibTransId="{CFBD17ED-DA67-4EAC-918C-6D987A8A1CCE}"/>
    <dgm:cxn modelId="{D2D4E507-F568-468F-82F1-7972A4C09A47}" srcId="{C8B88145-5C3C-453E-BDA7-90AE7F209923}" destId="{91AE1614-AC38-4F02-AEF7-1B8B83772D86}" srcOrd="0" destOrd="0" parTransId="{4FCE3696-962E-420B-9D87-14B96BDC7F5F}" sibTransId="{4BF17BE9-53F8-4095-8A44-81A72C4F47CD}"/>
    <dgm:cxn modelId="{707E8D13-50C3-48B6-B9AB-D9B007154D10}" type="presOf" srcId="{39B71CD8-8E82-41DF-A271-5F1D4478FAC2}" destId="{8D92285A-4581-4CD9-9ED7-48083DB627A9}" srcOrd="0" destOrd="0" presId="urn:microsoft.com/office/officeart/2005/8/layout/target3#1"/>
    <dgm:cxn modelId="{5A258D24-FC16-4329-BEF4-A890458F2EF3}" type="presOf" srcId="{91AE1614-AC38-4F02-AEF7-1B8B83772D86}" destId="{3200AE13-ED1E-436C-85C6-BC46A3C8F8B5}" srcOrd="0" destOrd="0" presId="urn:microsoft.com/office/officeart/2005/8/layout/target3#1"/>
    <dgm:cxn modelId="{A490BA27-AFDA-40E7-ADE2-CAEC72D1658A}" type="presOf" srcId="{9B7E7950-2004-447F-A555-74B53F02CB2B}" destId="{3200AE13-ED1E-436C-85C6-BC46A3C8F8B5}" srcOrd="0" destOrd="1" presId="urn:microsoft.com/office/officeart/2005/8/layout/target3#1"/>
    <dgm:cxn modelId="{B760125B-4996-443A-8D5E-5DD8FA2059FA}" type="presOf" srcId="{89644B17-E371-4257-8197-3C793C3E6577}" destId="{19BF2F23-D5DF-4A63-B8D5-CDE0817363E3}" srcOrd="0" destOrd="0" presId="urn:microsoft.com/office/officeart/2005/8/layout/target3#1"/>
    <dgm:cxn modelId="{B645F25C-3022-45E6-9A6E-9B77D2FDA60F}" type="presOf" srcId="{45A7B796-6257-4A66-AE45-D0BC05C7C706}" destId="{0511DB4B-BE2A-4AA1-849E-4DA57FD08A99}" srcOrd="0" destOrd="1" presId="urn:microsoft.com/office/officeart/2005/8/layout/target3#1"/>
    <dgm:cxn modelId="{6BF91467-82BD-41B0-A9B8-BB29D4E4E0D4}" srcId="{6752273B-2974-4901-BFB8-4BC26F20E55B}" destId="{45A7B796-6257-4A66-AE45-D0BC05C7C706}" srcOrd="1" destOrd="0" parTransId="{F62E605B-0C92-4E60-88A1-3EC6494E2883}" sibTransId="{4A5DF796-9106-46D2-AA39-BCDFE32F95B2}"/>
    <dgm:cxn modelId="{80796F7A-3A57-47AE-A166-A9A0593AB4D7}" type="presOf" srcId="{DE32849E-7547-45DC-88BB-4A684E8A860F}" destId="{063661D1-644D-401D-980C-ADB4C6E9381F}" srcOrd="0" destOrd="2" presId="urn:microsoft.com/office/officeart/2005/8/layout/target3#1"/>
    <dgm:cxn modelId="{9FA21E7D-F2B5-4C5F-988A-45E8F2E142D4}" type="presOf" srcId="{39B71CD8-8E82-41DF-A271-5F1D4478FAC2}" destId="{608DD4E8-AE36-4876-AB27-B349CA2F0473}" srcOrd="1" destOrd="0" presId="urn:microsoft.com/office/officeart/2005/8/layout/target3#1"/>
    <dgm:cxn modelId="{18F6C781-DDE9-4BB9-A667-1A0B677695AC}" type="presOf" srcId="{C8B88145-5C3C-453E-BDA7-90AE7F209923}" destId="{92FEE4F3-3CE8-40D8-B0B3-F90F9FA10678}" srcOrd="0" destOrd="0" presId="urn:microsoft.com/office/officeart/2005/8/layout/target3#1"/>
    <dgm:cxn modelId="{5F815082-0B71-4C32-8D9B-FBD999270415}" srcId="{89644B17-E371-4257-8197-3C793C3E6577}" destId="{6752273B-2974-4901-BFB8-4BC26F20E55B}" srcOrd="1" destOrd="0" parTransId="{CBE72303-DDDF-4AD0-8498-266F506A1A84}" sibTransId="{C53480B3-6EEF-4A22-B15C-19B4A02EC999}"/>
    <dgm:cxn modelId="{46501E86-27E1-4C3C-8604-C3F0C67947D7}" srcId="{89644B17-E371-4257-8197-3C793C3E6577}" destId="{39B71CD8-8E82-41DF-A271-5F1D4478FAC2}" srcOrd="2" destOrd="0" parTransId="{1CB710E6-596E-4DF9-9B1A-2600D0FD97EC}" sibTransId="{B2FABF90-21EF-4D07-8C94-934CB3317AA9}"/>
    <dgm:cxn modelId="{49283A87-4CCD-4D2E-A991-1BBBEC6434F8}" srcId="{C8B88145-5C3C-453E-BDA7-90AE7F209923}" destId="{9B7E7950-2004-447F-A555-74B53F02CB2B}" srcOrd="1" destOrd="0" parTransId="{30A916FE-5475-48A4-9CCF-61F1AA003518}" sibTransId="{163F8618-B741-4E18-B044-8C2B0D903CED}"/>
    <dgm:cxn modelId="{2974D6AC-1EA7-4376-A79C-AF729D039139}" srcId="{89644B17-E371-4257-8197-3C793C3E6577}" destId="{C8B88145-5C3C-453E-BDA7-90AE7F209923}" srcOrd="0" destOrd="0" parTransId="{7852AD35-7C5B-4F00-AF08-4027F01259F9}" sibTransId="{90E603CC-B186-4F3A-B2CE-E96765B3E9A2}"/>
    <dgm:cxn modelId="{ED9CB5B9-3F46-491D-BAE1-5C70046DB8C4}" type="presOf" srcId="{6752273B-2974-4901-BFB8-4BC26F20E55B}" destId="{0B435542-295D-472E-8882-84B3FF3FB60F}" srcOrd="0" destOrd="0" presId="urn:microsoft.com/office/officeart/2005/8/layout/target3#1"/>
    <dgm:cxn modelId="{CD5192BB-E309-4E67-9882-62466785FC31}" srcId="{6752273B-2974-4901-BFB8-4BC26F20E55B}" destId="{2087DB33-D6AB-49A9-8E8D-4E0056D9397D}" srcOrd="0" destOrd="0" parTransId="{D1A68B0C-D7EB-46C3-B4F2-7A828150629C}" sibTransId="{D8394DE1-9091-4708-A4B9-010988E3370B}"/>
    <dgm:cxn modelId="{788DEDC7-C08C-40BC-A94B-CB3E59A605D7}" srcId="{39B71CD8-8E82-41DF-A271-5F1D4478FAC2}" destId="{BFCE87C4-D53B-46D6-93C1-E45242723CEF}" srcOrd="0" destOrd="0" parTransId="{FF59BB72-AC1E-48F0-A465-7F806F822702}" sibTransId="{0A6038E5-ABB2-491E-A566-BB56580C7A1B}"/>
    <dgm:cxn modelId="{4861EBD1-5704-411F-9A60-37971D511F90}" type="presOf" srcId="{BFCE87C4-D53B-46D6-93C1-E45242723CEF}" destId="{063661D1-644D-401D-980C-ADB4C6E9381F}" srcOrd="0" destOrd="0" presId="urn:microsoft.com/office/officeart/2005/8/layout/target3#1"/>
    <dgm:cxn modelId="{D29750DB-D1B2-4838-A1F2-88747C938E29}" srcId="{39B71CD8-8E82-41DF-A271-5F1D4478FAC2}" destId="{DE32849E-7547-45DC-88BB-4A684E8A860F}" srcOrd="2" destOrd="0" parTransId="{09A4DC71-F8EA-4960-8F45-8689990DEECB}" sibTransId="{31870559-B5BD-479C-A18E-D37AEC3497B9}"/>
    <dgm:cxn modelId="{A62073DC-6CE0-4B04-9F98-45D7436F2C17}" type="presOf" srcId="{F66C969F-6F3D-49B6-9DC0-2F0F27868002}" destId="{063661D1-644D-401D-980C-ADB4C6E9381F}" srcOrd="0" destOrd="1" presId="urn:microsoft.com/office/officeart/2005/8/layout/target3#1"/>
    <dgm:cxn modelId="{FE7B35E7-F7F5-44C2-8E82-8F2B2F6CADEC}" type="presOf" srcId="{C8B88145-5C3C-453E-BDA7-90AE7F209923}" destId="{8C1BBC73-4A4F-4D57-ACD2-2D20BCFA8832}" srcOrd="1" destOrd="0" presId="urn:microsoft.com/office/officeart/2005/8/layout/target3#1"/>
    <dgm:cxn modelId="{4ECFCEF7-33B9-41F7-B4C7-BE062C587708}" type="presOf" srcId="{6752273B-2974-4901-BFB8-4BC26F20E55B}" destId="{EFD88D89-DBFE-4DD1-9770-A2D1D2CCCB9B}" srcOrd="1" destOrd="0" presId="urn:microsoft.com/office/officeart/2005/8/layout/target3#1"/>
    <dgm:cxn modelId="{E773129B-97B2-4DA6-ACDD-9DCF02FDC8C3}" type="presParOf" srcId="{19BF2F23-D5DF-4A63-B8D5-CDE0817363E3}" destId="{1142EEE0-800E-4C64-8F24-25B50C4208E7}" srcOrd="0" destOrd="0" presId="urn:microsoft.com/office/officeart/2005/8/layout/target3#1"/>
    <dgm:cxn modelId="{7C311188-3968-4570-A860-0FA537F33FB1}" type="presParOf" srcId="{19BF2F23-D5DF-4A63-B8D5-CDE0817363E3}" destId="{00BF684D-8BBC-4C73-AAA0-C219AF7CB915}" srcOrd="1" destOrd="0" presId="urn:microsoft.com/office/officeart/2005/8/layout/target3#1"/>
    <dgm:cxn modelId="{F4D8F509-4047-4553-8EA0-191D1A3F48C2}" type="presParOf" srcId="{19BF2F23-D5DF-4A63-B8D5-CDE0817363E3}" destId="{92FEE4F3-3CE8-40D8-B0B3-F90F9FA10678}" srcOrd="2" destOrd="0" presId="urn:microsoft.com/office/officeart/2005/8/layout/target3#1"/>
    <dgm:cxn modelId="{C1A6A87D-5A32-425D-B7D9-3F6BC2AFB894}" type="presParOf" srcId="{19BF2F23-D5DF-4A63-B8D5-CDE0817363E3}" destId="{052FF74C-A297-4C6A-9033-1EE2D8B8927D}" srcOrd="3" destOrd="0" presId="urn:microsoft.com/office/officeart/2005/8/layout/target3#1"/>
    <dgm:cxn modelId="{7CA75AA2-F38E-4E3E-8384-5618F3A0E4A5}" type="presParOf" srcId="{19BF2F23-D5DF-4A63-B8D5-CDE0817363E3}" destId="{04164A8F-1488-4932-9BBE-A169A3868A82}" srcOrd="4" destOrd="0" presId="urn:microsoft.com/office/officeart/2005/8/layout/target3#1"/>
    <dgm:cxn modelId="{F273DD0E-82B2-4EB0-81C8-4A6B762FB235}" type="presParOf" srcId="{19BF2F23-D5DF-4A63-B8D5-CDE0817363E3}" destId="{0B435542-295D-472E-8882-84B3FF3FB60F}" srcOrd="5" destOrd="0" presId="urn:microsoft.com/office/officeart/2005/8/layout/target3#1"/>
    <dgm:cxn modelId="{7BB34472-CCA5-44F0-8AD1-EAFB78EFB2D1}" type="presParOf" srcId="{19BF2F23-D5DF-4A63-B8D5-CDE0817363E3}" destId="{A8AB64B6-C422-475C-85FA-2420FB08C3E0}" srcOrd="6" destOrd="0" presId="urn:microsoft.com/office/officeart/2005/8/layout/target3#1"/>
    <dgm:cxn modelId="{9B4EFA11-218F-4F25-B712-EB955F14E7A1}" type="presParOf" srcId="{19BF2F23-D5DF-4A63-B8D5-CDE0817363E3}" destId="{B3D56447-EAD6-42D4-91D3-6439740BDEBA}" srcOrd="7" destOrd="0" presId="urn:microsoft.com/office/officeart/2005/8/layout/target3#1"/>
    <dgm:cxn modelId="{09D258F9-6AD7-4EF7-8461-57C1ACEBF95B}" type="presParOf" srcId="{19BF2F23-D5DF-4A63-B8D5-CDE0817363E3}" destId="{8D92285A-4581-4CD9-9ED7-48083DB627A9}" srcOrd="8" destOrd="0" presId="urn:microsoft.com/office/officeart/2005/8/layout/target3#1"/>
    <dgm:cxn modelId="{29F66D17-A868-4E63-9DDC-0132CA689BFA}" type="presParOf" srcId="{19BF2F23-D5DF-4A63-B8D5-CDE0817363E3}" destId="{8C1BBC73-4A4F-4D57-ACD2-2D20BCFA8832}" srcOrd="9" destOrd="0" presId="urn:microsoft.com/office/officeart/2005/8/layout/target3#1"/>
    <dgm:cxn modelId="{7BE03B3F-044A-4198-9756-76D1C4B54E3F}" type="presParOf" srcId="{19BF2F23-D5DF-4A63-B8D5-CDE0817363E3}" destId="{3200AE13-ED1E-436C-85C6-BC46A3C8F8B5}" srcOrd="10" destOrd="0" presId="urn:microsoft.com/office/officeart/2005/8/layout/target3#1"/>
    <dgm:cxn modelId="{6CB8123F-AAEC-4C1A-959B-50D612892F7D}" type="presParOf" srcId="{19BF2F23-D5DF-4A63-B8D5-CDE0817363E3}" destId="{EFD88D89-DBFE-4DD1-9770-A2D1D2CCCB9B}" srcOrd="11" destOrd="0" presId="urn:microsoft.com/office/officeart/2005/8/layout/target3#1"/>
    <dgm:cxn modelId="{EF0D9C72-E89B-4A1E-8292-10775DDEBE87}" type="presParOf" srcId="{19BF2F23-D5DF-4A63-B8D5-CDE0817363E3}" destId="{0511DB4B-BE2A-4AA1-849E-4DA57FD08A99}" srcOrd="12" destOrd="0" presId="urn:microsoft.com/office/officeart/2005/8/layout/target3#1"/>
    <dgm:cxn modelId="{5D8E79A7-C774-409E-8E14-B0FB19F9433D}" type="presParOf" srcId="{19BF2F23-D5DF-4A63-B8D5-CDE0817363E3}" destId="{608DD4E8-AE36-4876-AB27-B349CA2F0473}" srcOrd="13" destOrd="0" presId="urn:microsoft.com/office/officeart/2005/8/layout/target3#1"/>
    <dgm:cxn modelId="{5408BFCC-7C8F-477F-A300-03579CF65616}" type="presParOf" srcId="{19BF2F23-D5DF-4A63-B8D5-CDE0817363E3}" destId="{063661D1-644D-401D-980C-ADB4C6E9381F}" srcOrd="14" destOrd="0" presId="urn:microsoft.com/office/officeart/2005/8/layout/target3#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42EEE0-800E-4C64-8F24-25B50C4208E7}">
      <dsp:nvSpPr>
        <dsp:cNvPr id="0" name=""/>
        <dsp:cNvSpPr/>
      </dsp:nvSpPr>
      <dsp:spPr bwMode="auto">
        <a:xfrm>
          <a:off x="-481716" y="335807"/>
          <a:ext cx="4850412" cy="5776356"/>
        </a:xfrm>
        <a:prstGeom prst="pie">
          <a:avLst>
            <a:gd name="adj1" fmla="val 5400000"/>
            <a:gd name="adj2" fmla="val 16200000"/>
          </a:avLst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</dsp:sp>
    <dsp:sp modelId="{92FEE4F3-3CE8-40D8-B0B3-F90F9FA10678}">
      <dsp:nvSpPr>
        <dsp:cNvPr id="0" name=""/>
        <dsp:cNvSpPr/>
      </dsp:nvSpPr>
      <dsp:spPr bwMode="auto">
        <a:xfrm>
          <a:off x="1899601" y="335807"/>
          <a:ext cx="5976500" cy="57538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en-US" sz="4000" kern="1200"/>
        </a:p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en-US" sz="4000" kern="1200"/>
            <a:t>TAM</a:t>
          </a:r>
          <a:endParaRPr lang="ru-RU" sz="4400" kern="1200"/>
        </a:p>
      </dsp:txBody>
      <dsp:txXfrm>
        <a:off x="1899601" y="335807"/>
        <a:ext cx="2988250" cy="1630238"/>
      </dsp:txXfrm>
    </dsp:sp>
    <dsp:sp modelId="{04164A8F-1488-4932-9BBE-A169A3868A82}">
      <dsp:nvSpPr>
        <dsp:cNvPr id="0" name=""/>
        <dsp:cNvSpPr/>
      </dsp:nvSpPr>
      <dsp:spPr bwMode="auto">
        <a:xfrm>
          <a:off x="329652" y="2396296"/>
          <a:ext cx="3233624" cy="3820042"/>
        </a:xfrm>
        <a:prstGeom prst="pie">
          <a:avLst>
            <a:gd name="adj1" fmla="val 5400000"/>
            <a:gd name="adj2" fmla="val 16200000"/>
          </a:avLst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</dsp:sp>
    <dsp:sp modelId="{0B435542-295D-472E-8882-84B3FF3FB60F}">
      <dsp:nvSpPr>
        <dsp:cNvPr id="0" name=""/>
        <dsp:cNvSpPr/>
      </dsp:nvSpPr>
      <dsp:spPr bwMode="auto">
        <a:xfrm>
          <a:off x="1855038" y="2347452"/>
          <a:ext cx="6026581" cy="323362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en-US" sz="4000" kern="1200" dirty="0"/>
            <a:t>SAM</a:t>
          </a:r>
          <a:endParaRPr lang="ru-RU" sz="4000" kern="1200" dirty="0"/>
        </a:p>
      </dsp:txBody>
      <dsp:txXfrm>
        <a:off x="1855038" y="2347452"/>
        <a:ext cx="3013290" cy="1374315"/>
      </dsp:txXfrm>
    </dsp:sp>
    <dsp:sp modelId="{B3D56447-EAD6-42D4-91D3-6439740BDEBA}">
      <dsp:nvSpPr>
        <dsp:cNvPr id="0" name=""/>
        <dsp:cNvSpPr/>
      </dsp:nvSpPr>
      <dsp:spPr bwMode="auto">
        <a:xfrm>
          <a:off x="1179912" y="4036085"/>
          <a:ext cx="1616788" cy="2141920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</dsp:sp>
    <dsp:sp modelId="{8D92285A-4581-4CD9-9ED7-48083DB627A9}">
      <dsp:nvSpPr>
        <dsp:cNvPr id="0" name=""/>
        <dsp:cNvSpPr/>
      </dsp:nvSpPr>
      <dsp:spPr bwMode="auto">
        <a:xfrm>
          <a:off x="1856962" y="4049811"/>
          <a:ext cx="6038804" cy="216652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en-US" sz="4000" kern="1200"/>
            <a:t>SOM</a:t>
          </a:r>
          <a:endParaRPr lang="ru-RU" sz="4000" kern="1200"/>
        </a:p>
      </dsp:txBody>
      <dsp:txXfrm>
        <a:off x="1856962" y="4049811"/>
        <a:ext cx="3019402" cy="2166528"/>
      </dsp:txXfrm>
    </dsp:sp>
    <dsp:sp modelId="{3200AE13-ED1E-436C-85C6-BC46A3C8F8B5}">
      <dsp:nvSpPr>
        <dsp:cNvPr id="0" name=""/>
        <dsp:cNvSpPr/>
      </dsp:nvSpPr>
      <dsp:spPr bwMode="auto">
        <a:xfrm>
          <a:off x="3006111" y="505461"/>
          <a:ext cx="4650385" cy="195297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1" indent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Font typeface="Arial" panose="020B0604020202020204" pitchFamily="34" charset="0"/>
            <a:buChar char="•"/>
          </a:pPr>
          <a:r>
            <a:rPr lang="ru-RU" sz="1800" kern="1200" dirty="0"/>
            <a:t>Прогноз глобального рынка </a:t>
          </a:r>
          <a:r>
            <a:rPr lang="ru-RU" sz="1800" kern="1200" dirty="0" err="1"/>
            <a:t>лидаров</a:t>
          </a:r>
          <a:r>
            <a:rPr lang="ru-RU" sz="1800" kern="1200" dirty="0"/>
            <a:t> на 2023 год составляет 4,7 млрд долларов (согласно статье </a:t>
          </a:r>
          <a:r>
            <a:rPr lang="en-US" sz="1800" b="0" i="0" u="none" strike="noStrike" kern="1200" dirty="0">
              <a:effectLst/>
              <a:latin typeface="-apple-system"/>
              <a:hlinkClick xmlns:r="http://schemas.openxmlformats.org/officeDocument/2006/relationships" r:id="rId1"/>
            </a:rPr>
            <a:t>https://</a:t>
          </a:r>
          <a:r>
            <a:rPr lang="ru-RU" sz="1800" b="0" i="0" u="none" strike="noStrike" kern="1200" dirty="0" err="1">
              <a:effectLst/>
              <a:latin typeface="-apple-system"/>
              <a:hlinkClick xmlns:r="http://schemas.openxmlformats.org/officeDocument/2006/relationships" r:id="rId1"/>
            </a:rPr>
            <a:t>мниап.рф</a:t>
          </a:r>
          <a:r>
            <a:rPr lang="ru-RU" sz="1800" b="0" i="0" u="none" strike="noStrike" kern="1200" dirty="0">
              <a:effectLst/>
              <a:latin typeface="-apple-system"/>
              <a:hlinkClick xmlns:r="http://schemas.openxmlformats.org/officeDocument/2006/relationships" r:id="rId1"/>
            </a:rPr>
            <a:t>/</a:t>
          </a:r>
          <a:r>
            <a:rPr lang="en-US" sz="1800" b="0" i="0" u="none" strike="noStrike" kern="1200" dirty="0">
              <a:effectLst/>
              <a:latin typeface="-apple-system"/>
              <a:hlinkClick xmlns:r="http://schemas.openxmlformats.org/officeDocument/2006/relationships" r:id="rId1"/>
            </a:rPr>
            <a:t>analytics/Global-</a:t>
          </a:r>
          <a:r>
            <a:rPr lang="en-US" sz="1800" b="0" i="0" u="none" strike="noStrike" kern="1200" dirty="0" err="1">
              <a:effectLst/>
              <a:latin typeface="-apple-system"/>
              <a:hlinkClick xmlns:r="http://schemas.openxmlformats.org/officeDocument/2006/relationships" r:id="rId1"/>
            </a:rPr>
            <a:t>nyj</a:t>
          </a:r>
          <a:r>
            <a:rPr lang="en-US" sz="1800" b="0" i="0" u="none" strike="noStrike" kern="1200" dirty="0">
              <a:effectLst/>
              <a:latin typeface="-apple-system"/>
              <a:hlinkClick xmlns:r="http://schemas.openxmlformats.org/officeDocument/2006/relationships" r:id="rId1"/>
            </a:rPr>
            <a:t>-</a:t>
          </a:r>
          <a:r>
            <a:rPr lang="en-US" sz="1800" b="0" i="0" u="none" strike="noStrike" kern="1200" dirty="0" err="1">
              <a:effectLst/>
              <a:latin typeface="-apple-system"/>
              <a:hlinkClick xmlns:r="http://schemas.openxmlformats.org/officeDocument/2006/relationships" r:id="rId1"/>
            </a:rPr>
            <a:t>rynok-lidarov</a:t>
          </a:r>
          <a:r>
            <a:rPr lang="en-US" sz="1800" b="0" i="0" u="none" strike="noStrike" kern="1200" dirty="0">
              <a:effectLst/>
              <a:latin typeface="-apple-system"/>
              <a:hlinkClick xmlns:r="http://schemas.openxmlformats.org/officeDocument/2006/relationships" r:id="rId1"/>
            </a:rPr>
            <a:t>/</a:t>
          </a:r>
          <a:r>
            <a:rPr lang="ru-RU" sz="1800" b="0" i="0" u="none" strike="noStrike" kern="1200" dirty="0">
              <a:effectLst/>
              <a:latin typeface="-apple-system"/>
            </a:rPr>
            <a:t> ) </a:t>
          </a:r>
          <a:endParaRPr sz="1800" kern="12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  <a:p>
          <a:pPr marL="0" lvl="1" indent="0" algn="l" defTabSz="4889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  <a:defRPr/>
          </a:pPr>
          <a:endParaRPr lang="ru-RU" sz="1100" kern="1200" dirty="0">
            <a:solidFill>
              <a:schemeClr val="accent1"/>
            </a:solidFill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sp:txBody>
      <dsp:txXfrm>
        <a:off x="3006111" y="505461"/>
        <a:ext cx="4650385" cy="1952971"/>
      </dsp:txXfrm>
    </dsp:sp>
    <dsp:sp modelId="{0511DB4B-BE2A-4AA1-849E-4DA57FD08A99}">
      <dsp:nvSpPr>
        <dsp:cNvPr id="0" name=""/>
        <dsp:cNvSpPr/>
      </dsp:nvSpPr>
      <dsp:spPr bwMode="auto">
        <a:xfrm>
          <a:off x="2778670" y="2301497"/>
          <a:ext cx="5108608" cy="201340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1" indent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Font typeface="Arial" panose="020B0604020202020204" pitchFamily="34" charset="0"/>
            <a:buChar char="•"/>
          </a:pPr>
          <a:r>
            <a:rPr lang="ru-RU" sz="1200" kern="1200" dirty="0"/>
            <a:t>Объём рынка БАС для сбора данных и дистанционного мониторинга примерно составляет: 12 000 (количество произведённых дронов из данной категории, согласно статье </a:t>
          </a:r>
          <a:r>
            <a:rPr lang="en-US" sz="1200" b="0" i="0" u="none" strike="noStrike" kern="1200" dirty="0">
              <a:effectLst/>
              <a:latin typeface="-apple-system"/>
              <a:hlinkClick xmlns:r="http://schemas.openxmlformats.org/officeDocument/2006/relationships" r:id="rId2"/>
            </a:rPr>
            <a:t>https://www.vedomosti.ru/technology/articles/2023/04/24/972160-dolya-rinka-rossiiskih-grazhdanskih-bespilotnikov-virastet-vtroe</a:t>
          </a:r>
          <a:r>
            <a:rPr lang="ru-RU" sz="1200" b="0" i="0" u="none" strike="noStrike" kern="1200" dirty="0">
              <a:effectLst/>
              <a:latin typeface="-apple-system"/>
            </a:rPr>
            <a:t> ). Мы предполагаем, что каждый дрон из этой категории должен оснащаться </a:t>
          </a:r>
          <a:r>
            <a:rPr lang="ru-RU" sz="1200" b="0" i="0" u="none" strike="noStrike" kern="1200" dirty="0" err="1">
              <a:effectLst/>
              <a:latin typeface="-apple-system"/>
            </a:rPr>
            <a:t>лидаром</a:t>
          </a:r>
          <a:r>
            <a:rPr lang="ru-RU" sz="1200" b="0" i="0" u="none" strike="noStrike" kern="1200" dirty="0">
              <a:effectLst/>
              <a:latin typeface="-apple-system"/>
            </a:rPr>
            <a:t>. </a:t>
          </a:r>
          <a:r>
            <a:rPr lang="ru-RU" sz="1200" b="0" i="0" u="none" strike="noStrike" kern="1200" dirty="0" err="1">
              <a:effectLst/>
              <a:latin typeface="-apple-system"/>
            </a:rPr>
            <a:t>Т.о</a:t>
          </a:r>
          <a:r>
            <a:rPr lang="ru-RU" sz="1200" b="0" i="0" u="none" strike="noStrike" kern="1200" dirty="0">
              <a:effectLst/>
              <a:latin typeface="-apple-system"/>
            </a:rPr>
            <a:t>.  200 000 руб. ( средняя стоимость </a:t>
          </a:r>
          <a:r>
            <a:rPr lang="ru-RU" sz="1200" b="0" i="0" u="none" strike="noStrike" kern="1200" dirty="0" err="1">
              <a:effectLst/>
              <a:latin typeface="-apple-system"/>
            </a:rPr>
            <a:t>лидара</a:t>
          </a:r>
          <a:r>
            <a:rPr lang="ru-RU" sz="1200" b="0" i="0" u="none" strike="noStrike" kern="1200" dirty="0">
              <a:effectLst/>
              <a:latin typeface="-apple-system"/>
            </a:rPr>
            <a:t>) * на 12 000  = 2,4 млрд. руб.</a:t>
          </a:r>
          <a:endParaRPr sz="1200" kern="12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  <a:p>
          <a:pPr marL="0" lvl="1" indent="0" algn="l" defTabSz="4889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  <a:defRPr/>
          </a:pPr>
          <a:endParaRPr lang="ru-RU" sz="1100" kern="12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sp:txBody>
      <dsp:txXfrm>
        <a:off x="2778670" y="2301497"/>
        <a:ext cx="5108608" cy="2013400"/>
      </dsp:txXfrm>
    </dsp:sp>
    <dsp:sp modelId="{063661D1-644D-401D-980C-ADB4C6E9381F}">
      <dsp:nvSpPr>
        <dsp:cNvPr id="0" name=""/>
        <dsp:cNvSpPr/>
      </dsp:nvSpPr>
      <dsp:spPr bwMode="auto">
        <a:xfrm>
          <a:off x="3078205" y="3806090"/>
          <a:ext cx="4753715" cy="257581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1800" kern="1200" dirty="0"/>
            <a:t>Музейно-археологические комплексы, ВУЗы, Туристические компании будут заинтересованы в нашем продукте</a:t>
          </a:r>
          <a:endParaRPr sz="1800" kern="12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ru-RU" sz="1800" kern="1200" dirty="0"/>
            <a:t>За год после финальной разработки мы планируем реализовать минимум 30 </a:t>
          </a:r>
          <a:r>
            <a:rPr lang="ru-RU" sz="1800" kern="1200" dirty="0" err="1"/>
            <a:t>лидаров</a:t>
          </a:r>
          <a:r>
            <a:rPr lang="ru-RU" sz="1800" kern="1200" dirty="0"/>
            <a:t> по 180 000 руб. = 5,4 млн. руб.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endParaRPr lang="ru-RU" sz="1100" kern="12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sp:txBody>
      <dsp:txXfrm>
        <a:off x="3078205" y="3806090"/>
        <a:ext cx="4753715" cy="25758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#1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none" for="ch" forName="circle2" refType="h" refFor="ch" refForName="vertSpace2" fact="-0.5"/>
              <dgm:constr type="w" for="ch" forName="circle2" refType="h" refFor="ch" refForName="circle2" op="equ"/>
              <dgm:constr type="wOff" for="ch" forName="circle2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none" for="ch" forName="rect2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none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none" for="ch" forName="rect2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none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none" for="ch" forName="rect3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none" for="ch" forName="circle2" refType="h" refFor="ch" refForName="vertSpace2" fact="-0.25"/>
              <dgm:constr type="w" for="ch" forName="circle2" refType="h" refFor="ch" refForName="circle2" op="equ"/>
              <dgm:constr type="wOff" for="ch" forName="circle2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none" for="ch" forName="rect2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none" for="ch" forName="circle3" refType="h" refFor="ch" refForName="vertSpace2" fact="-0.5"/>
              <dgm:constr type="w" for="ch" forName="circle3" refType="h" refFor="ch" refForName="circle3" op="equ"/>
              <dgm:constr type="wOff" for="ch" forName="circle3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none" for="ch" forName="rect3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none" for="ch" forName="circle4" refType="h" refFor="ch" refForName="vertSpace2" fact="-0.75"/>
              <dgm:constr type="w" for="ch" forName="circle4" refType="h" refFor="ch" refForName="circle4" op="equ"/>
              <dgm:constr type="wOff" for="ch" forName="circle4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none" for="ch" forName="rect4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none" for="ch" forName="circle2" refType="h" refFor="ch" refForName="vertSpace2" fact="-0.2"/>
              <dgm:constr type="w" for="ch" forName="circle2" refType="h" refFor="ch" refForName="circle2" op="equ"/>
              <dgm:constr type="wOff" for="ch" forName="circle2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none" for="ch" forName="rect2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none" for="ch" forName="circle3" refType="h" refFor="ch" refForName="vertSpace2" fact="-0.4"/>
              <dgm:constr type="w" for="ch" forName="circle3" refType="h" refFor="ch" refForName="circle3" op="equ"/>
              <dgm:constr type="wOff" for="ch" forName="circle3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none" for="ch" forName="rect3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none" for="ch" forName="circle4" refType="h" refFor="ch" refForName="vertSpace2" fact="-0.6"/>
              <dgm:constr type="w" for="ch" forName="circle4" refType="h" refFor="ch" refForName="circle4" op="equ"/>
              <dgm:constr type="wOff" for="ch" forName="circle4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none" for="ch" forName="rect4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none" for="ch" forName="circle5" refType="h" refFor="ch" refForName="vertSpace2" fact="-0.8"/>
              <dgm:constr type="w" for="ch" forName="circle5" refType="h" refFor="ch" refForName="circle5" op="equ"/>
              <dgm:constr type="wOff" for="ch" forName="circle5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none" for="ch" forName="rect5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none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none" for="ch" forName="rect2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none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none" for="ch" forName="rect3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none" for="ch" forName="circle4" refType="h" refFor="ch" refForName="vertSpace2" fact="-0.5"/>
              <dgm:constr type="w" for="ch" forName="circle4" refType="h" refFor="ch" refForName="circle4" op="equ"/>
              <dgm:constr type="wOff" for="ch" forName="circle4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none" for="ch" forName="rect4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none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none" for="ch" forName="rect5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none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none" for="ch" forName="rect6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none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none" for="ch" forName="rect2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none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none" for="ch" forName="rect3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none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none" for="ch" forName="rect4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none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none" for="ch" forName="rect5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none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none" for="ch" forName="rect6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none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none" for="ch" forName="rect7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none" for="ch" forName="circle2" refType="h" refFor="ch" refForName="vertSpace2" fact="-0.5"/>
              <dgm:constr type="w" for="ch" forName="circle2" refType="h" refFor="ch" refForName="circle2" op="equ"/>
              <dgm:constr type="wOff" for="ch" forName="circle2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none" for="ch" forName="rect2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none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none" for="ch" forName="rect2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none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none" for="ch" forName="rect3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none" for="ch" forName="circle2" refType="h" refFor="ch" refForName="vertSpace2" fact="-0.25"/>
              <dgm:constr type="w" for="ch" forName="circle2" refType="h" refFor="ch" refForName="circle2" op="equ"/>
              <dgm:constr type="wOff" for="ch" forName="circle2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none" for="ch" forName="rect2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none" for="ch" forName="circle3" refType="h" refFor="ch" refForName="vertSpace2" fact="-0.5"/>
              <dgm:constr type="w" for="ch" forName="circle3" refType="h" refFor="ch" refForName="circle3" op="equ"/>
              <dgm:constr type="wOff" for="ch" forName="circle3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none" for="ch" forName="rect3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none" for="ch" forName="circle4" refType="h" refFor="ch" refForName="vertSpace2" fact="-0.75"/>
              <dgm:constr type="w" for="ch" forName="circle4" refType="h" refFor="ch" refForName="circle4" op="equ"/>
              <dgm:constr type="wOff" for="ch" forName="circle4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none" for="ch" forName="rect4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none" for="ch" forName="circle2" refType="h" refFor="ch" refForName="vertSpace2" fact="-0.2"/>
              <dgm:constr type="w" for="ch" forName="circle2" refType="h" refFor="ch" refForName="circle2" op="equ"/>
              <dgm:constr type="wOff" for="ch" forName="circle2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none" for="ch" forName="rect2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none" for="ch" forName="circle3" refType="h" refFor="ch" refForName="vertSpace2" fact="-0.4"/>
              <dgm:constr type="w" for="ch" forName="circle3" refType="h" refFor="ch" refForName="circle3" op="equ"/>
              <dgm:constr type="wOff" for="ch" forName="circle3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none" for="ch" forName="rect3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none" for="ch" forName="circle4" refType="h" refFor="ch" refForName="vertSpace2" fact="-0.6"/>
              <dgm:constr type="w" for="ch" forName="circle4" refType="h" refFor="ch" refForName="circle4" op="equ"/>
              <dgm:constr type="wOff" for="ch" forName="circle4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none" for="ch" forName="rect4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none" for="ch" forName="circle5" refType="h" refFor="ch" refForName="vertSpace2" fact="-0.8"/>
              <dgm:constr type="w" for="ch" forName="circle5" refType="h" refFor="ch" refForName="circle5" op="equ"/>
              <dgm:constr type="wOff" for="ch" forName="circle5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none" for="ch" forName="rect5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none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none" for="ch" forName="rect2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none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none" for="ch" forName="rect3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none" for="ch" forName="circle4" refType="h" refFor="ch" refForName="vertSpace2" fact="-0.5"/>
              <dgm:constr type="w" for="ch" forName="circle4" refType="h" refFor="ch" refForName="circle4" op="equ"/>
              <dgm:constr type="wOff" for="ch" forName="circle4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none" for="ch" forName="rect4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none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none" for="ch" forName="rect5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none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none" for="ch" forName="rect6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none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none" for="ch" forName="rect2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none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none" for="ch" forName="rect3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none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none" for="ch" forName="rect4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none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none" for="ch" forName="rect5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none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none" for="ch" forName="rect6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none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none" for="ch" forName="rect7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4D34DB-B269-4609-B5CF-E4D9F3D981EE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8BDFC8-1C7A-407F-91CD-6D8E9A47AD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641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8BDFC8-1C7A-407F-91CD-6D8E9A47AD0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4322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8BDFC8-1C7A-407F-91CD-6D8E9A47AD0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710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8BDFC8-1C7A-407F-91CD-6D8E9A47AD01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2563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3E5FD80-40F2-44DB-95A3-347FD1155EE8}" type="datetimeFigureOut">
              <a:rPr lang="en-US"/>
              <a:t>12/1/2023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8F102E-0231-4AB3-A5B9-A43093585AD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3E5FD80-40F2-44DB-95A3-347FD1155EE8}" type="datetimeFigureOut">
              <a:rPr lang="en-US"/>
              <a:t>12/1/2023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8F102E-0231-4AB3-A5B9-A43093585AD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3E5FD80-40F2-44DB-95A3-347FD1155EE8}" type="datetimeFigureOut">
              <a:rPr lang="en-US"/>
              <a:t>12/1/2023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8F102E-0231-4AB3-A5B9-A43093585AD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3E5FD80-40F2-44DB-95A3-347FD1155EE8}" type="datetimeFigureOut">
              <a:rPr lang="en-US"/>
              <a:t>12/1/2023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8F102E-0231-4AB3-A5B9-A43093585AD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3E5FD80-40F2-44DB-95A3-347FD1155EE8}" type="datetimeFigureOut">
              <a:rPr lang="en-US"/>
              <a:t>12/1/2023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8F102E-0231-4AB3-A5B9-A43093585AD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3E5FD80-40F2-44DB-95A3-347FD1155EE8}" type="datetimeFigureOut">
              <a:rPr lang="en-US"/>
              <a:t>12/1/2023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8F102E-0231-4AB3-A5B9-A43093585AD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3E5FD80-40F2-44DB-95A3-347FD1155EE8}" type="datetimeFigureOut">
              <a:rPr lang="en-US"/>
              <a:t>12/1/2023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8F102E-0231-4AB3-A5B9-A43093585AD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3E5FD80-40F2-44DB-95A3-347FD1155EE8}" type="datetimeFigureOut">
              <a:rPr lang="en-US"/>
              <a:t>12/1/2023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8F102E-0231-4AB3-A5B9-A43093585AD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3E5FD80-40F2-44DB-95A3-347FD1155EE8}" type="datetimeFigureOut">
              <a:rPr lang="en-US"/>
              <a:t>12/1/2023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8F102E-0231-4AB3-A5B9-A43093585AD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3E5FD80-40F2-44DB-95A3-347FD1155EE8}" type="datetimeFigureOut">
              <a:rPr lang="en-US"/>
              <a:t>12/1/2023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8F102E-0231-4AB3-A5B9-A43093585AD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3E5FD80-40F2-44DB-95A3-347FD1155EE8}" type="datetimeFigureOut">
              <a:rPr lang="en-US"/>
              <a:t>12/1/2023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8F102E-0231-4AB3-A5B9-A43093585AD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3E5FD80-40F2-44DB-95A3-347FD1155EE8}" type="datetimeFigureOut">
              <a:rPr lang="en-US"/>
              <a:t>12/1/2023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08F102E-0231-4AB3-A5B9-A43093585AD3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1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2.png"/><Relationship Id="rId7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1.png"/><Relationship Id="rId9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25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30.png"/><Relationship Id="rId2" Type="http://schemas.openxmlformats.org/officeDocument/2006/relationships/image" Target="../media/image1.png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28.png"/><Relationship Id="rId10" Type="http://schemas.openxmlformats.org/officeDocument/2006/relationships/image" Target="../media/image7.png"/><Relationship Id="rId4" Type="http://schemas.openxmlformats.org/officeDocument/2006/relationships/image" Target="../media/image26.png"/><Relationship Id="rId9" Type="http://schemas.openxmlformats.org/officeDocument/2006/relationships/image" Target="../media/image6.png"/><Relationship Id="rId1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 b="1562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 t="68328" b="14587"/>
          <a:stretch/>
        </p:blipFill>
        <p:spPr bwMode="auto">
          <a:xfrm>
            <a:off x="269358" y="380032"/>
            <a:ext cx="8857330" cy="12028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rcRect t="4634" b="33054"/>
          <a:stretch/>
        </p:blipFill>
        <p:spPr bwMode="auto">
          <a:xfrm>
            <a:off x="9173238" y="141204"/>
            <a:ext cx="2910426" cy="1441658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 bwMode="auto">
          <a:xfrm>
            <a:off x="345558" y="5589503"/>
            <a:ext cx="11500883" cy="1165393"/>
            <a:chOff x="444374" y="5530417"/>
            <a:chExt cx="10767337" cy="109106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 r="60945"/>
            <a:stretch/>
          </p:blipFill>
          <p:spPr bwMode="auto">
            <a:xfrm>
              <a:off x="3967268" y="5530417"/>
              <a:ext cx="805988" cy="1031867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5603211" y="5653741"/>
              <a:ext cx="1526837" cy="763419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9598995" y="5610802"/>
              <a:ext cx="1612716" cy="806358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7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444374" y="5613352"/>
              <a:ext cx="1944914" cy="972457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2104789" y="5649022"/>
              <a:ext cx="1944914" cy="972457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9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8004114" y="5632271"/>
              <a:ext cx="1612716" cy="806358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0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4571589" y="5666857"/>
              <a:ext cx="1647374" cy="823687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11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7022394" y="5792940"/>
              <a:ext cx="948802" cy="468927"/>
            </a:xfrm>
            <a:prstGeom prst="rect">
              <a:avLst/>
            </a:prstGeom>
          </p:spPr>
        </p:pic>
      </p:grpSp>
      <p:sp>
        <p:nvSpPr>
          <p:cNvPr id="2" name="Прямоугольник 1"/>
          <p:cNvSpPr/>
          <p:nvPr/>
        </p:nvSpPr>
        <p:spPr bwMode="auto">
          <a:xfrm>
            <a:off x="269357" y="2976944"/>
            <a:ext cx="5364391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dirty="0">
                <a:ln w="0"/>
                <a:solidFill>
                  <a:schemeClr val="accent1"/>
                </a:solidFill>
                <a:latin typeface="Lato"/>
                <a:ea typeface="Lato"/>
                <a:cs typeface="Lato"/>
              </a:rPr>
              <a:t>Лидер: Яновский Артём Андреевич </a:t>
            </a:r>
          </a:p>
          <a:p>
            <a:pPr>
              <a:defRPr/>
            </a:pPr>
            <a:r>
              <a:rPr lang="ru-RU" sz="2400" dirty="0">
                <a:ln w="0"/>
                <a:solidFill>
                  <a:schemeClr val="accent1"/>
                </a:solidFill>
                <a:latin typeface="Lato"/>
                <a:ea typeface="Lato"/>
                <a:cs typeface="Lato"/>
              </a:rPr>
              <a:t>(Капитан)</a:t>
            </a:r>
            <a:endParaRPr lang="en-US" sz="2400" dirty="0">
              <a:ln w="0"/>
              <a:solidFill>
                <a:schemeClr val="accent1"/>
              </a:solidFill>
              <a:latin typeface="Lato"/>
              <a:ea typeface="Lato"/>
              <a:cs typeface="Lato"/>
            </a:endParaRPr>
          </a:p>
          <a:p>
            <a:pPr>
              <a:defRPr/>
            </a:pPr>
            <a:endParaRPr sz="2400" dirty="0">
              <a:ln w="0"/>
              <a:solidFill>
                <a:schemeClr val="accent1"/>
              </a:solidFill>
              <a:latin typeface="Lato"/>
              <a:ea typeface="Lato"/>
              <a:cs typeface="Lato"/>
            </a:endParaRPr>
          </a:p>
          <a:p>
            <a:pPr algn="r">
              <a:defRPr/>
            </a:pPr>
            <a:endParaRPr lang="en-US" sz="2000" dirty="0">
              <a:ln w="0"/>
              <a:solidFill>
                <a:schemeClr val="accent1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5633749" y="2431281"/>
            <a:ext cx="582793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dirty="0">
                <a:ln w="0"/>
                <a:solidFill>
                  <a:schemeClr val="accent1"/>
                </a:solidFill>
                <a:latin typeface="Lato"/>
                <a:cs typeface="Lato"/>
              </a:rPr>
              <a:t>BAS23 Реконструкция памятников историко-культурного наследия при помощи БПЛА На примере </a:t>
            </a:r>
            <a:r>
              <a:rPr lang="ru-RU" sz="3200" dirty="0" err="1">
                <a:ln w="0"/>
                <a:solidFill>
                  <a:schemeClr val="accent1"/>
                </a:solidFill>
                <a:latin typeface="Lato"/>
                <a:cs typeface="Lato"/>
              </a:rPr>
              <a:t>Елизаветовского</a:t>
            </a:r>
            <a:r>
              <a:rPr lang="ru-RU" sz="3200" dirty="0">
                <a:ln w="0"/>
                <a:solidFill>
                  <a:schemeClr val="accent1"/>
                </a:solidFill>
                <a:latin typeface="Lato"/>
                <a:cs typeface="Lato"/>
              </a:rPr>
              <a:t> городища</a:t>
            </a:r>
          </a:p>
          <a:p>
            <a:pPr>
              <a:defRPr/>
            </a:pP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 bwMode="auto">
          <a:xfrm>
            <a:off x="1244916" y="495923"/>
            <a:ext cx="9687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>
                <a:solidFill>
                  <a:srgbClr val="F88101"/>
                </a:solidFill>
                <a:latin typeface="Arial Black"/>
                <a:cs typeface="Arial"/>
              </a:rPr>
              <a:t>Целевая аудитория</a:t>
            </a:r>
            <a:endParaRPr lang="en-US">
              <a:solidFill>
                <a:srgbClr val="F88101"/>
              </a:solidFill>
              <a:latin typeface="Arial Black"/>
              <a:cs typeface="Arial"/>
            </a:endParaRPr>
          </a:p>
        </p:txBody>
      </p:sp>
      <p:sp>
        <p:nvSpPr>
          <p:cNvPr id="38" name="Rectangle 37"/>
          <p:cNvSpPr/>
          <p:nvPr/>
        </p:nvSpPr>
        <p:spPr bwMode="auto">
          <a:xfrm flipH="1" flipV="1">
            <a:off x="0" y="6812280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2"/>
          <a:srcRect t="-1" b="9471"/>
          <a:stretch/>
        </p:blipFill>
        <p:spPr bwMode="auto">
          <a:xfrm>
            <a:off x="173052" y="196818"/>
            <a:ext cx="975478" cy="883076"/>
          </a:xfrm>
          <a:prstGeom prst="rect">
            <a:avLst/>
          </a:prstGeom>
        </p:spPr>
      </p:pic>
      <p:pic>
        <p:nvPicPr>
          <p:cNvPr id="20" name="Picture 13">
            <a:extLst>
              <a:ext uri="{FF2B5EF4-FFF2-40B4-BE49-F238E27FC236}">
                <a16:creationId xmlns:a16="http://schemas.microsoft.com/office/drawing/2014/main" id="{B79015C9-2478-3A79-247D-8060A1BCA4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862861" y="173"/>
            <a:ext cx="1329139" cy="1329139"/>
          </a:xfrm>
          <a:prstGeom prst="rect">
            <a:avLst/>
          </a:prstGeom>
        </p:spPr>
      </p:pic>
      <p:sp>
        <p:nvSpPr>
          <p:cNvPr id="21" name="Slide Number Placeholder 15">
            <a:extLst>
              <a:ext uri="{FF2B5EF4-FFF2-40B4-BE49-F238E27FC236}">
                <a16:creationId xmlns:a16="http://schemas.microsoft.com/office/drawing/2014/main" id="{F4D58B60-7933-2414-A68C-F2DAB0444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11262596" y="415919"/>
            <a:ext cx="522656" cy="365125"/>
          </a:xfrm>
        </p:spPr>
        <p:txBody>
          <a:bodyPr/>
          <a:lstStyle/>
          <a:p>
            <a:pPr algn="ctr">
              <a:defRPr/>
            </a:pPr>
            <a:fld id="{E08F102E-0231-4AB3-A5B9-A43093585AD3}" type="slidenum">
              <a:rPr lang="en-US" sz="1600">
                <a:solidFill>
                  <a:schemeClr val="bg1">
                    <a:lumMod val="50000"/>
                  </a:schemeClr>
                </a:solidFill>
                <a:latin typeface="Arial Narrow"/>
              </a:rPr>
              <a:t>2</a:t>
            </a:fld>
            <a:endParaRPr lang="en-US" sz="1600">
              <a:solidFill>
                <a:schemeClr val="bg1">
                  <a:lumMod val="50000"/>
                </a:schemeClr>
              </a:solidFill>
              <a:latin typeface="Arial Narrow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50315B5-C4F7-C07C-BE09-D9F1BEF6A931}"/>
              </a:ext>
            </a:extLst>
          </p:cNvPr>
          <p:cNvSpPr txBox="1"/>
          <p:nvPr/>
        </p:nvSpPr>
        <p:spPr>
          <a:xfrm>
            <a:off x="863720" y="1715967"/>
            <a:ext cx="1085815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Noir Pro" panose="00000500000000000000" pitchFamily="50" charset="0"/>
              </a:rPr>
              <a:t>Музейно-археологические комплексы (Азов, Танаис)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800" dirty="0">
              <a:latin typeface="Noir Pro" panose="00000500000000000000" pitchFamily="50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Noir Pro" panose="00000500000000000000" pitchFamily="50" charset="0"/>
              </a:rPr>
              <a:t>Частные археологические компании (доходность от 1,5 млн. рублей);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800" dirty="0">
              <a:latin typeface="Noir Pro" panose="00000500000000000000" pitchFamily="50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Noir Pro" panose="00000500000000000000" pitchFamily="50" charset="0"/>
              </a:rPr>
              <a:t>Образовательные учреждения (ВУЗы, Школы);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800" dirty="0">
              <a:latin typeface="Noir Pro" panose="00000500000000000000" pitchFamily="50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Noir Pro" panose="00000500000000000000" pitchFamily="50" charset="0"/>
              </a:rPr>
              <a:t>Внутригосударственные туристические компании (от 50 млн. рублей).</a:t>
            </a:r>
          </a:p>
          <a:p>
            <a:pPr algn="ctr"/>
            <a:endParaRPr lang="ru-RU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3477DFD-646A-16B8-AF8E-0E76A017D292}"/>
              </a:ext>
            </a:extLst>
          </p:cNvPr>
          <p:cNvSpPr txBox="1"/>
          <p:nvPr/>
        </p:nvSpPr>
        <p:spPr bwMode="auto">
          <a:xfrm>
            <a:off x="6646913" y="2760352"/>
            <a:ext cx="1752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85012E3-6F28-9B67-CE42-D571B090BB87}"/>
              </a:ext>
            </a:extLst>
          </p:cNvPr>
          <p:cNvSpPr txBox="1"/>
          <p:nvPr/>
        </p:nvSpPr>
        <p:spPr>
          <a:xfrm>
            <a:off x="289900" y="3839626"/>
            <a:ext cx="1161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ru-RU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 useBgFill="1">
        <p:nvSpPr>
          <p:cNvPr id="74" name="Rectangle 61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5" name="Arc 63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5894962" y="479493"/>
            <a:ext cx="545883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Решаемая проблема</a:t>
            </a:r>
          </a:p>
        </p:txBody>
      </p:sp>
      <p:sp>
        <p:nvSpPr>
          <p:cNvPr id="76" name="Freeform: Shape 65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03182" y="955437"/>
            <a:ext cx="4777381" cy="4777381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77" name="TextBox 76"/>
          <p:cNvSpPr txBox="1"/>
          <p:nvPr/>
        </p:nvSpPr>
        <p:spPr bwMode="auto">
          <a:xfrm>
            <a:off x="5894962" y="1984443"/>
            <a:ext cx="5458838" cy="4192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just" rtl="0">
              <a:lnSpc>
                <a:spcPct val="90000"/>
              </a:lnSpc>
              <a:spcAft>
                <a:spcPts val="600"/>
              </a:spcAft>
            </a:pPr>
            <a:r>
              <a:rPr lang="ru-RU" sz="2000" dirty="0">
                <a:latin typeface="Noir Pro" panose="00000500000000000000" pitchFamily="50" charset="0"/>
              </a:rPr>
              <a:t>Многие археологические памятники только находятся в процессе изучения и достаточно сложно охватить памятники большой площади для подробного анализа местности. На данный момент на рынке нет специализированного решения для сканирования исторических мест и памятников архитектуры, с их дальнейшей цифровой визуализацией. </a:t>
            </a:r>
          </a:p>
          <a:p>
            <a:pPr indent="-228600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i="0" kern="1200" dirty="0">
              <a:effectLst/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rtl="0">
              <a:spcAft>
                <a:spcPts val="600"/>
              </a:spcAft>
              <a:defRPr/>
            </a:pPr>
            <a:fld id="{E08F102E-0231-4AB3-A5B9-A43093585AD3}" type="slidenum">
              <a:rPr lang="en-US" kern="1200"/>
              <a:pPr rtl="0">
                <a:spcAft>
                  <a:spcPts val="600"/>
                </a:spcAft>
                <a:defRPr/>
              </a:pPr>
              <a:t>3</a:t>
            </a:fld>
            <a:endParaRPr lang="en-US" kern="1200"/>
          </a:p>
        </p:txBody>
      </p:sp>
      <p:sp>
        <p:nvSpPr>
          <p:cNvPr id="38" name="Rectangle 37"/>
          <p:cNvSpPr/>
          <p:nvPr/>
        </p:nvSpPr>
        <p:spPr bwMode="auto">
          <a:xfrm flipH="1" flipV="1">
            <a:off x="0" y="6812280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3"/>
          <a:srcRect t="-1" b="9471"/>
          <a:stretch/>
        </p:blipFill>
        <p:spPr bwMode="auto">
          <a:xfrm>
            <a:off x="173052" y="196818"/>
            <a:ext cx="975478" cy="883076"/>
          </a:xfrm>
          <a:prstGeom prst="rect">
            <a:avLst/>
          </a:prstGeom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55C6B45B-A08E-4D48-AB16-F327F0B94C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698" y="4286450"/>
            <a:ext cx="4559928" cy="239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9065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 bwMode="auto">
          <a:xfrm>
            <a:off x="1175323" y="452403"/>
            <a:ext cx="9687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F88101"/>
                </a:solidFill>
                <a:latin typeface="Arial Black"/>
                <a:cs typeface="Arial"/>
              </a:rPr>
              <a:t>Проблемное интервью</a:t>
            </a:r>
            <a:endParaRPr lang="en-US" dirty="0">
              <a:solidFill>
                <a:srgbClr val="F88101"/>
              </a:solidFill>
              <a:latin typeface="Arial Black"/>
              <a:cs typeface="Arial"/>
            </a:endParaRP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3"/>
          <a:srcRect t="-1" b="9471"/>
          <a:stretch/>
        </p:blipFill>
        <p:spPr bwMode="auto">
          <a:xfrm>
            <a:off x="173052" y="196818"/>
            <a:ext cx="975478" cy="883076"/>
          </a:xfrm>
          <a:prstGeom prst="rect">
            <a:avLst/>
          </a:prstGeom>
        </p:spPr>
      </p:pic>
      <p:pic>
        <p:nvPicPr>
          <p:cNvPr id="20" name="Picture 13">
            <a:extLst>
              <a:ext uri="{FF2B5EF4-FFF2-40B4-BE49-F238E27FC236}">
                <a16:creationId xmlns:a16="http://schemas.microsoft.com/office/drawing/2014/main" id="{B79015C9-2478-3A79-247D-8060A1BCA4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62861" y="173"/>
            <a:ext cx="1329139" cy="1329139"/>
          </a:xfrm>
          <a:prstGeom prst="rect">
            <a:avLst/>
          </a:prstGeom>
        </p:spPr>
      </p:pic>
      <p:sp>
        <p:nvSpPr>
          <p:cNvPr id="21" name="Slide Number Placeholder 15">
            <a:extLst>
              <a:ext uri="{FF2B5EF4-FFF2-40B4-BE49-F238E27FC236}">
                <a16:creationId xmlns:a16="http://schemas.microsoft.com/office/drawing/2014/main" id="{F4D58B60-7933-2414-A68C-F2DAB0444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11262596" y="415919"/>
            <a:ext cx="522656" cy="365125"/>
          </a:xfrm>
        </p:spPr>
        <p:txBody>
          <a:bodyPr/>
          <a:lstStyle/>
          <a:p>
            <a:pPr algn="ctr">
              <a:defRPr/>
            </a:pPr>
            <a:fld id="{E08F102E-0231-4AB3-A5B9-A43093585AD3}" type="slidenum">
              <a:rPr lang="en-US" sz="1600" smtClean="0">
                <a:solidFill>
                  <a:schemeClr val="bg1">
                    <a:lumMod val="50000"/>
                  </a:schemeClr>
                </a:solidFill>
                <a:latin typeface="Arial Narrow"/>
              </a:rPr>
              <a:t>4</a:t>
            </a:fld>
            <a:endParaRPr lang="en-US" sz="1600">
              <a:solidFill>
                <a:schemeClr val="bg1">
                  <a:lumMod val="50000"/>
                </a:schemeClr>
              </a:solidFill>
              <a:latin typeface="Arial Narrow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AD37CE-6FC4-4340-882D-0F79D19722D9}"/>
              </a:ext>
            </a:extLst>
          </p:cNvPr>
          <p:cNvSpPr txBox="1"/>
          <p:nvPr/>
        </p:nvSpPr>
        <p:spPr>
          <a:xfrm>
            <a:off x="1656784" y="1430448"/>
            <a:ext cx="887239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Проведя опрос среди археологов, а так же представителей музейно-археологических комплексов подтвердилась необходимость качественного сканирования и дальнейшего цифрового воспроизводства изучаемых исторических мест. </a:t>
            </a:r>
          </a:p>
          <a:p>
            <a:r>
              <a:rPr lang="ru-RU" dirty="0">
                <a:latin typeface="Arial Black" panose="020B0A04020102020204" pitchFamily="34" charset="0"/>
              </a:rPr>
              <a:t>Выявилась проблема, что в условиях запрета полёта БАС на большую высоту использование стандартных решений по съёмке памятников с воздуха не представляется возможным.</a:t>
            </a: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dirty="0">
                <a:latin typeface="Arial Black" panose="020B0A04020102020204" pitchFamily="34" charset="0"/>
              </a:rPr>
              <a:t>Наш </a:t>
            </a:r>
            <a:r>
              <a:rPr lang="ru-RU" dirty="0" err="1">
                <a:latin typeface="Arial Black" panose="020B0A04020102020204" pitchFamily="34" charset="0"/>
              </a:rPr>
              <a:t>лидар</a:t>
            </a:r>
            <a:r>
              <a:rPr lang="ru-RU" dirty="0">
                <a:latin typeface="Arial Black" panose="020B0A04020102020204" pitchFamily="34" charset="0"/>
              </a:rPr>
              <a:t>, способный получить скан местности на небольшой высоте (5-7 метров), сможет решить данную проблему.</a:t>
            </a: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dirty="0">
                <a:latin typeface="Arial Black" panose="020B0A04020102020204" pitchFamily="34" charset="0"/>
              </a:rPr>
              <a:t>Помимо этого он поможет решить проблему сканирования труднодоступных объектов, какими бы они ни были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897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Picture 3">
            <a:extLst>
              <a:ext uri="{FF2B5EF4-FFF2-40B4-BE49-F238E27FC236}">
                <a16:creationId xmlns:a16="http://schemas.microsoft.com/office/drawing/2014/main" id="{26A5EB8F-8FCF-86EA-3E0B-D6B9F623D02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5625"/>
          <a:stretch/>
        </p:blipFill>
        <p:spPr bwMode="auto">
          <a:xfrm>
            <a:off x="-29516" y="0"/>
            <a:ext cx="12192000" cy="6858000"/>
          </a:xfrm>
          <a:prstGeom prst="rect">
            <a:avLst/>
          </a:prstGeom>
        </p:spPr>
      </p:pic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 bwMode="auto">
          <a:xfrm>
            <a:off x="11439104" y="259725"/>
            <a:ext cx="522656" cy="365125"/>
          </a:xfrm>
        </p:spPr>
        <p:txBody>
          <a:bodyPr/>
          <a:lstStyle/>
          <a:p>
            <a:pPr algn="ctr">
              <a:defRPr/>
            </a:pPr>
            <a:fld id="{E08F102E-0231-4AB3-A5B9-A43093585AD3}" type="slidenum">
              <a:rPr lang="en-US" sz="1600">
                <a:solidFill>
                  <a:schemeClr val="bg1">
                    <a:lumMod val="50000"/>
                  </a:schemeClr>
                </a:solidFill>
                <a:latin typeface="Arial Narrow"/>
              </a:rPr>
              <a:t>5</a:t>
            </a:fld>
            <a:endParaRPr lang="en-US" sz="1600" dirty="0">
              <a:solidFill>
                <a:schemeClr val="bg1">
                  <a:lumMod val="50000"/>
                </a:schemeClr>
              </a:solidFill>
              <a:latin typeface="Arial Narrow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845393" y="259725"/>
            <a:ext cx="9687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F88101"/>
                </a:solidFill>
                <a:latin typeface="Arial Black"/>
                <a:cs typeface="Arial"/>
              </a:rPr>
              <a:t>Основные конкуренты</a:t>
            </a:r>
            <a:endParaRPr lang="en-US" dirty="0">
              <a:solidFill>
                <a:srgbClr val="F88101"/>
              </a:solidFill>
              <a:latin typeface="Arial Black"/>
              <a:cs typeface="Arial"/>
            </a:endParaRPr>
          </a:p>
        </p:txBody>
      </p:sp>
      <p:sp>
        <p:nvSpPr>
          <p:cNvPr id="38" name="Rectangle 37"/>
          <p:cNvSpPr/>
          <p:nvPr/>
        </p:nvSpPr>
        <p:spPr bwMode="auto">
          <a:xfrm flipH="1" flipV="1">
            <a:off x="0" y="6812280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4"/>
          <a:srcRect t="-1" b="9471"/>
          <a:stretch/>
        </p:blipFill>
        <p:spPr bwMode="auto">
          <a:xfrm>
            <a:off x="-59032" y="-65489"/>
            <a:ext cx="975478" cy="883076"/>
          </a:xfrm>
          <a:prstGeom prst="rect">
            <a:avLst/>
          </a:prstGeom>
        </p:spPr>
      </p:pic>
      <p:graphicFrame>
        <p:nvGraphicFramePr>
          <p:cNvPr id="10" name="Таблица 3">
            <a:extLst>
              <a:ext uri="{FF2B5EF4-FFF2-40B4-BE49-F238E27FC236}">
                <a16:creationId xmlns:a16="http://schemas.microsoft.com/office/drawing/2014/main" id="{8CAFE0A2-4380-4497-894E-B9D3ECB9DA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1163984"/>
              </p:ext>
            </p:extLst>
          </p:nvPr>
        </p:nvGraphicFramePr>
        <p:xfrm>
          <a:off x="737942" y="785988"/>
          <a:ext cx="10879667" cy="59751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5667">
                  <a:extLst>
                    <a:ext uri="{9D8B030D-6E8A-4147-A177-3AD203B41FA5}">
                      <a16:colId xmlns:a16="http://schemas.microsoft.com/office/drawing/2014/main" val="1807427662"/>
                    </a:ext>
                  </a:extLst>
                </a:gridCol>
                <a:gridCol w="2061633">
                  <a:extLst>
                    <a:ext uri="{9D8B030D-6E8A-4147-A177-3AD203B41FA5}">
                      <a16:colId xmlns:a16="http://schemas.microsoft.com/office/drawing/2014/main" val="2753142416"/>
                    </a:ext>
                  </a:extLst>
                </a:gridCol>
                <a:gridCol w="1837571">
                  <a:extLst>
                    <a:ext uri="{9D8B030D-6E8A-4147-A177-3AD203B41FA5}">
                      <a16:colId xmlns:a16="http://schemas.microsoft.com/office/drawing/2014/main" val="1654886646"/>
                    </a:ext>
                  </a:extLst>
                </a:gridCol>
                <a:gridCol w="1705729">
                  <a:extLst>
                    <a:ext uri="{9D8B030D-6E8A-4147-A177-3AD203B41FA5}">
                      <a16:colId xmlns:a16="http://schemas.microsoft.com/office/drawing/2014/main" val="3822430496"/>
                    </a:ext>
                  </a:extLst>
                </a:gridCol>
                <a:gridCol w="1782234">
                  <a:extLst>
                    <a:ext uri="{9D8B030D-6E8A-4147-A177-3AD203B41FA5}">
                      <a16:colId xmlns:a16="http://schemas.microsoft.com/office/drawing/2014/main" val="4016092472"/>
                    </a:ext>
                  </a:extLst>
                </a:gridCol>
                <a:gridCol w="1756833">
                  <a:extLst>
                    <a:ext uri="{9D8B030D-6E8A-4147-A177-3AD203B41FA5}">
                      <a16:colId xmlns:a16="http://schemas.microsoft.com/office/drawing/2014/main" val="1235558142"/>
                    </a:ext>
                  </a:extLst>
                </a:gridCol>
              </a:tblGrid>
              <a:tr h="812800"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r>
                        <a:rPr lang="ru-RU" dirty="0"/>
                        <a:t>Конкуренты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r>
                        <a:rPr lang="ru-RU" dirty="0"/>
                        <a:t>Преимущества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Важность</a:t>
                      </a:r>
                    </a:p>
                    <a:p>
                      <a:r>
                        <a:rPr lang="ru-RU" dirty="0"/>
                        <a:t>Для</a:t>
                      </a:r>
                    </a:p>
                    <a:p>
                      <a:r>
                        <a:rPr lang="ru-RU" dirty="0"/>
                        <a:t>потребителя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r>
                        <a:rPr lang="ru-RU" dirty="0"/>
                        <a:t>Недостаток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Важность </a:t>
                      </a:r>
                    </a:p>
                    <a:p>
                      <a:r>
                        <a:rPr lang="ru-RU" dirty="0"/>
                        <a:t>для потребителя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r>
                        <a:rPr lang="ru-RU" dirty="0"/>
                        <a:t>Наш ответ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60465637"/>
                  </a:ext>
                </a:extLst>
              </a:tr>
              <a:tr h="9635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kern="1200" dirty="0">
                          <a:solidFill>
                            <a:schemeClr val="dk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RIEGL miniVUX-1UAV</a:t>
                      </a:r>
                    </a:p>
                    <a:p>
                      <a:endParaRPr lang="ru-RU" sz="1600" b="0" i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Компактен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 скорость сканирования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Надёжный</a:t>
                      </a:r>
                    </a:p>
                    <a:p>
                      <a:endParaRPr lang="ru-RU" sz="16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Компактный</a:t>
                      </a:r>
                    </a:p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Маленькая зона сканирования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Иностранный бренд</a:t>
                      </a:r>
                    </a:p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Отечественный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Большой охват скана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8798307"/>
                  </a:ext>
                </a:extLst>
              </a:tr>
              <a:tr h="10261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kern="1200" dirty="0">
                          <a:solidFill>
                            <a:schemeClr val="dk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Puck LITE</a:t>
                      </a:r>
                    </a:p>
                    <a:p>
                      <a:endParaRPr lang="ru-RU" sz="1600" b="0" i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Точен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Компактный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Оптимизирован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Точность</a:t>
                      </a:r>
                    </a:p>
                    <a:p>
                      <a:endParaRPr lang="ru-RU" sz="16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Плохая адаптивность к </a:t>
                      </a:r>
                      <a:r>
                        <a:rPr lang="ru-RU" sz="16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бпла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Иностранный бренд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Дорогой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Отечественный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Дешевизна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Создан для </a:t>
                      </a:r>
                      <a:r>
                        <a:rPr lang="ru-RU" sz="16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бпла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0316531"/>
                  </a:ext>
                </a:extLst>
              </a:tr>
              <a:tr h="9296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kern="1200" dirty="0">
                          <a:solidFill>
                            <a:schemeClr val="dk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SORA 200 LiDAR</a:t>
                      </a:r>
                    </a:p>
                    <a:p>
                      <a:endParaRPr lang="ru-RU" sz="1600" b="0" i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Большой охват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Лёгкость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pPr marL="0" algn="l" defTabSz="914400" rtl="0" eaLnBrk="1" latinLnBrk="0" hangingPunct="1"/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Дешевизна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Низкая скорость сканирования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Иностранный бренд</a:t>
                      </a:r>
                    </a:p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Отечественный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Большая скорость скана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8907233"/>
                  </a:ext>
                </a:extLst>
              </a:tr>
              <a:tr h="4588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kern="1200" dirty="0">
                          <a:solidFill>
                            <a:schemeClr val="dk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Ellipse-A</a:t>
                      </a:r>
                    </a:p>
                    <a:p>
                      <a:endParaRPr lang="ru-RU" sz="1600" b="0" i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pPr marL="0" algn="l" defTabSz="914400" rtl="0" eaLnBrk="1" latinLnBrk="0" hangingPunct="1"/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Очень компактен</a:t>
                      </a: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pPr marL="0" algn="l" defTabSz="914400" rtl="0" eaLnBrk="1" latinLnBrk="0" hangingPunct="1"/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Компактен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Ничем не выделяется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Иностранный бренд</a:t>
                      </a:r>
                    </a:p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Отечественный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Лучшие показатели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9090535"/>
                  </a:ext>
                </a:extLst>
              </a:tr>
              <a:tr h="928794">
                <a:tc>
                  <a:txBody>
                    <a:bodyPr/>
                    <a:lstStyle/>
                    <a:p>
                      <a:r>
                        <a:rPr lang="en-US" sz="1600" b="0" i="0" kern="1200" dirty="0">
                          <a:solidFill>
                            <a:schemeClr val="dk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CPT7</a:t>
                      </a:r>
                      <a:endParaRPr lang="ru-RU" sz="1600" b="0" i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Много </a:t>
                      </a:r>
                      <a:r>
                        <a:rPr lang="ru-RU" sz="16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доп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функций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Простой интерфейс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Многофункциональность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Дороговизна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Иностранный бренд</a:t>
                      </a:r>
                    </a:p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Отечественный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Дешёвый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7237598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0665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718838" y="142713"/>
            <a:ext cx="1329139" cy="1329139"/>
          </a:xfrm>
          <a:prstGeom prst="rect">
            <a:avLst/>
          </a:prstGeom>
        </p:spPr>
      </p:pic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 bwMode="auto">
          <a:xfrm>
            <a:off x="11118573" y="558459"/>
            <a:ext cx="522656" cy="365125"/>
          </a:xfrm>
        </p:spPr>
        <p:txBody>
          <a:bodyPr/>
          <a:lstStyle/>
          <a:p>
            <a:pPr algn="ctr">
              <a:defRPr/>
            </a:pPr>
            <a:fld id="{E08F102E-0231-4AB3-A5B9-A43093585AD3}" type="slidenum">
              <a:rPr lang="en-US" sz="1600">
                <a:solidFill>
                  <a:schemeClr val="bg1">
                    <a:lumMod val="50000"/>
                  </a:schemeClr>
                </a:solidFill>
                <a:latin typeface="Arial Narrow"/>
              </a:rPr>
              <a:t>6</a:t>
            </a:fld>
            <a:endParaRPr lang="en-US" sz="1600">
              <a:solidFill>
                <a:schemeClr val="bg1">
                  <a:lumMod val="50000"/>
                </a:schemeClr>
              </a:solidFill>
              <a:latin typeface="Arial Narrow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295392" y="142713"/>
            <a:ext cx="9687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F88101"/>
                </a:solidFill>
                <a:latin typeface="Arial Black"/>
                <a:cs typeface="Arial"/>
              </a:rPr>
              <a:t>Анализ рынка</a:t>
            </a:r>
          </a:p>
          <a:p>
            <a:pPr>
              <a:defRPr/>
            </a:pPr>
            <a:endParaRPr lang="en-US" dirty="0">
              <a:solidFill>
                <a:srgbClr val="F88101"/>
              </a:solidFill>
              <a:latin typeface="Arial Black"/>
              <a:cs typeface="Arial"/>
            </a:endParaRPr>
          </a:p>
        </p:txBody>
      </p:sp>
      <p:sp>
        <p:nvSpPr>
          <p:cNvPr id="38" name="Rectangle 37"/>
          <p:cNvSpPr/>
          <p:nvPr/>
        </p:nvSpPr>
        <p:spPr bwMode="auto">
          <a:xfrm flipH="1" flipV="1">
            <a:off x="0" y="6812280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3"/>
          <a:srcRect t="-1" b="9471"/>
          <a:stretch/>
        </p:blipFill>
        <p:spPr bwMode="auto">
          <a:xfrm>
            <a:off x="173052" y="196818"/>
            <a:ext cx="975478" cy="88307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C6D9A4D6-B1A6-2B5B-79FE-1B57D3C4AD3D}"/>
              </a:ext>
            </a:extLst>
          </p:cNvPr>
          <p:cNvSpPr txBox="1"/>
          <p:nvPr/>
        </p:nvSpPr>
        <p:spPr bwMode="auto">
          <a:xfrm>
            <a:off x="6918960" y="3761421"/>
            <a:ext cx="843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SOM</a:t>
            </a:r>
            <a:endParaRPr lang="ru-RU" dirty="0"/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8C419F0C-315E-8D81-2124-137B5846F7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7282937"/>
              </p:ext>
            </p:extLst>
          </p:nvPr>
        </p:nvGraphicFramePr>
        <p:xfrm>
          <a:off x="1690681" y="453230"/>
          <a:ext cx="8084021" cy="63819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58541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F0B0D9DF-CBD6-C211-EF19-89AFA6DEFAB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5625"/>
          <a:stretch/>
        </p:blipFill>
        <p:spPr bwMode="auto">
          <a:xfrm>
            <a:off x="-7315" y="0"/>
            <a:ext cx="12192000" cy="6858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718838" y="142713"/>
            <a:ext cx="1329139" cy="1329139"/>
          </a:xfrm>
          <a:prstGeom prst="rect">
            <a:avLst/>
          </a:prstGeom>
        </p:spPr>
      </p:pic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 bwMode="auto">
          <a:xfrm>
            <a:off x="11118573" y="558459"/>
            <a:ext cx="522656" cy="365125"/>
          </a:xfrm>
        </p:spPr>
        <p:txBody>
          <a:bodyPr/>
          <a:lstStyle/>
          <a:p>
            <a:pPr algn="ctr">
              <a:defRPr/>
            </a:pPr>
            <a:fld id="{E08F102E-0231-4AB3-A5B9-A43093585AD3}" type="slidenum">
              <a:rPr lang="en-US" sz="1600" smtClean="0">
                <a:solidFill>
                  <a:schemeClr val="bg1">
                    <a:lumMod val="50000"/>
                  </a:schemeClr>
                </a:solidFill>
                <a:latin typeface="Arial Narrow"/>
              </a:rPr>
              <a:t>7</a:t>
            </a:fld>
            <a:endParaRPr lang="en-US" sz="1600" dirty="0">
              <a:solidFill>
                <a:schemeClr val="bg1">
                  <a:lumMod val="50000"/>
                </a:schemeClr>
              </a:solidFill>
              <a:latin typeface="Arial Narrow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244916" y="495923"/>
            <a:ext cx="9687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solidFill>
                  <a:srgbClr val="F88101"/>
                </a:solidFill>
                <a:latin typeface="Arial Black"/>
                <a:cs typeface="Arial"/>
              </a:defRPr>
            </a:lvl1pPr>
          </a:lstStyle>
          <a:p>
            <a:r>
              <a:rPr lang="ru-RU" dirty="0"/>
              <a:t>Предлагаемое решение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 bwMode="auto">
          <a:xfrm flipH="1" flipV="1">
            <a:off x="0" y="6812280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5"/>
          <a:srcRect t="-1" b="9471"/>
          <a:stretch/>
        </p:blipFill>
        <p:spPr bwMode="auto">
          <a:xfrm>
            <a:off x="173052" y="196818"/>
            <a:ext cx="975478" cy="88307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CF7E9F8-FE90-4C07-A784-067B244BC183}"/>
              </a:ext>
            </a:extLst>
          </p:cNvPr>
          <p:cNvSpPr txBox="1"/>
          <p:nvPr/>
        </p:nvSpPr>
        <p:spPr>
          <a:xfrm>
            <a:off x="1041149" y="1218465"/>
            <a:ext cx="968753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Arial Black" panose="020B0A04020102020204" pitchFamily="34" charset="0"/>
              </a:rPr>
              <a:t>Предлагаемый нами сканер поможет исследователям получить полную информацию об изучаемом объекте. Наличие цифровой визуализации исторических мест будет стимулировать туристический потенциал. Дополнительно на основе этих данных можно реконструировать археологический памятник в натуральную величину.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dirty="0">
              <a:latin typeface="Arial Black" panose="020B0A04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Arial Black" panose="020B0A04020102020204" pitchFamily="34" charset="0"/>
              </a:rPr>
              <a:t>Наш продукт является отечественным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dirty="0">
              <a:latin typeface="Arial Black" panose="020B0A04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Arial Black" panose="020B0A04020102020204" pitchFamily="34" charset="0"/>
              </a:rPr>
              <a:t>Сфера его применения многогранна и может затрагивать множество отраслей (строительство, археологические работы, георазведка </a:t>
            </a:r>
            <a:r>
              <a:rPr lang="ru-RU" sz="1800" dirty="0" err="1">
                <a:latin typeface="Arial Black" panose="020B0A04020102020204" pitchFamily="34" charset="0"/>
              </a:rPr>
              <a:t>итд</a:t>
            </a:r>
            <a:r>
              <a:rPr lang="ru-RU" sz="1800" dirty="0">
                <a:latin typeface="Arial Black" panose="020B0A04020102020204" pitchFamily="34" charset="0"/>
              </a:rPr>
              <a:t>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dirty="0">
              <a:latin typeface="Arial Black" panose="020B0A04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Arial Black" panose="020B0A04020102020204" pitchFamily="34" charset="0"/>
              </a:rPr>
              <a:t>Дешёвая себестоимость продукта и отличное качество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dirty="0">
              <a:latin typeface="Arial Black" panose="020B0A04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Arial Black" panose="020B0A04020102020204" pitchFamily="34" charset="0"/>
              </a:rPr>
              <a:t>Возможность 3</a:t>
            </a:r>
            <a:r>
              <a:rPr lang="en-US" sz="1800" dirty="0">
                <a:latin typeface="Arial Black" panose="020B0A04020102020204" pitchFamily="34" charset="0"/>
              </a:rPr>
              <a:t>D </a:t>
            </a:r>
            <a:r>
              <a:rPr lang="ru-RU" sz="1800" dirty="0">
                <a:latin typeface="Arial Black" panose="020B0A04020102020204" pitchFamily="34" charset="0"/>
              </a:rPr>
              <a:t>моделирования на основе данных </a:t>
            </a:r>
            <a:r>
              <a:rPr lang="ru-RU" sz="1800" dirty="0" err="1">
                <a:latin typeface="Arial Black" panose="020B0A04020102020204" pitchFamily="34" charset="0"/>
              </a:rPr>
              <a:t>лидара</a:t>
            </a:r>
            <a:r>
              <a:rPr lang="ru-RU" sz="1800" dirty="0">
                <a:latin typeface="Arial Black" panose="020B0A04020102020204" pitchFamily="34" charset="0"/>
              </a:rPr>
              <a:t> (просто перенести данные в программу для моделирования)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dirty="0">
              <a:latin typeface="Arial Black" panose="020B0A04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Arial Black" panose="020B0A04020102020204" pitchFamily="34" charset="0"/>
              </a:rPr>
              <a:t>Все составные части </a:t>
            </a:r>
            <a:r>
              <a:rPr lang="ru-RU" sz="1800" dirty="0" err="1">
                <a:latin typeface="Arial Black" panose="020B0A04020102020204" pitchFamily="34" charset="0"/>
              </a:rPr>
              <a:t>лидара</a:t>
            </a:r>
            <a:r>
              <a:rPr lang="ru-RU" sz="1800" dirty="0">
                <a:latin typeface="Arial Black" panose="020B0A04020102020204" pitchFamily="34" charset="0"/>
              </a:rPr>
              <a:t> закупаются в РФ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dirty="0">
              <a:latin typeface="Arial Black" panose="020B0A04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Arial Black" panose="020B0A04020102020204" pitchFamily="34" charset="0"/>
              </a:rPr>
              <a:t>Возможность крепления на дроне любого типа и вида.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14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1406CE39-FCC8-50C0-96AF-235CDD48D1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625"/>
          <a:stretch/>
        </p:blipFill>
        <p:spPr bwMode="auto">
          <a:xfrm>
            <a:off x="-29516" y="0"/>
            <a:ext cx="12192000" cy="6858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718838" y="142713"/>
            <a:ext cx="1329139" cy="1329139"/>
          </a:xfrm>
          <a:prstGeom prst="rect">
            <a:avLst/>
          </a:prstGeom>
        </p:spPr>
      </p:pic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 bwMode="auto">
          <a:xfrm>
            <a:off x="11118573" y="558459"/>
            <a:ext cx="522656" cy="365125"/>
          </a:xfrm>
        </p:spPr>
        <p:txBody>
          <a:bodyPr/>
          <a:lstStyle/>
          <a:p>
            <a:pPr algn="ctr">
              <a:defRPr/>
            </a:pPr>
            <a:fld id="{E08F102E-0231-4AB3-A5B9-A43093585AD3}" type="slidenum">
              <a:rPr lang="en-US" sz="1600">
                <a:solidFill>
                  <a:schemeClr val="bg1">
                    <a:lumMod val="50000"/>
                  </a:schemeClr>
                </a:solidFill>
                <a:latin typeface="Arial Narrow"/>
              </a:rPr>
              <a:t>8</a:t>
            </a:fld>
            <a:endParaRPr lang="en-US" sz="1600" dirty="0">
              <a:solidFill>
                <a:schemeClr val="bg1">
                  <a:lumMod val="50000"/>
                </a:schemeClr>
              </a:solidFill>
              <a:latin typeface="Arial Narrow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244916" y="495923"/>
            <a:ext cx="9687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F88101"/>
                </a:solidFill>
                <a:latin typeface="Arial Black"/>
                <a:cs typeface="Arial"/>
              </a:rPr>
              <a:t>Бизнес-модель</a:t>
            </a:r>
            <a:endParaRPr lang="en-US" dirty="0">
              <a:solidFill>
                <a:srgbClr val="F88101"/>
              </a:solidFill>
              <a:latin typeface="Arial Black"/>
              <a:cs typeface="Arial"/>
            </a:endParaRPr>
          </a:p>
        </p:txBody>
      </p:sp>
      <p:sp>
        <p:nvSpPr>
          <p:cNvPr id="38" name="Rectangle 37"/>
          <p:cNvSpPr/>
          <p:nvPr/>
        </p:nvSpPr>
        <p:spPr bwMode="auto">
          <a:xfrm flipH="1" flipV="1">
            <a:off x="0" y="6812280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4"/>
          <a:srcRect t="-1" b="9471"/>
          <a:stretch/>
        </p:blipFill>
        <p:spPr bwMode="auto">
          <a:xfrm>
            <a:off x="173052" y="196818"/>
            <a:ext cx="975478" cy="8830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0805CFE-908B-4F85-AC1C-5C0E1A6C6478}"/>
              </a:ext>
            </a:extLst>
          </p:cNvPr>
          <p:cNvSpPr txBox="1"/>
          <p:nvPr/>
        </p:nvSpPr>
        <p:spPr>
          <a:xfrm>
            <a:off x="3657600" y="1361178"/>
            <a:ext cx="423702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Bahnschrift Condensed" panose="020B0502040204020203" pitchFamily="34" charset="0"/>
                <a:cs typeface="Times New Roman" panose="02020603050405020304" pitchFamily="18" charset="0"/>
              </a:rPr>
              <a:t>МОДЕЛЬ МОНЕТИЗАЦИИ</a:t>
            </a:r>
          </a:p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90A5AC-186E-41C9-B14B-8708A69D2240}"/>
              </a:ext>
            </a:extLst>
          </p:cNvPr>
          <p:cNvSpPr txBox="1"/>
          <p:nvPr/>
        </p:nvSpPr>
        <p:spPr>
          <a:xfrm>
            <a:off x="2152369" y="2657320"/>
            <a:ext cx="80123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Прямая продажа товара за 100 000 руб., гарантия на 1 год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Трейд-ин: скидка 50-60% от суммы товара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Предоставление услуг по сканированию 10 000 руб.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Можно использовать на любом дроне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2601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3">
            <a:extLst>
              <a:ext uri="{FF2B5EF4-FFF2-40B4-BE49-F238E27FC236}">
                <a16:creationId xmlns:a16="http://schemas.microsoft.com/office/drawing/2014/main" id="{C1C70644-42CB-13A8-1796-6C1C19E5E1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625"/>
          <a:stretch/>
        </p:blipFill>
        <p:spPr bwMode="auto">
          <a:xfrm>
            <a:off x="-116719" y="0"/>
            <a:ext cx="12192000" cy="6858000"/>
          </a:xfrm>
          <a:prstGeom prst="rect">
            <a:avLst/>
          </a:prstGeom>
        </p:spPr>
      </p:pic>
      <p:sp>
        <p:nvSpPr>
          <p:cNvPr id="43" name="Freeform 6">
            <a:extLst>
              <a:ext uri="{FF2B5EF4-FFF2-40B4-BE49-F238E27FC236}">
                <a16:creationId xmlns:a16="http://schemas.microsoft.com/office/drawing/2014/main" id="{69D184B2-2226-4E31-BCCB-444330767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8533" y="918266"/>
            <a:ext cx="706127" cy="5863534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Freeform 7">
            <a:extLst>
              <a:ext uri="{FF2B5EF4-FFF2-40B4-BE49-F238E27FC236}">
                <a16:creationId xmlns:a16="http://schemas.microsoft.com/office/drawing/2014/main" id="{1AC4D4E3-486A-464A-8EC8-D44881097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7879" y="643467"/>
            <a:ext cx="420307" cy="5668919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64DE13E-58EB-4475-B79C-0D4FC6512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8387" y="643467"/>
            <a:ext cx="10933503" cy="5391944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847FC2-07DD-5890-E2F9-D68CFDA5E6D7}"/>
              </a:ext>
            </a:extLst>
          </p:cNvPr>
          <p:cNvSpPr txBox="1"/>
          <p:nvPr/>
        </p:nvSpPr>
        <p:spPr>
          <a:xfrm>
            <a:off x="8293507" y="1462217"/>
            <a:ext cx="3244679" cy="456856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/>
          <a:p>
            <a:pPr rtl="0">
              <a:lnSpc>
                <a:spcPct val="90000"/>
              </a:lnSpc>
              <a:spcBef>
                <a:spcPts val="1000"/>
              </a:spcBef>
              <a:defRPr/>
            </a:pPr>
            <a:endParaRPr lang="en-US" sz="15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2" name="Picture 13">
            <a:extLst>
              <a:ext uri="{FF2B5EF4-FFF2-40B4-BE49-F238E27FC236}">
                <a16:creationId xmlns:a16="http://schemas.microsoft.com/office/drawing/2014/main" id="{101B9EE8-E235-0953-86CD-5B564160E5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907001" y="-68941"/>
            <a:ext cx="1329139" cy="1329139"/>
          </a:xfrm>
          <a:prstGeom prst="rect">
            <a:avLst/>
          </a:prstGeom>
        </p:spPr>
      </p:pic>
      <p:sp>
        <p:nvSpPr>
          <p:cNvPr id="14" name="Slide Number Placeholder 15">
            <a:extLst>
              <a:ext uri="{FF2B5EF4-FFF2-40B4-BE49-F238E27FC236}">
                <a16:creationId xmlns:a16="http://schemas.microsoft.com/office/drawing/2014/main" id="{FBBD5ED5-33DF-3B3B-E683-EBE60E62E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11306736" y="346805"/>
            <a:ext cx="522656" cy="365125"/>
          </a:xfrm>
        </p:spPr>
        <p:txBody>
          <a:bodyPr/>
          <a:lstStyle/>
          <a:p>
            <a:pPr algn="ctr">
              <a:defRPr/>
            </a:pPr>
            <a:fld id="{E08F102E-0231-4AB3-A5B9-A43093585AD3}" type="slidenum">
              <a:rPr lang="en-US" sz="1600">
                <a:solidFill>
                  <a:schemeClr val="bg1">
                    <a:lumMod val="50000"/>
                  </a:schemeClr>
                </a:solidFill>
                <a:latin typeface="Arial Narrow"/>
              </a:rPr>
              <a:t>9</a:t>
            </a:fld>
            <a:endParaRPr lang="en-US" sz="1600" dirty="0">
              <a:solidFill>
                <a:schemeClr val="bg1">
                  <a:lumMod val="50000"/>
                </a:schemeClr>
              </a:solidFill>
              <a:latin typeface="Arial Narrow"/>
            </a:endParaRPr>
          </a:p>
        </p:txBody>
      </p:sp>
      <p:pic>
        <p:nvPicPr>
          <p:cNvPr id="16" name="Picture 56">
            <a:extLst>
              <a:ext uri="{FF2B5EF4-FFF2-40B4-BE49-F238E27FC236}">
                <a16:creationId xmlns:a16="http://schemas.microsoft.com/office/drawing/2014/main" id="{925221BB-53C2-FB38-D772-D39544BCA6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1" b="9471"/>
          <a:stretch/>
        </p:blipFill>
        <p:spPr bwMode="auto">
          <a:xfrm>
            <a:off x="0" y="0"/>
            <a:ext cx="1051560" cy="951951"/>
          </a:xfrm>
          <a:prstGeom prst="rect">
            <a:avLst/>
          </a:prstGeom>
        </p:spPr>
      </p:pic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AAA69130-CDF2-6D96-5FE3-3BC56DC75CE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088114" y="-64020"/>
            <a:ext cx="10515600" cy="787237"/>
          </a:xfrm>
        </p:spPr>
        <p:txBody>
          <a:bodyPr/>
          <a:lstStyle/>
          <a:p>
            <a:pPr>
              <a:defRPr/>
            </a:pPr>
            <a:r>
              <a:rPr lang="ru-RU" dirty="0"/>
              <a:t>Способы продвижения</a:t>
            </a: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1AF0B7-DDDE-4B83-9F47-5BAD9F94C78C}"/>
              </a:ext>
            </a:extLst>
          </p:cNvPr>
          <p:cNvSpPr txBox="1"/>
          <p:nvPr/>
        </p:nvSpPr>
        <p:spPr>
          <a:xfrm>
            <a:off x="829823" y="901891"/>
            <a:ext cx="1055062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0" i="0" dirty="0">
                <a:effectLst/>
                <a:latin typeface="-apple-system"/>
              </a:rPr>
              <a:t>Поскольку наш продукт имеет свою четкую направленность, наиболее эффективными каналами продвижения мы видим:</a:t>
            </a:r>
            <a:br>
              <a:rPr lang="ru-RU" sz="1400" dirty="0"/>
            </a:br>
            <a:br>
              <a:rPr lang="ru-RU" sz="1400" dirty="0"/>
            </a:br>
            <a:r>
              <a:rPr lang="ru-RU" sz="1400" b="0" i="0" dirty="0">
                <a:effectLst/>
                <a:latin typeface="-apple-system"/>
              </a:rPr>
              <a:t>1. Участие в специализированных выставках.</a:t>
            </a:r>
            <a:br>
              <a:rPr lang="ru-RU" sz="1400" dirty="0"/>
            </a:br>
            <a:r>
              <a:rPr lang="ru-RU" sz="1400" b="0" i="0" dirty="0">
                <a:effectLst/>
                <a:latin typeface="-apple-system"/>
              </a:rPr>
              <a:t>2. Реклама в тематических группах в </a:t>
            </a:r>
            <a:r>
              <a:rPr lang="ru-RU" sz="1400" b="0" i="0" dirty="0" err="1">
                <a:effectLst/>
                <a:latin typeface="-apple-system"/>
              </a:rPr>
              <a:t>Вконтакте</a:t>
            </a:r>
            <a:r>
              <a:rPr lang="ru-RU" sz="1400" b="0" i="0" dirty="0">
                <a:effectLst/>
                <a:latin typeface="-apple-system"/>
              </a:rPr>
              <a:t> и </a:t>
            </a:r>
            <a:r>
              <a:rPr lang="ru-RU" sz="1400" b="0" i="0" dirty="0" err="1">
                <a:effectLst/>
                <a:latin typeface="-apple-system"/>
              </a:rPr>
              <a:t>телеграм</a:t>
            </a:r>
            <a:r>
              <a:rPr lang="ru-RU" sz="1400" b="0" i="0" dirty="0">
                <a:effectLst/>
                <a:latin typeface="-apple-system"/>
              </a:rPr>
              <a:t> каналах.</a:t>
            </a:r>
            <a:br>
              <a:rPr lang="ru-RU" sz="1400" dirty="0"/>
            </a:br>
            <a:br>
              <a:rPr lang="ru-RU" sz="1400" dirty="0"/>
            </a:br>
            <a:r>
              <a:rPr lang="ru-RU" sz="1400" b="0" i="0" dirty="0">
                <a:effectLst/>
                <a:latin typeface="-apple-system"/>
              </a:rPr>
              <a:t>Участие в специализированных выставках.</a:t>
            </a:r>
            <a:br>
              <a:rPr lang="ru-RU" sz="1400" dirty="0"/>
            </a:br>
            <a:br>
              <a:rPr lang="ru-RU" sz="1400" dirty="0"/>
            </a:br>
            <a:r>
              <a:rPr lang="ru-RU" sz="1400" b="0" i="0" dirty="0">
                <a:effectLst/>
                <a:latin typeface="-apple-system"/>
              </a:rPr>
              <a:t>Направленность выставок: выставки по </a:t>
            </a:r>
            <a:r>
              <a:rPr lang="ru-RU" sz="1400" b="0" i="0" dirty="0" err="1">
                <a:effectLst/>
                <a:latin typeface="-apple-system"/>
              </a:rPr>
              <a:t>лидарам</a:t>
            </a:r>
            <a:r>
              <a:rPr lang="ru-RU" sz="1400" b="0" i="0" dirty="0">
                <a:effectLst/>
                <a:latin typeface="-apple-system"/>
              </a:rPr>
              <a:t> и дронам, научные выставки.</a:t>
            </a:r>
            <a:br>
              <a:rPr lang="ru-RU" sz="1400" dirty="0"/>
            </a:br>
            <a:r>
              <a:rPr lang="ru-RU" sz="1400" b="0" i="0" dirty="0">
                <a:effectLst/>
                <a:latin typeface="-apple-system"/>
              </a:rPr>
              <a:t>Средняя стоимость участия в подобных выставках составляет около 50 000 рублей с проходимостью около 5000 человек.</a:t>
            </a:r>
            <a:br>
              <a:rPr lang="ru-RU" sz="1400" dirty="0"/>
            </a:br>
            <a:r>
              <a:rPr lang="ru-RU" sz="1400" b="0" i="0" dirty="0">
                <a:effectLst/>
                <a:latin typeface="-apple-system"/>
              </a:rPr>
              <a:t>Мы предполагаем, что из 5000 человек, около 300 посетителей заинтересуются нашим продуктом, а 10 из них заключат финальный заказ нашего </a:t>
            </a:r>
            <a:r>
              <a:rPr lang="ru-RU" sz="1400" b="0" i="0" dirty="0" err="1">
                <a:effectLst/>
                <a:latin typeface="-apple-system"/>
              </a:rPr>
              <a:t>лидара</a:t>
            </a:r>
            <a:r>
              <a:rPr lang="ru-RU" sz="1400" b="0" i="0" dirty="0">
                <a:effectLst/>
                <a:latin typeface="-apple-system"/>
              </a:rPr>
              <a:t>. </a:t>
            </a:r>
            <a:r>
              <a:rPr lang="ru-RU" sz="1400" b="0" i="0" dirty="0" err="1">
                <a:effectLst/>
                <a:latin typeface="-apple-system"/>
              </a:rPr>
              <a:t>Т.о</a:t>
            </a:r>
            <a:r>
              <a:rPr lang="ru-RU" sz="1400" b="0" i="0" dirty="0">
                <a:effectLst/>
                <a:latin typeface="-apple-system"/>
              </a:rPr>
              <a:t>., стоимость привлечения 1 клиента через данный канал составит 5000 руб.</a:t>
            </a:r>
            <a:br>
              <a:rPr lang="ru-RU" sz="1400" dirty="0"/>
            </a:br>
            <a:br>
              <a:rPr lang="ru-RU" sz="1400" dirty="0"/>
            </a:br>
            <a:r>
              <a:rPr lang="ru-RU" sz="1400" b="0" i="0" dirty="0">
                <a:effectLst/>
                <a:latin typeface="-apple-system"/>
              </a:rPr>
              <a:t>Реклама в тематических группах в </a:t>
            </a:r>
            <a:r>
              <a:rPr lang="ru-RU" sz="1400" b="0" i="0" dirty="0" err="1">
                <a:effectLst/>
                <a:latin typeface="-apple-system"/>
              </a:rPr>
              <a:t>Вконтакте</a:t>
            </a:r>
            <a:r>
              <a:rPr lang="ru-RU" sz="1400" b="0" i="0" dirty="0">
                <a:effectLst/>
                <a:latin typeface="-apple-system"/>
              </a:rPr>
              <a:t> и </a:t>
            </a:r>
            <a:r>
              <a:rPr lang="ru-RU" sz="1400" b="0" i="0" dirty="0" err="1">
                <a:effectLst/>
                <a:latin typeface="-apple-system"/>
              </a:rPr>
              <a:t>телеграм</a:t>
            </a:r>
            <a:r>
              <a:rPr lang="ru-RU" sz="1400" b="0" i="0" dirty="0">
                <a:effectLst/>
                <a:latin typeface="-apple-system"/>
              </a:rPr>
              <a:t> канала.</a:t>
            </a:r>
            <a:br>
              <a:rPr lang="ru-RU" sz="1400" dirty="0"/>
            </a:br>
            <a:br>
              <a:rPr lang="ru-RU" sz="1400" dirty="0"/>
            </a:br>
            <a:r>
              <a:rPr lang="ru-RU" sz="1400" b="0" i="0" dirty="0">
                <a:effectLst/>
                <a:latin typeface="-apple-system"/>
              </a:rPr>
              <a:t>Направленность: археология, раскопки, музейно-археологические комплексы, способы сканирования местности.</a:t>
            </a:r>
            <a:br>
              <a:rPr lang="ru-RU" sz="1400" dirty="0"/>
            </a:br>
            <a:r>
              <a:rPr lang="ru-RU" sz="1400" b="0" i="0" dirty="0">
                <a:effectLst/>
                <a:latin typeface="-apple-system"/>
              </a:rPr>
              <a:t>Средняя численность подходящих нам групп и каналов 20 -30 т. человек. Реклама в таких каналах стоит около 7000 руб.</a:t>
            </a:r>
            <a:br>
              <a:rPr lang="ru-RU" sz="1400" dirty="0"/>
            </a:br>
            <a:r>
              <a:rPr lang="ru-RU" sz="1400" b="0" i="0" dirty="0">
                <a:effectLst/>
                <a:latin typeface="-apple-system"/>
              </a:rPr>
              <a:t>Мы предполагаем, что один рекламный пост в данных каналах видит около 3-5 т. человек. Поскольку наш продукт имеет свою узкую специализацию, мы думаем, что </a:t>
            </a:r>
            <a:r>
              <a:rPr lang="ru-RU" sz="1400" b="0" i="0" dirty="0" err="1">
                <a:effectLst/>
                <a:latin typeface="-apple-system"/>
              </a:rPr>
              <a:t>финально</a:t>
            </a:r>
            <a:r>
              <a:rPr lang="ru-RU" sz="1400" b="0" i="0" dirty="0">
                <a:effectLst/>
                <a:latin typeface="-apple-system"/>
              </a:rPr>
              <a:t> оформят заказ 2 клиента. </a:t>
            </a:r>
            <a:r>
              <a:rPr lang="ru-RU" sz="1400" b="0" i="0" dirty="0" err="1">
                <a:effectLst/>
                <a:latin typeface="-apple-system"/>
              </a:rPr>
              <a:t>Т.о</a:t>
            </a:r>
            <a:r>
              <a:rPr lang="ru-RU" sz="1400" b="0" i="0" dirty="0">
                <a:effectLst/>
                <a:latin typeface="-apple-system"/>
              </a:rPr>
              <a:t>., стоимость привлечения 1 клиента через данный канал составит 3 500 руб.</a:t>
            </a:r>
            <a:br>
              <a:rPr lang="ru-RU" sz="1400" dirty="0"/>
            </a:br>
            <a:br>
              <a:rPr lang="ru-RU" sz="1400" dirty="0"/>
            </a:br>
            <a:r>
              <a:rPr lang="ru-RU" sz="1400" b="0" i="0" dirty="0">
                <a:effectLst/>
                <a:latin typeface="-apple-system"/>
              </a:rPr>
              <a:t>Получается, что средняя стоимость привлечения 1 клиента составляет 4000 руб.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1214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4" name="Rectangle 1036">
            <a:extLst>
              <a:ext uri="{FF2B5EF4-FFF2-40B4-BE49-F238E27FC236}">
                <a16:creationId xmlns:a16="http://schemas.microsoft.com/office/drawing/2014/main" id="{6EFC920F-B85A-4068-BD93-41064EDE9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35" name="Group 1038">
            <a:extLst>
              <a:ext uri="{FF2B5EF4-FFF2-40B4-BE49-F238E27FC236}">
                <a16:creationId xmlns:a16="http://schemas.microsoft.com/office/drawing/2014/main" id="{1C559108-BBAE-426C-8564-051D2BA6DD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040" name="Rectangle 1039">
              <a:extLst>
                <a:ext uri="{FF2B5EF4-FFF2-40B4-BE49-F238E27FC236}">
                  <a16:creationId xmlns:a16="http://schemas.microsoft.com/office/drawing/2014/main" id="{42BC35EE-6650-42D2-AEFB-4B7CD1AFC9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6" name="Rectangle 1040">
              <a:extLst>
                <a:ext uri="{FF2B5EF4-FFF2-40B4-BE49-F238E27FC236}">
                  <a16:creationId xmlns:a16="http://schemas.microsoft.com/office/drawing/2014/main" id="{0952C743-9049-4DFB-878B-2AB07B6E4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38" name="Rectangle 1042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922919"/>
            <a:ext cx="11111729" cy="5461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8D7548D1-D80E-39FF-AEA5-7FB6245D4358}"/>
              </a:ext>
            </a:extLst>
          </p:cNvPr>
          <p:cNvSpPr txBox="1">
            <a:spLocks/>
          </p:cNvSpPr>
          <p:nvPr/>
        </p:nvSpPr>
        <p:spPr bwMode="auto">
          <a:xfrm>
            <a:off x="979772" y="16136"/>
            <a:ext cx="4709345" cy="9629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3800" kern="1200" dirty="0" err="1"/>
              <a:t>Расчет</a:t>
            </a:r>
            <a:r>
              <a:rPr lang="ru-RU" sz="3800" kern="1200" dirty="0"/>
              <a:t> </a:t>
            </a:r>
            <a:r>
              <a:rPr lang="en-US" sz="3800" kern="1200" dirty="0" err="1"/>
              <a:t>экономики</a:t>
            </a:r>
            <a:endParaRPr lang="en-US" sz="3800" kern="1200" dirty="0"/>
          </a:p>
        </p:txBody>
      </p: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1382A32C-5B0C-4B1C-A074-76C6DBCC9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39885" y="2372170"/>
            <a:ext cx="438912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1" name="Picture 7">
            <a:extLst>
              <a:ext uri="{FF2B5EF4-FFF2-40B4-BE49-F238E27FC236}">
                <a16:creationId xmlns:a16="http://schemas.microsoft.com/office/drawing/2014/main" id="{8F94DBA0-B224-9C7D-D9E4-BAB02ED54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2113" y="-2598738"/>
            <a:ext cx="5819775" cy="533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56381490-8FDB-41E4-D7CB-0DC7EBD870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8425" y="-2598738"/>
            <a:ext cx="1419225" cy="46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3">
            <a:extLst>
              <a:ext uri="{FF2B5EF4-FFF2-40B4-BE49-F238E27FC236}">
                <a16:creationId xmlns:a16="http://schemas.microsoft.com/office/drawing/2014/main" id="{043A7761-5D80-60A5-0CB0-6FFBE1336C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75486" y="-3374"/>
            <a:ext cx="1329139" cy="1329139"/>
          </a:xfrm>
          <a:prstGeom prst="rect">
            <a:avLst/>
          </a:prstGeom>
        </p:spPr>
      </p:pic>
      <p:sp>
        <p:nvSpPr>
          <p:cNvPr id="4" name="Slide Number Placeholder 15">
            <a:extLst>
              <a:ext uri="{FF2B5EF4-FFF2-40B4-BE49-F238E27FC236}">
                <a16:creationId xmlns:a16="http://schemas.microsoft.com/office/drawing/2014/main" id="{298889DD-BAAF-682A-995A-2B3B44E17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11240847" y="449725"/>
            <a:ext cx="522656" cy="365125"/>
          </a:xfrm>
        </p:spPr>
        <p:txBody>
          <a:bodyPr/>
          <a:lstStyle/>
          <a:p>
            <a:pPr algn="ctr">
              <a:defRPr/>
            </a:pPr>
            <a:fld id="{E08F102E-0231-4AB3-A5B9-A43093585AD3}" type="slidenum">
              <a:rPr lang="en-US" sz="1600" smtClean="0">
                <a:solidFill>
                  <a:schemeClr val="bg1">
                    <a:lumMod val="50000"/>
                  </a:schemeClr>
                </a:solidFill>
                <a:latin typeface="Arial Narrow"/>
              </a:rPr>
              <a:t>10</a:t>
            </a:fld>
            <a:endParaRPr lang="en-US" sz="1600" dirty="0">
              <a:solidFill>
                <a:schemeClr val="bg1">
                  <a:lumMod val="50000"/>
                </a:schemeClr>
              </a:solidFill>
              <a:latin typeface="Arial Narrow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2B732A6-DA73-B9AB-3BF2-ABF522986CE9}"/>
              </a:ext>
            </a:extLst>
          </p:cNvPr>
          <p:cNvSpPr/>
          <p:nvPr/>
        </p:nvSpPr>
        <p:spPr>
          <a:xfrm>
            <a:off x="1583405" y="2367758"/>
            <a:ext cx="4549233" cy="2065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E687444-8F70-5E20-EA68-4D79E1E29464}"/>
              </a:ext>
            </a:extLst>
          </p:cNvPr>
          <p:cNvSpPr/>
          <p:nvPr/>
        </p:nvSpPr>
        <p:spPr>
          <a:xfrm>
            <a:off x="855807" y="2025808"/>
            <a:ext cx="1329139" cy="6838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9" name="Таблица 4">
            <a:extLst>
              <a:ext uri="{FF2B5EF4-FFF2-40B4-BE49-F238E27FC236}">
                <a16:creationId xmlns:a16="http://schemas.microsoft.com/office/drawing/2014/main" id="{53F758EF-D706-4954-8E21-3B8E67F647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3838371"/>
              </p:ext>
            </p:extLst>
          </p:nvPr>
        </p:nvGraphicFramePr>
        <p:xfrm>
          <a:off x="5898008" y="1842575"/>
          <a:ext cx="5385364" cy="40925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682">
                  <a:extLst>
                    <a:ext uri="{9D8B030D-6E8A-4147-A177-3AD203B41FA5}">
                      <a16:colId xmlns:a16="http://schemas.microsoft.com/office/drawing/2014/main" val="1028279004"/>
                    </a:ext>
                  </a:extLst>
                </a:gridCol>
                <a:gridCol w="2692682">
                  <a:extLst>
                    <a:ext uri="{9D8B030D-6E8A-4147-A177-3AD203B41FA5}">
                      <a16:colId xmlns:a16="http://schemas.microsoft.com/office/drawing/2014/main" val="1301561058"/>
                    </a:ext>
                  </a:extLst>
                </a:gridCol>
              </a:tblGrid>
              <a:tr h="366544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Составные части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Цена покупки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745545"/>
                  </a:ext>
                </a:extLst>
              </a:tr>
              <a:tr h="528038">
                <a:tc>
                  <a:txBody>
                    <a:bodyPr/>
                    <a:lstStyle/>
                    <a:p>
                      <a:r>
                        <a:rPr lang="ru-RU" dirty="0"/>
                        <a:t>Внешняя оболочка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800 </a:t>
                      </a:r>
                      <a:r>
                        <a:rPr lang="ru-RU" dirty="0" err="1"/>
                        <a:t>руб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273331"/>
                  </a:ext>
                </a:extLst>
              </a:tr>
              <a:tr h="528038">
                <a:tc>
                  <a:txBody>
                    <a:bodyPr/>
                    <a:lstStyle/>
                    <a:p>
                      <a:r>
                        <a:rPr lang="ru-RU" dirty="0"/>
                        <a:t>Блок питания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500 </a:t>
                      </a:r>
                      <a:r>
                        <a:rPr lang="ru-RU" dirty="0" err="1"/>
                        <a:t>руб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991715"/>
                  </a:ext>
                </a:extLst>
              </a:tr>
              <a:tr h="528038">
                <a:tc>
                  <a:txBody>
                    <a:bodyPr/>
                    <a:lstStyle/>
                    <a:p>
                      <a:r>
                        <a:rPr lang="ru-RU" dirty="0"/>
                        <a:t>Микроэлектроника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10.000 </a:t>
                      </a:r>
                      <a:r>
                        <a:rPr lang="ru-RU" dirty="0" err="1"/>
                        <a:t>руб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489627"/>
                  </a:ext>
                </a:extLst>
              </a:tr>
              <a:tr h="528038">
                <a:tc>
                  <a:txBody>
                    <a:bodyPr/>
                    <a:lstStyle/>
                    <a:p>
                      <a:r>
                        <a:rPr lang="ru-RU" dirty="0"/>
                        <a:t>Линзы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2400 </a:t>
                      </a:r>
                      <a:r>
                        <a:rPr lang="ru-RU" dirty="0" err="1"/>
                        <a:t>руб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55104"/>
                  </a:ext>
                </a:extLst>
              </a:tr>
              <a:tr h="528038">
                <a:tc>
                  <a:txBody>
                    <a:bodyPr/>
                    <a:lstStyle/>
                    <a:p>
                      <a:r>
                        <a:rPr lang="ru-RU" dirty="0"/>
                        <a:t>Пульт управления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15.000 </a:t>
                      </a:r>
                      <a:r>
                        <a:rPr lang="ru-RU" dirty="0" err="1"/>
                        <a:t>руб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594133"/>
                  </a:ext>
                </a:extLst>
              </a:tr>
              <a:tr h="528038">
                <a:tc>
                  <a:txBody>
                    <a:bodyPr/>
                    <a:lstStyle/>
                    <a:p>
                      <a:r>
                        <a:rPr lang="ru-RU" dirty="0"/>
                        <a:t>Крепления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300 </a:t>
                      </a:r>
                      <a:r>
                        <a:rPr lang="ru-RU" dirty="0" err="1"/>
                        <a:t>руб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522401"/>
                  </a:ext>
                </a:extLst>
              </a:tr>
              <a:tr h="528038"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ИТОГО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29.000 </a:t>
                      </a:r>
                      <a:r>
                        <a:rPr lang="ru-RU" dirty="0" err="1"/>
                        <a:t>руб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724952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6D79AAC-99BD-42CB-8770-50621327B09A}"/>
              </a:ext>
            </a:extLst>
          </p:cNvPr>
          <p:cNvSpPr txBox="1"/>
          <p:nvPr/>
        </p:nvSpPr>
        <p:spPr>
          <a:xfrm>
            <a:off x="6132638" y="1360369"/>
            <a:ext cx="474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Стоимость изготовления единицы продукции</a:t>
            </a:r>
          </a:p>
        </p:txBody>
      </p:sp>
      <p:graphicFrame>
        <p:nvGraphicFramePr>
          <p:cNvPr id="23" name="Таблица 4">
            <a:extLst>
              <a:ext uri="{FF2B5EF4-FFF2-40B4-BE49-F238E27FC236}">
                <a16:creationId xmlns:a16="http://schemas.microsoft.com/office/drawing/2014/main" id="{692F97FF-56F3-4F9A-80B4-946C9E25AB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1439093"/>
              </p:ext>
            </p:extLst>
          </p:nvPr>
        </p:nvGraphicFramePr>
        <p:xfrm>
          <a:off x="894433" y="2013327"/>
          <a:ext cx="4742848" cy="37462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1424">
                  <a:extLst>
                    <a:ext uri="{9D8B030D-6E8A-4147-A177-3AD203B41FA5}">
                      <a16:colId xmlns:a16="http://schemas.microsoft.com/office/drawing/2014/main" val="1858160096"/>
                    </a:ext>
                  </a:extLst>
                </a:gridCol>
                <a:gridCol w="2371424">
                  <a:extLst>
                    <a:ext uri="{9D8B030D-6E8A-4147-A177-3AD203B41FA5}">
                      <a16:colId xmlns:a16="http://schemas.microsoft.com/office/drawing/2014/main" val="1589329236"/>
                    </a:ext>
                  </a:extLst>
                </a:gridCol>
              </a:tblGrid>
              <a:tr h="311915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Цель расходов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Сумма расходов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014506"/>
                  </a:ext>
                </a:extLst>
              </a:tr>
              <a:tr h="311915">
                <a:tc>
                  <a:txBody>
                    <a:bodyPr/>
                    <a:lstStyle/>
                    <a:p>
                      <a:r>
                        <a:rPr lang="ru-RU" dirty="0"/>
                        <a:t>Аренда помещения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15000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361889"/>
                  </a:ext>
                </a:extLst>
              </a:tr>
              <a:tr h="311915">
                <a:tc>
                  <a:txBody>
                    <a:bodyPr/>
                    <a:lstStyle/>
                    <a:p>
                      <a:r>
                        <a:rPr lang="ru-RU" dirty="0"/>
                        <a:t>ЖКХ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5000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1358705"/>
                  </a:ext>
                </a:extLst>
              </a:tr>
              <a:tr h="311915">
                <a:tc>
                  <a:txBody>
                    <a:bodyPr/>
                    <a:lstStyle/>
                    <a:p>
                      <a:r>
                        <a:rPr lang="ru-RU" dirty="0"/>
                        <a:t>Маркетолог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60.000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128314"/>
                  </a:ext>
                </a:extLst>
              </a:tr>
              <a:tr h="545851">
                <a:tc>
                  <a:txBody>
                    <a:bodyPr/>
                    <a:lstStyle/>
                    <a:p>
                      <a:r>
                        <a:rPr lang="ru-RU" dirty="0"/>
                        <a:t>Инженер-конструктор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50.000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465741"/>
                  </a:ext>
                </a:extLst>
              </a:tr>
              <a:tr h="311915">
                <a:tc>
                  <a:txBody>
                    <a:bodyPr/>
                    <a:lstStyle/>
                    <a:p>
                      <a:r>
                        <a:rPr lang="ru-RU" dirty="0"/>
                        <a:t>Оператор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40.000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64253"/>
                  </a:ext>
                </a:extLst>
              </a:tr>
              <a:tr h="311915">
                <a:tc>
                  <a:txBody>
                    <a:bodyPr/>
                    <a:lstStyle/>
                    <a:p>
                      <a:r>
                        <a:rPr lang="ru-RU" dirty="0"/>
                        <a:t>Логист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50.000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831667"/>
                  </a:ext>
                </a:extLst>
              </a:tr>
              <a:tr h="545851">
                <a:tc>
                  <a:txBody>
                    <a:bodyPr/>
                    <a:lstStyle/>
                    <a:p>
                      <a:r>
                        <a:rPr lang="ru-RU" dirty="0"/>
                        <a:t>Программный инженер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60.000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641933"/>
                  </a:ext>
                </a:extLst>
              </a:tr>
              <a:tr h="311915">
                <a:tc>
                  <a:txBody>
                    <a:bodyPr/>
                    <a:lstStyle/>
                    <a:p>
                      <a:r>
                        <a:rPr lang="ru-RU" b="1" dirty="0"/>
                        <a:t>ИТОГО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280.000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43441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03FF28F-759C-4483-B80D-EFBFCCCBC502}"/>
              </a:ext>
            </a:extLst>
          </p:cNvPr>
          <p:cNvSpPr txBox="1"/>
          <p:nvPr/>
        </p:nvSpPr>
        <p:spPr>
          <a:xfrm>
            <a:off x="1139885" y="1405295"/>
            <a:ext cx="4176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Постоянные расходы</a:t>
            </a:r>
          </a:p>
        </p:txBody>
      </p:sp>
    </p:spTree>
    <p:extLst>
      <p:ext uri="{BB962C8B-B14F-4D97-AF65-F5344CB8AC3E}">
        <p14:creationId xmlns:p14="http://schemas.microsoft.com/office/powerpoint/2010/main" val="33883147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EA6C86-9449-41E3-B9B3-76EBE40C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6B2E92-BB35-4F64-9D6E-59266994B4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029260-0FAC-4A02-AF41-A5DB2062D5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625"/>
          <a:stretch/>
        </p:blipFill>
        <p:spPr bwMode="auto">
          <a:xfrm>
            <a:off x="-29516" y="0"/>
            <a:ext cx="12221516" cy="6858000"/>
          </a:xfrm>
          <a:prstGeom prst="rect">
            <a:avLst/>
          </a:prstGeom>
        </p:spPr>
      </p:pic>
      <p:pic>
        <p:nvPicPr>
          <p:cNvPr id="5" name="Picture 56">
            <a:extLst>
              <a:ext uri="{FF2B5EF4-FFF2-40B4-BE49-F238E27FC236}">
                <a16:creationId xmlns:a16="http://schemas.microsoft.com/office/drawing/2014/main" id="{0434B6A9-0D57-499A-9C4E-F320174E34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1" b="9471"/>
          <a:stretch/>
        </p:blipFill>
        <p:spPr bwMode="auto">
          <a:xfrm>
            <a:off x="173052" y="196818"/>
            <a:ext cx="975478" cy="883076"/>
          </a:xfrm>
          <a:prstGeom prst="rect">
            <a:avLst/>
          </a:prstGeom>
        </p:spPr>
      </p:pic>
      <p:pic>
        <p:nvPicPr>
          <p:cNvPr id="6" name="Picture 13">
            <a:extLst>
              <a:ext uri="{FF2B5EF4-FFF2-40B4-BE49-F238E27FC236}">
                <a16:creationId xmlns:a16="http://schemas.microsoft.com/office/drawing/2014/main" id="{8865D920-2E39-4965-A8EF-50FDEA84FA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718838" y="142713"/>
            <a:ext cx="1329139" cy="132913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A9C5E08-4893-403A-BC3B-63C411289466}"/>
              </a:ext>
            </a:extLst>
          </p:cNvPr>
          <p:cNvSpPr txBox="1"/>
          <p:nvPr/>
        </p:nvSpPr>
        <p:spPr>
          <a:xfrm>
            <a:off x="8298256" y="622616"/>
            <a:ext cx="6111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fld id="{E08F102E-0231-4AB3-A5B9-A43093585AD3}" type="slidenum">
              <a:rPr lang="en-US" sz="1800" smtClean="0">
                <a:solidFill>
                  <a:schemeClr val="bg1">
                    <a:lumMod val="50000"/>
                  </a:schemeClr>
                </a:solidFill>
                <a:latin typeface="Arial Narrow"/>
              </a:rPr>
              <a:pPr algn="ctr">
                <a:defRPr/>
              </a:pPr>
              <a:t>11</a:t>
            </a:fld>
            <a:endParaRPr lang="en-US" sz="1800" dirty="0">
              <a:solidFill>
                <a:schemeClr val="bg1">
                  <a:lumMod val="50000"/>
                </a:schemeClr>
              </a:solidFill>
              <a:latin typeface="Arial Narrow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CFD3AA6-6DA4-468E-8F53-C5BB7E31001D}"/>
              </a:ext>
            </a:extLst>
          </p:cNvPr>
          <p:cNvSpPr txBox="1"/>
          <p:nvPr/>
        </p:nvSpPr>
        <p:spPr>
          <a:xfrm>
            <a:off x="2326442" y="1352954"/>
            <a:ext cx="72201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Bahnschrift Condensed" panose="020B0502040204020203" pitchFamily="34" charset="0"/>
              </a:rPr>
              <a:t>Первоначальные инвестиции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E4C9D3-D8DD-4349-AEB2-B11FF15CF8D3}"/>
              </a:ext>
            </a:extLst>
          </p:cNvPr>
          <p:cNvSpPr txBox="1"/>
          <p:nvPr/>
        </p:nvSpPr>
        <p:spPr>
          <a:xfrm>
            <a:off x="2210554" y="2200859"/>
            <a:ext cx="7770891" cy="3913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/>
              <a:t>Первоначальные инвестиции для реализации первой версии нашего продукта составят 1,5 млн рублей.</a:t>
            </a:r>
          </a:p>
          <a:p>
            <a:pPr>
              <a:lnSpc>
                <a:spcPct val="150000"/>
              </a:lnSpc>
            </a:pPr>
            <a:endParaRPr lang="ru-RU" sz="2400" dirty="0"/>
          </a:p>
          <a:p>
            <a:pPr>
              <a:lnSpc>
                <a:spcPct val="150000"/>
              </a:lnSpc>
            </a:pPr>
            <a:r>
              <a:rPr lang="ru-RU" sz="2400" dirty="0"/>
              <a:t> В данную сумму входят затраты на оплату труда при разработке первой версии нашего продукта, закупки оборудования для сборки и тестирования</a:t>
            </a:r>
            <a:r>
              <a:rPr lang="ru-RU" sz="2400" dirty="0">
                <a:solidFill>
                  <a:schemeClr val="bg1"/>
                </a:solidFill>
              </a:rPr>
              <a:t>, компьютеры и орг. техника.  </a:t>
            </a:r>
          </a:p>
        </p:txBody>
      </p:sp>
    </p:spTree>
    <p:extLst>
      <p:ext uri="{BB962C8B-B14F-4D97-AF65-F5344CB8AC3E}">
        <p14:creationId xmlns:p14="http://schemas.microsoft.com/office/powerpoint/2010/main" val="36230245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4" name="Rectangle 1036">
            <a:extLst>
              <a:ext uri="{FF2B5EF4-FFF2-40B4-BE49-F238E27FC236}">
                <a16:creationId xmlns:a16="http://schemas.microsoft.com/office/drawing/2014/main" id="{6EFC920F-B85A-4068-BD93-41064EDE9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35" name="Group 1038">
            <a:extLst>
              <a:ext uri="{FF2B5EF4-FFF2-40B4-BE49-F238E27FC236}">
                <a16:creationId xmlns:a16="http://schemas.microsoft.com/office/drawing/2014/main" id="{1C559108-BBAE-426C-8564-051D2BA6DD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040" name="Rectangle 1039">
              <a:extLst>
                <a:ext uri="{FF2B5EF4-FFF2-40B4-BE49-F238E27FC236}">
                  <a16:creationId xmlns:a16="http://schemas.microsoft.com/office/drawing/2014/main" id="{42BC35EE-6650-42D2-AEFB-4B7CD1AFC9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6" name="Rectangle 1040">
              <a:extLst>
                <a:ext uri="{FF2B5EF4-FFF2-40B4-BE49-F238E27FC236}">
                  <a16:creationId xmlns:a16="http://schemas.microsoft.com/office/drawing/2014/main" id="{0952C743-9049-4DFB-878B-2AB07B6E4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38" name="Rectangle 1042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922919"/>
            <a:ext cx="11111729" cy="5461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8D7548D1-D80E-39FF-AEA5-7FB6245D4358}"/>
              </a:ext>
            </a:extLst>
          </p:cNvPr>
          <p:cNvSpPr txBox="1">
            <a:spLocks/>
          </p:cNvSpPr>
          <p:nvPr/>
        </p:nvSpPr>
        <p:spPr bwMode="auto">
          <a:xfrm>
            <a:off x="979772" y="16136"/>
            <a:ext cx="4709345" cy="9629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3800" kern="1200" dirty="0"/>
              <a:t>UNIT-</a:t>
            </a:r>
            <a:r>
              <a:rPr lang="en-US" sz="3800" kern="1200" dirty="0" err="1"/>
              <a:t>экономик</a:t>
            </a:r>
            <a:r>
              <a:rPr lang="ru-RU" sz="3800" kern="1200" dirty="0"/>
              <a:t>а</a:t>
            </a:r>
            <a:endParaRPr lang="en-US" sz="3800" kern="1200" dirty="0"/>
          </a:p>
        </p:txBody>
      </p: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1382A32C-5B0C-4B1C-A074-76C6DBCC9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39885" y="2372170"/>
            <a:ext cx="438912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1" name="Picture 7">
            <a:extLst>
              <a:ext uri="{FF2B5EF4-FFF2-40B4-BE49-F238E27FC236}">
                <a16:creationId xmlns:a16="http://schemas.microsoft.com/office/drawing/2014/main" id="{8F94DBA0-B224-9C7D-D9E4-BAB02ED54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2113" y="-2598738"/>
            <a:ext cx="5819775" cy="533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56381490-8FDB-41E4-D7CB-0DC7EBD870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8425" y="-2598738"/>
            <a:ext cx="1419225" cy="46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3">
            <a:extLst>
              <a:ext uri="{FF2B5EF4-FFF2-40B4-BE49-F238E27FC236}">
                <a16:creationId xmlns:a16="http://schemas.microsoft.com/office/drawing/2014/main" id="{043A7761-5D80-60A5-0CB0-6FFBE1336C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75486" y="-3374"/>
            <a:ext cx="1329139" cy="1329139"/>
          </a:xfrm>
          <a:prstGeom prst="rect">
            <a:avLst/>
          </a:prstGeom>
        </p:spPr>
      </p:pic>
      <p:sp>
        <p:nvSpPr>
          <p:cNvPr id="4" name="Slide Number Placeholder 15">
            <a:extLst>
              <a:ext uri="{FF2B5EF4-FFF2-40B4-BE49-F238E27FC236}">
                <a16:creationId xmlns:a16="http://schemas.microsoft.com/office/drawing/2014/main" id="{298889DD-BAAF-682A-995A-2B3B44E17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11240847" y="449725"/>
            <a:ext cx="522656" cy="365125"/>
          </a:xfrm>
        </p:spPr>
        <p:txBody>
          <a:bodyPr/>
          <a:lstStyle/>
          <a:p>
            <a:pPr algn="ctr">
              <a:defRPr/>
            </a:pPr>
            <a:fld id="{E08F102E-0231-4AB3-A5B9-A43093585AD3}" type="slidenum">
              <a:rPr lang="en-US" sz="1600" smtClean="0">
                <a:solidFill>
                  <a:schemeClr val="bg1">
                    <a:lumMod val="50000"/>
                  </a:schemeClr>
                </a:solidFill>
                <a:latin typeface="Arial Narrow"/>
              </a:rPr>
              <a:t>12</a:t>
            </a:fld>
            <a:endParaRPr lang="en-US" sz="1600" dirty="0">
              <a:solidFill>
                <a:schemeClr val="bg1">
                  <a:lumMod val="50000"/>
                </a:schemeClr>
              </a:solidFill>
              <a:latin typeface="Arial Narrow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2B732A6-DA73-B9AB-3BF2-ABF522986CE9}"/>
              </a:ext>
            </a:extLst>
          </p:cNvPr>
          <p:cNvSpPr/>
          <p:nvPr/>
        </p:nvSpPr>
        <p:spPr>
          <a:xfrm>
            <a:off x="1583405" y="2367758"/>
            <a:ext cx="4549233" cy="2065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E687444-8F70-5E20-EA68-4D79E1E29464}"/>
              </a:ext>
            </a:extLst>
          </p:cNvPr>
          <p:cNvSpPr/>
          <p:nvPr/>
        </p:nvSpPr>
        <p:spPr>
          <a:xfrm>
            <a:off x="855807" y="2025808"/>
            <a:ext cx="1329139" cy="6838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58809C-2B05-C321-1567-E4E480FD2577}"/>
              </a:ext>
            </a:extLst>
          </p:cNvPr>
          <p:cNvSpPr txBox="1"/>
          <p:nvPr/>
        </p:nvSpPr>
        <p:spPr>
          <a:xfrm>
            <a:off x="979772" y="1497204"/>
            <a:ext cx="106327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effectLst/>
                <a:latin typeface="-apple-system"/>
              </a:rPr>
              <a:t>100 000 руб. (цена) - 4 000 руб. (</a:t>
            </a:r>
            <a:r>
              <a:rPr lang="ru-RU" b="0" i="0" dirty="0" err="1">
                <a:effectLst/>
                <a:latin typeface="-apple-system"/>
              </a:rPr>
              <a:t>стоисть</a:t>
            </a:r>
            <a:r>
              <a:rPr lang="ru-RU" b="0" i="0" dirty="0">
                <a:effectLst/>
                <a:latin typeface="-apple-system"/>
              </a:rPr>
              <a:t> привлечения 1 клиента) - 29 000 руб. (себестоимость) = 67 000 руб. (выручка)</a:t>
            </a:r>
            <a:br>
              <a:rPr lang="ru-RU" dirty="0"/>
            </a:br>
            <a:br>
              <a:rPr lang="ru-RU" dirty="0"/>
            </a:br>
            <a:r>
              <a:rPr lang="ru-RU" b="0" i="0" dirty="0">
                <a:effectLst/>
                <a:latin typeface="-apple-system"/>
              </a:rPr>
              <a:t>280 000 руб. (постоянные расходы в месяц) / 67 000 руб. (выручка) = 4 </a:t>
            </a:r>
            <a:r>
              <a:rPr lang="ru-RU" b="0" i="0" dirty="0" err="1">
                <a:effectLst/>
                <a:latin typeface="-apple-system"/>
              </a:rPr>
              <a:t>лидара</a:t>
            </a:r>
            <a:r>
              <a:rPr lang="ru-RU" b="0" i="0" dirty="0">
                <a:effectLst/>
                <a:latin typeface="-apple-system"/>
              </a:rPr>
              <a:t> (количество </a:t>
            </a:r>
            <a:r>
              <a:rPr lang="ru-RU" b="0" i="0" dirty="0" err="1">
                <a:effectLst/>
                <a:latin typeface="-apple-system"/>
              </a:rPr>
              <a:t>лидаров</a:t>
            </a:r>
            <a:r>
              <a:rPr lang="ru-RU" b="0" i="0" dirty="0">
                <a:effectLst/>
                <a:latin typeface="-apple-system"/>
              </a:rPr>
              <a:t>, которое необходимо продать, для окупаемости ежемесячных затрат)</a:t>
            </a:r>
            <a:br>
              <a:rPr lang="ru-RU" dirty="0"/>
            </a:br>
            <a:br>
              <a:rPr lang="ru-RU" dirty="0"/>
            </a:br>
            <a:r>
              <a:rPr lang="ru-RU" b="0" i="0" dirty="0">
                <a:effectLst/>
                <a:latin typeface="-apple-system"/>
              </a:rPr>
              <a:t>За первый год, после запуска производства, мы планируем производить и реализовывать по 9 </a:t>
            </a:r>
            <a:r>
              <a:rPr lang="ru-RU" b="0" i="0" dirty="0" err="1">
                <a:effectLst/>
                <a:latin typeface="-apple-system"/>
              </a:rPr>
              <a:t>лидаров</a:t>
            </a:r>
            <a:r>
              <a:rPr lang="ru-RU" b="0" i="0" dirty="0">
                <a:effectLst/>
                <a:latin typeface="-apple-system"/>
              </a:rPr>
              <a:t> каждый месяц.</a:t>
            </a:r>
            <a:br>
              <a:rPr lang="ru-RU" dirty="0"/>
            </a:br>
            <a:br>
              <a:rPr lang="ru-RU" dirty="0"/>
            </a:br>
            <a:r>
              <a:rPr lang="ru-RU" b="0" i="0" dirty="0">
                <a:effectLst/>
                <a:latin typeface="-apple-system"/>
              </a:rPr>
              <a:t>9 * 67 000 руб. - 280 000 = 323 000 руб. (прибыль за 1 месяц)</a:t>
            </a:r>
            <a:br>
              <a:rPr lang="ru-RU" dirty="0"/>
            </a:br>
            <a:br>
              <a:rPr lang="ru-RU" dirty="0"/>
            </a:br>
            <a:r>
              <a:rPr lang="ru-RU" b="0" i="0" dirty="0">
                <a:effectLst/>
                <a:latin typeface="-apple-system"/>
              </a:rPr>
              <a:t>1 500 000 (первоначальные инвестиции) / 323 000 руб. = 5 месяцев (срок окупаемости первоначальных затрат)</a:t>
            </a:r>
            <a:br>
              <a:rPr lang="ru-RU" dirty="0"/>
            </a:br>
            <a:br>
              <a:rPr lang="ru-RU" dirty="0"/>
            </a:br>
            <a:r>
              <a:rPr lang="ru-RU" b="0" i="0" dirty="0">
                <a:effectLst/>
                <a:latin typeface="-apple-system"/>
              </a:rPr>
              <a:t>Таким образом, на 5-ый месяц работы наша компания начинает выходить на чистую прибыль.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56612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C2DC7CC1-4D4E-FD7C-503F-3DA5E6C8C1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625"/>
          <a:stretch/>
        </p:blipFill>
        <p:spPr bwMode="auto">
          <a:xfrm>
            <a:off x="-29516" y="0"/>
            <a:ext cx="12192000" cy="6858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718838" y="142713"/>
            <a:ext cx="1329139" cy="1329139"/>
          </a:xfrm>
          <a:prstGeom prst="rect">
            <a:avLst/>
          </a:prstGeom>
        </p:spPr>
      </p:pic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 bwMode="auto">
          <a:xfrm>
            <a:off x="11118573" y="558459"/>
            <a:ext cx="522656" cy="365125"/>
          </a:xfrm>
        </p:spPr>
        <p:txBody>
          <a:bodyPr/>
          <a:lstStyle/>
          <a:p>
            <a:pPr algn="ctr">
              <a:defRPr/>
            </a:pPr>
            <a:fld id="{E08F102E-0231-4AB3-A5B9-A43093585AD3}" type="slidenum">
              <a:rPr lang="en-US" sz="1600">
                <a:solidFill>
                  <a:schemeClr val="bg1">
                    <a:lumMod val="50000"/>
                  </a:schemeClr>
                </a:solidFill>
                <a:latin typeface="Arial Narrow"/>
              </a:rPr>
              <a:t>13</a:t>
            </a:fld>
            <a:endParaRPr lang="en-US" sz="1600">
              <a:solidFill>
                <a:schemeClr val="bg1">
                  <a:lumMod val="50000"/>
                </a:schemeClr>
              </a:solidFill>
              <a:latin typeface="Arial Narrow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244916" y="495923"/>
            <a:ext cx="9687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F88101"/>
                </a:solidFill>
                <a:latin typeface="Arial Black"/>
                <a:cs typeface="Arial"/>
              </a:rPr>
              <a:t>Уровень готовности продукта </a:t>
            </a:r>
            <a:endParaRPr lang="en-US" dirty="0">
              <a:solidFill>
                <a:srgbClr val="F88101"/>
              </a:solidFill>
              <a:latin typeface="Arial Black"/>
              <a:cs typeface="Arial"/>
            </a:endParaRPr>
          </a:p>
        </p:txBody>
      </p:sp>
      <p:sp>
        <p:nvSpPr>
          <p:cNvPr id="38" name="Rectangle 37"/>
          <p:cNvSpPr/>
          <p:nvPr/>
        </p:nvSpPr>
        <p:spPr bwMode="auto">
          <a:xfrm flipH="1" flipV="1">
            <a:off x="0" y="6812280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4"/>
          <a:srcRect t="-1" b="9471"/>
          <a:stretch/>
        </p:blipFill>
        <p:spPr bwMode="auto">
          <a:xfrm>
            <a:off x="173052" y="196818"/>
            <a:ext cx="975478" cy="88307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38C1FE2-8ED9-7B4F-B3CD-57B243973AB8}"/>
              </a:ext>
            </a:extLst>
          </p:cNvPr>
          <p:cNvSpPr txBox="1"/>
          <p:nvPr/>
        </p:nvSpPr>
        <p:spPr>
          <a:xfrm>
            <a:off x="221221" y="5674311"/>
            <a:ext cx="119265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данный момент проект находится на этапе разработки прототипа, идёт процесс полного технического описания работы нашего </a:t>
            </a:r>
            <a:r>
              <a:rPr lang="ru-RU" dirty="0" err="1"/>
              <a:t>лидара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66" name="Picture 2">
            <a:extLst>
              <a:ext uri="{FF2B5EF4-FFF2-40B4-BE49-F238E27FC236}">
                <a16:creationId xmlns:a16="http://schemas.microsoft.com/office/drawing/2014/main" id="{6989F075-6420-499D-B239-6BEA707D2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826" y="1757300"/>
            <a:ext cx="4095750" cy="28728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6">
            <a:extLst>
              <a:ext uri="{FF2B5EF4-FFF2-40B4-BE49-F238E27FC236}">
                <a16:creationId xmlns:a16="http://schemas.microsoft.com/office/drawing/2014/main" id="{2390623A-2937-4E8F-A630-D98789E7A1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2819" y="1887598"/>
            <a:ext cx="5005754" cy="250287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56021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C2DC7CC1-4D4E-FD7C-503F-3DA5E6C8C1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625"/>
          <a:stretch/>
        </p:blipFill>
        <p:spPr bwMode="auto">
          <a:xfrm>
            <a:off x="-29516" y="0"/>
            <a:ext cx="12192000" cy="6858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718838" y="142713"/>
            <a:ext cx="1329139" cy="1329139"/>
          </a:xfrm>
          <a:prstGeom prst="rect">
            <a:avLst/>
          </a:prstGeom>
        </p:spPr>
      </p:pic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 bwMode="auto">
          <a:xfrm>
            <a:off x="11118573" y="558459"/>
            <a:ext cx="522656" cy="365125"/>
          </a:xfrm>
        </p:spPr>
        <p:txBody>
          <a:bodyPr/>
          <a:lstStyle/>
          <a:p>
            <a:pPr algn="ctr">
              <a:defRPr/>
            </a:pPr>
            <a:fld id="{E08F102E-0231-4AB3-A5B9-A43093585AD3}" type="slidenum">
              <a:rPr lang="en-US" sz="1600">
                <a:solidFill>
                  <a:schemeClr val="bg1">
                    <a:lumMod val="50000"/>
                  </a:schemeClr>
                </a:solidFill>
                <a:latin typeface="Arial Narrow"/>
              </a:rPr>
              <a:t>14</a:t>
            </a:fld>
            <a:endParaRPr lang="en-US" sz="1600">
              <a:solidFill>
                <a:schemeClr val="bg1">
                  <a:lumMod val="50000"/>
                </a:schemeClr>
              </a:solidFill>
              <a:latin typeface="Arial Narrow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880287" y="101793"/>
            <a:ext cx="9687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F88101"/>
                </a:solidFill>
                <a:latin typeface="Arial Black"/>
                <a:cs typeface="Arial"/>
              </a:rPr>
              <a:t>Уровень готовности продукта </a:t>
            </a:r>
            <a:endParaRPr lang="en-US" dirty="0">
              <a:solidFill>
                <a:srgbClr val="F88101"/>
              </a:solidFill>
              <a:latin typeface="Arial Black"/>
              <a:cs typeface="Arial"/>
            </a:endParaRPr>
          </a:p>
        </p:txBody>
      </p:sp>
      <p:sp>
        <p:nvSpPr>
          <p:cNvPr id="38" name="Rectangle 37"/>
          <p:cNvSpPr/>
          <p:nvPr/>
        </p:nvSpPr>
        <p:spPr bwMode="auto">
          <a:xfrm flipH="1" flipV="1">
            <a:off x="0" y="6812280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4"/>
          <a:srcRect t="-1" b="9471"/>
          <a:stretch/>
        </p:blipFill>
        <p:spPr bwMode="auto">
          <a:xfrm>
            <a:off x="-29516" y="-53932"/>
            <a:ext cx="975478" cy="88307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9718544-D475-D5AD-E23B-CBB7D57013C1}"/>
              </a:ext>
            </a:extLst>
          </p:cNvPr>
          <p:cNvSpPr txBox="1"/>
          <p:nvPr/>
        </p:nvSpPr>
        <p:spPr>
          <a:xfrm>
            <a:off x="5889878" y="923584"/>
            <a:ext cx="41787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Noir Pro" panose="00000500000000000000" pitchFamily="50" charset="0"/>
              </a:rPr>
              <a:t>MVP </a:t>
            </a:r>
            <a:r>
              <a:rPr lang="ru-RU" sz="2400" dirty="0">
                <a:latin typeface="Noir Pro" panose="00000500000000000000" pitchFamily="50" charset="0"/>
              </a:rPr>
              <a:t>проекта</a:t>
            </a:r>
          </a:p>
          <a:p>
            <a:endParaRPr lang="ru-RU" sz="2400" b="1" dirty="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95FF433-335E-4747-AE6F-629E8A9DA6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548" y="1534828"/>
            <a:ext cx="4276725" cy="427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01A7E2E2-C051-42F9-BF5B-E66F51E983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273" y="2272254"/>
            <a:ext cx="6301262" cy="2778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19296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 useBgFill="1">
        <p:nvSpPr>
          <p:cNvPr id="62" name="Rectangle 61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 bwMode="auto">
          <a:xfrm>
            <a:off x="1201236" y="365124"/>
            <a:ext cx="53933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3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План</a:t>
            </a:r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дальнейшего</a:t>
            </a:r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развития</a:t>
            </a:r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стартап-проекта</a:t>
            </a:r>
            <a:endParaRPr lang="en-US" sz="37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36FBBE-89C2-66DF-11BA-2F6D21B98719}"/>
              </a:ext>
            </a:extLst>
          </p:cNvPr>
          <p:cNvSpPr txBox="1"/>
          <p:nvPr/>
        </p:nvSpPr>
        <p:spPr>
          <a:xfrm>
            <a:off x="972432" y="1814400"/>
            <a:ext cx="5393361" cy="484678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r>
              <a:rPr lang="ru-RU" dirty="0"/>
              <a:t>Планируется создание программы для передачи данных </a:t>
            </a:r>
            <a:r>
              <a:rPr lang="ru-RU" dirty="0" err="1"/>
              <a:t>лидара</a:t>
            </a:r>
            <a:r>
              <a:rPr lang="ru-RU" dirty="0"/>
              <a:t> в программы по </a:t>
            </a:r>
            <a:r>
              <a:rPr lang="en-US" dirty="0"/>
              <a:t>3D </a:t>
            </a:r>
            <a:r>
              <a:rPr lang="ru-RU" dirty="0"/>
              <a:t>моделированию, с целью создания игр и программ и удалённых экскурсий по музеям.</a:t>
            </a:r>
          </a:p>
          <a:p>
            <a:endParaRPr lang="ru-RU" dirty="0"/>
          </a:p>
          <a:p>
            <a:r>
              <a:rPr lang="ru-RU" dirty="0"/>
              <a:t>Данная программа сможет упростить работу разработчикам, экскурсоводам и учёным, так как ускорит процесс визуализации реально существующих или существовавших объектов, а так же позволит в натуральном размере сохранить данные об археологическом памятнике, для его сохранения в виде модели. Подобное позволит наглядно демонстрировать людям многие памятники истории, не беспокоясь о возможности вреда со стороны не сознательных людей</a:t>
            </a:r>
          </a:p>
          <a:p>
            <a:endParaRPr lang="ru-RU" dirty="0"/>
          </a:p>
          <a:p>
            <a:r>
              <a:rPr lang="ru-RU" dirty="0"/>
              <a:t>Для реализации проекта мы планируем привлечь дополнительного технического инженера, программиста и 3</a:t>
            </a:r>
            <a:r>
              <a:rPr lang="en-US" dirty="0"/>
              <a:t>D </a:t>
            </a:r>
            <a:r>
              <a:rPr lang="ru-RU" dirty="0"/>
              <a:t>дизайнера.</a:t>
            </a:r>
          </a:p>
          <a:p>
            <a:endParaRPr lang="ru-RU" dirty="0"/>
          </a:p>
          <a:p>
            <a:r>
              <a:rPr lang="ru-RU" dirty="0"/>
              <a:t>Мы планируем наладить партнёрские отношения с поставщиками необходимых нам комплектующих, а так же с представителями различных музейных комплексов и объектов культуры.</a:t>
            </a:r>
          </a:p>
          <a:p>
            <a:endParaRPr lang="ru-RU" dirty="0"/>
          </a:p>
          <a:p>
            <a:r>
              <a:rPr lang="ru-RU" dirty="0"/>
              <a:t>Планируемые источники получения первоначальных инвестиций: победа в грантах, частные инвестиции, дотации от государства, собственные и заёмные средства. </a:t>
            </a:r>
          </a:p>
          <a:p>
            <a:pPr marL="22161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endParaRPr lang="en-US" kern="1200" dirty="0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Изображение выглядит как звезда, творческий подход, астрономия&#10;&#10;Автоматически созданное описание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887184" y="1216485"/>
            <a:ext cx="3781051" cy="3781051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 bwMode="auto">
          <a:xfrm>
            <a:off x="10030244" y="6356350"/>
            <a:ext cx="132355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rtl="0">
              <a:spcAft>
                <a:spcPts val="600"/>
              </a:spcAft>
              <a:defRPr/>
            </a:pPr>
            <a:fld id="{E08F102E-0231-4AB3-A5B9-A43093585AD3}" type="slidenum">
              <a:rPr lang="en-US" kern="1200"/>
              <a:pPr rtl="0">
                <a:spcAft>
                  <a:spcPts val="600"/>
                </a:spcAft>
                <a:defRPr/>
              </a:pPr>
              <a:t>15</a:t>
            </a:fld>
            <a:endParaRPr lang="en-US" kern="1200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Rectangle 37"/>
          <p:cNvSpPr/>
          <p:nvPr/>
        </p:nvSpPr>
        <p:spPr bwMode="auto">
          <a:xfrm flipH="1" flipV="1">
            <a:off x="0" y="6812280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7" name="Picture 56" descr="Изображение выглядит как Графика, Шрифт, дизайн, символ&#10;&#10;Автоматически созданное описание"/>
          <p:cNvPicPr>
            <a:picLocks noChangeAspect="1"/>
          </p:cNvPicPr>
          <p:nvPr/>
        </p:nvPicPr>
        <p:blipFill>
          <a:blip r:embed="rId3"/>
          <a:srcRect t="-1" b="9471"/>
          <a:stretch/>
        </p:blipFill>
        <p:spPr bwMode="auto">
          <a:xfrm>
            <a:off x="173052" y="196818"/>
            <a:ext cx="975478" cy="88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2515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E3710F2C-C2A1-E194-ECE5-E272E2E931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625"/>
          <a:stretch/>
        </p:blipFill>
        <p:spPr bwMode="auto">
          <a:xfrm>
            <a:off x="0" y="31844"/>
            <a:ext cx="12192000" cy="6858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718838" y="142713"/>
            <a:ext cx="1329139" cy="1329139"/>
          </a:xfrm>
          <a:prstGeom prst="rect">
            <a:avLst/>
          </a:prstGeom>
        </p:spPr>
      </p:pic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 bwMode="auto">
          <a:xfrm>
            <a:off x="11118573" y="558459"/>
            <a:ext cx="522656" cy="365125"/>
          </a:xfrm>
        </p:spPr>
        <p:txBody>
          <a:bodyPr/>
          <a:lstStyle/>
          <a:p>
            <a:pPr algn="ctr">
              <a:defRPr/>
            </a:pPr>
            <a:fld id="{E08F102E-0231-4AB3-A5B9-A43093585AD3}" type="slidenum">
              <a:rPr lang="en-US" sz="1600">
                <a:solidFill>
                  <a:schemeClr val="bg1">
                    <a:lumMod val="50000"/>
                  </a:schemeClr>
                </a:solidFill>
                <a:latin typeface="Arial Narrow"/>
              </a:rPr>
              <a:t>16</a:t>
            </a:fld>
            <a:endParaRPr lang="en-US" sz="1600">
              <a:solidFill>
                <a:schemeClr val="bg1">
                  <a:lumMod val="50000"/>
                </a:schemeClr>
              </a:solidFill>
              <a:latin typeface="Arial Narrow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244916" y="495923"/>
            <a:ext cx="9687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>
                <a:solidFill>
                  <a:srgbClr val="F88101"/>
                </a:solidFill>
                <a:latin typeface="Arial Black"/>
                <a:cs typeface="Arial"/>
              </a:rPr>
              <a:t>Команда</a:t>
            </a:r>
            <a:endParaRPr lang="en-US">
              <a:solidFill>
                <a:srgbClr val="F88101"/>
              </a:solidFill>
              <a:latin typeface="Arial Black"/>
              <a:cs typeface="Arial"/>
            </a:endParaRPr>
          </a:p>
        </p:txBody>
      </p:sp>
      <p:sp>
        <p:nvSpPr>
          <p:cNvPr id="38" name="Rectangle 37"/>
          <p:cNvSpPr/>
          <p:nvPr/>
        </p:nvSpPr>
        <p:spPr bwMode="auto">
          <a:xfrm flipH="1" flipV="1">
            <a:off x="0" y="6812280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4"/>
          <a:srcRect t="-1" b="9471"/>
          <a:stretch/>
        </p:blipFill>
        <p:spPr bwMode="auto">
          <a:xfrm>
            <a:off x="173052" y="196818"/>
            <a:ext cx="975478" cy="8830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1042DCF-B6D9-87AD-6A03-AFE3C384FC39}"/>
              </a:ext>
            </a:extLst>
          </p:cNvPr>
          <p:cNvSpPr txBox="1"/>
          <p:nvPr/>
        </p:nvSpPr>
        <p:spPr>
          <a:xfrm>
            <a:off x="2273192" y="4556292"/>
            <a:ext cx="355045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Сумин Пётр Ильич</a:t>
            </a:r>
          </a:p>
          <a:p>
            <a:pPr algn="ctr"/>
            <a:r>
              <a:rPr lang="ru-RU" dirty="0"/>
              <a:t> Археолог-консультант</a:t>
            </a:r>
          </a:p>
          <a:p>
            <a:endParaRPr lang="ru-RU" dirty="0">
              <a:ln w="0"/>
              <a:solidFill>
                <a:schemeClr val="accent1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5321F6E-0A44-849B-07B7-F12754AC6708}"/>
              </a:ext>
            </a:extLst>
          </p:cNvPr>
          <p:cNvSpPr txBox="1"/>
          <p:nvPr/>
        </p:nvSpPr>
        <p:spPr bwMode="auto">
          <a:xfrm>
            <a:off x="152951" y="4540369"/>
            <a:ext cx="28527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Яновский Артём Андреевич </a:t>
            </a:r>
          </a:p>
          <a:p>
            <a:pPr algn="ctr"/>
            <a:r>
              <a:rPr lang="ru-RU" dirty="0"/>
              <a:t>Руководитель проекта</a:t>
            </a:r>
          </a:p>
        </p:txBody>
      </p:sp>
      <p:pic>
        <p:nvPicPr>
          <p:cNvPr id="70" name="Picture 2">
            <a:extLst>
              <a:ext uri="{FF2B5EF4-FFF2-40B4-BE49-F238E27FC236}">
                <a16:creationId xmlns:a16="http://schemas.microsoft.com/office/drawing/2014/main" id="{20BE48FC-3DA8-4917-B5E4-756F9EF1C1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36"/>
          <a:stretch/>
        </p:blipFill>
        <p:spPr bwMode="auto">
          <a:xfrm>
            <a:off x="660791" y="1991762"/>
            <a:ext cx="1903102" cy="25144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" name="Picture 4">
            <a:extLst>
              <a:ext uri="{FF2B5EF4-FFF2-40B4-BE49-F238E27FC236}">
                <a16:creationId xmlns:a16="http://schemas.microsoft.com/office/drawing/2014/main" id="{DED8B4FD-071D-43D6-9903-520C12A789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49"/>
          <a:stretch/>
        </p:blipFill>
        <p:spPr bwMode="auto">
          <a:xfrm>
            <a:off x="3127720" y="1991762"/>
            <a:ext cx="1903103" cy="25144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2" name="Picture 6">
            <a:extLst>
              <a:ext uri="{FF2B5EF4-FFF2-40B4-BE49-F238E27FC236}">
                <a16:creationId xmlns:a16="http://schemas.microsoft.com/office/drawing/2014/main" id="{9C824B40-327B-4F3B-B6C9-7EB7EC3BB5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16"/>
          <a:stretch/>
        </p:blipFill>
        <p:spPr bwMode="auto">
          <a:xfrm>
            <a:off x="5439303" y="1991762"/>
            <a:ext cx="1903103" cy="25154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3" name="Picture 8">
            <a:extLst>
              <a:ext uri="{FF2B5EF4-FFF2-40B4-BE49-F238E27FC236}">
                <a16:creationId xmlns:a16="http://schemas.microsoft.com/office/drawing/2014/main" id="{2A6AD9D3-02D8-46BB-81B8-6EF809790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0886" y="1991762"/>
            <a:ext cx="1903103" cy="25144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4" name="Picture 10">
            <a:extLst>
              <a:ext uri="{FF2B5EF4-FFF2-40B4-BE49-F238E27FC236}">
                <a16:creationId xmlns:a16="http://schemas.microsoft.com/office/drawing/2014/main" id="{2E4B29B1-5314-4059-B170-F506BD7FA2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01"/>
          <a:stretch/>
        </p:blipFill>
        <p:spPr bwMode="auto">
          <a:xfrm>
            <a:off x="9880417" y="1991917"/>
            <a:ext cx="1903103" cy="25153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9ED9F72-5B08-4D78-9183-586238F86ADC}"/>
              </a:ext>
            </a:extLst>
          </p:cNvPr>
          <p:cNvSpPr txBox="1"/>
          <p:nvPr/>
        </p:nvSpPr>
        <p:spPr>
          <a:xfrm>
            <a:off x="5393789" y="4551282"/>
            <a:ext cx="19031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Поталов</a:t>
            </a:r>
            <a:r>
              <a:rPr lang="ru-RU" dirty="0"/>
              <a:t> Артём Павлович</a:t>
            </a:r>
          </a:p>
          <a:p>
            <a:pPr algn="ctr"/>
            <a:r>
              <a:rPr lang="ru-RU" dirty="0"/>
              <a:t>Дизайнер</a:t>
            </a:r>
          </a:p>
          <a:p>
            <a:endParaRPr lang="ru-RU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A5800F2-0BF1-42FA-960F-593795E35590}"/>
              </a:ext>
            </a:extLst>
          </p:cNvPr>
          <p:cNvSpPr txBox="1"/>
          <p:nvPr/>
        </p:nvSpPr>
        <p:spPr>
          <a:xfrm>
            <a:off x="7559644" y="4551885"/>
            <a:ext cx="232077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Богуш</a:t>
            </a:r>
            <a:r>
              <a:rPr lang="ru-RU" dirty="0"/>
              <a:t> Александр Романович</a:t>
            </a:r>
          </a:p>
          <a:p>
            <a:pPr algn="ctr"/>
            <a:r>
              <a:rPr lang="ru-RU" dirty="0"/>
              <a:t>Координатор, связи с общественностью</a:t>
            </a:r>
          </a:p>
          <a:p>
            <a:endParaRPr lang="ru-RU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3C04176-A561-4B71-9E42-07DCBA69032E}"/>
              </a:ext>
            </a:extLst>
          </p:cNvPr>
          <p:cNvSpPr txBox="1"/>
          <p:nvPr/>
        </p:nvSpPr>
        <p:spPr>
          <a:xfrm>
            <a:off x="9852792" y="4540369"/>
            <a:ext cx="19031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Денисов Никита Евгеньевич</a:t>
            </a:r>
          </a:p>
          <a:p>
            <a:pPr algn="ctr"/>
            <a:r>
              <a:rPr lang="ru-RU" dirty="0"/>
              <a:t>Оператор Дрона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49865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>
          <a:blip r:embed="rId2"/>
          <a:srcRect b="15625"/>
          <a:stretch/>
        </p:blipFill>
        <p:spPr bwMode="auto">
          <a:xfrm>
            <a:off x="-57150" y="0"/>
            <a:ext cx="12192000" cy="68580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 bwMode="auto">
          <a:xfrm>
            <a:off x="2031154" y="1658978"/>
            <a:ext cx="3201303" cy="3736182"/>
            <a:chOff x="419100" y="1959768"/>
            <a:chExt cx="3201303" cy="3736182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419100" y="1959768"/>
              <a:ext cx="3200400" cy="32004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419100" y="5155105"/>
              <a:ext cx="3201303" cy="540845"/>
            </a:xfrm>
            <a:prstGeom prst="rect">
              <a:avLst/>
            </a:prstGeom>
          </p:spPr>
        </p:pic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rcRect t="68328" b="14587"/>
          <a:stretch/>
        </p:blipFill>
        <p:spPr bwMode="auto">
          <a:xfrm>
            <a:off x="269358" y="380032"/>
            <a:ext cx="8857330" cy="12028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rcRect t="4634" b="33054"/>
          <a:stretch/>
        </p:blipFill>
        <p:spPr bwMode="auto">
          <a:xfrm>
            <a:off x="9173238" y="141204"/>
            <a:ext cx="2910426" cy="1441658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 bwMode="auto">
          <a:xfrm>
            <a:off x="345558" y="5589503"/>
            <a:ext cx="11500883" cy="1165393"/>
            <a:chOff x="444374" y="5530417"/>
            <a:chExt cx="10767337" cy="1091062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6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 r="60945"/>
            <a:stretch/>
          </p:blipFill>
          <p:spPr bwMode="auto">
            <a:xfrm>
              <a:off x="3967268" y="5530417"/>
              <a:ext cx="805988" cy="1031867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7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5603211" y="5653741"/>
              <a:ext cx="1526837" cy="763419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9598995" y="5610802"/>
              <a:ext cx="1612716" cy="806358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9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444374" y="5613352"/>
              <a:ext cx="1944914" cy="972457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10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2104789" y="5649022"/>
              <a:ext cx="1944914" cy="972457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11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8004114" y="5632271"/>
              <a:ext cx="1612716" cy="806358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12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4571589" y="5666857"/>
              <a:ext cx="1647374" cy="823687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3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7022394" y="5792940"/>
              <a:ext cx="948802" cy="468927"/>
            </a:xfrm>
            <a:prstGeom prst="rect">
              <a:avLst/>
            </a:prstGeom>
          </p:spPr>
        </p:pic>
      </p:grpSp>
      <p:pic>
        <p:nvPicPr>
          <p:cNvPr id="35" name="Picture 34"/>
          <p:cNvPicPr>
            <a:picLocks noChangeAspect="1"/>
          </p:cNvPicPr>
          <p:nvPr/>
        </p:nvPicPr>
        <p:blipFill>
          <a:blip r:embed="rId14"/>
          <a:stretch/>
        </p:blipFill>
        <p:spPr bwMode="auto">
          <a:xfrm rot="1259926" flipH="1">
            <a:off x="-99337" y="1695227"/>
            <a:ext cx="2746382" cy="3886130"/>
          </a:xfrm>
          <a:prstGeom prst="rect">
            <a:avLst/>
          </a:prstGeom>
        </p:spPr>
      </p:pic>
      <p:pic>
        <p:nvPicPr>
          <p:cNvPr id="2" name="Рисунок 518">
            <a:extLst>
              <a:ext uri="{FF2B5EF4-FFF2-40B4-BE49-F238E27FC236}">
                <a16:creationId xmlns:a16="http://schemas.microsoft.com/office/drawing/2014/main" id="{D407E116-07E1-848E-8A57-8490250CF384}"/>
              </a:ext>
            </a:extLst>
          </p:cNvPr>
          <p:cNvPicPr/>
          <p:nvPr/>
        </p:nvPicPr>
        <p:blipFill>
          <a:blip r:embed="rId15"/>
          <a:stretch/>
        </p:blipFill>
        <p:spPr>
          <a:xfrm>
            <a:off x="5411797" y="1981285"/>
            <a:ext cx="592200" cy="592200"/>
          </a:xfrm>
          <a:prstGeom prst="rect">
            <a:avLst/>
          </a:prstGeom>
          <a:ln w="0">
            <a:noFill/>
          </a:ln>
        </p:spPr>
      </p:pic>
      <p:pic>
        <p:nvPicPr>
          <p:cNvPr id="3" name="Рисунок 519">
            <a:extLst>
              <a:ext uri="{FF2B5EF4-FFF2-40B4-BE49-F238E27FC236}">
                <a16:creationId xmlns:a16="http://schemas.microsoft.com/office/drawing/2014/main" id="{BE15C183-18C2-12F1-A240-B6AA4C6181F2}"/>
              </a:ext>
            </a:extLst>
          </p:cNvPr>
          <p:cNvPicPr/>
          <p:nvPr/>
        </p:nvPicPr>
        <p:blipFill>
          <a:blip r:embed="rId16"/>
          <a:stretch/>
        </p:blipFill>
        <p:spPr>
          <a:xfrm>
            <a:off x="5430517" y="2975605"/>
            <a:ext cx="569520" cy="569520"/>
          </a:xfrm>
          <a:prstGeom prst="rect">
            <a:avLst/>
          </a:prstGeom>
          <a:ln w="0">
            <a:noFill/>
          </a:ln>
        </p:spPr>
      </p:pic>
      <p:pic>
        <p:nvPicPr>
          <p:cNvPr id="4" name="Рисунок 520">
            <a:extLst>
              <a:ext uri="{FF2B5EF4-FFF2-40B4-BE49-F238E27FC236}">
                <a16:creationId xmlns:a16="http://schemas.microsoft.com/office/drawing/2014/main" id="{6E89A3A6-41B5-2B3E-537E-B909D349ABC1}"/>
              </a:ext>
            </a:extLst>
          </p:cNvPr>
          <p:cNvPicPr/>
          <p:nvPr/>
        </p:nvPicPr>
        <p:blipFill>
          <a:blip r:embed="rId17"/>
          <a:stretch/>
        </p:blipFill>
        <p:spPr>
          <a:xfrm>
            <a:off x="5471197" y="3947245"/>
            <a:ext cx="488160" cy="488160"/>
          </a:xfrm>
          <a:prstGeom prst="rect">
            <a:avLst/>
          </a:prstGeom>
          <a:ln w="0">
            <a:noFill/>
          </a:ln>
        </p:spPr>
      </p:pic>
      <p:sp>
        <p:nvSpPr>
          <p:cNvPr id="5" name="Прямоугольник 521">
            <a:extLst>
              <a:ext uri="{FF2B5EF4-FFF2-40B4-BE49-F238E27FC236}">
                <a16:creationId xmlns:a16="http://schemas.microsoft.com/office/drawing/2014/main" id="{B1490B63-5A00-1164-3C2E-15895A0C9555}"/>
              </a:ext>
            </a:extLst>
          </p:cNvPr>
          <p:cNvSpPr/>
          <p:nvPr/>
        </p:nvSpPr>
        <p:spPr>
          <a:xfrm>
            <a:off x="6000037" y="2047885"/>
            <a:ext cx="6633000" cy="75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400" b="0" strike="noStrike" spc="-1" dirty="0">
                <a:solidFill>
                  <a:srgbClr val="666666"/>
                </a:solidFill>
                <a:latin typeface="Arial"/>
                <a:ea typeface="DejaVu Sans"/>
              </a:rPr>
              <a:t>ФИО:</a:t>
            </a:r>
            <a:r>
              <a:rPr lang="ru-RU" sz="2400" b="0" strike="noStrike" spc="-1" dirty="0">
                <a:solidFill>
                  <a:srgbClr val="666666"/>
                </a:solidFill>
                <a:latin typeface="Arial"/>
                <a:ea typeface="DejaVu Sans"/>
              </a:rPr>
              <a:t> Яновский Артём Андреевич</a:t>
            </a:r>
            <a:endParaRPr lang="en-US" sz="2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Прямоугольник 522">
            <a:extLst>
              <a:ext uri="{FF2B5EF4-FFF2-40B4-BE49-F238E27FC236}">
                <a16:creationId xmlns:a16="http://schemas.microsoft.com/office/drawing/2014/main" id="{A6F7171B-6A90-5CDD-8D9D-2C3CBEF25C27}"/>
              </a:ext>
            </a:extLst>
          </p:cNvPr>
          <p:cNvSpPr/>
          <p:nvPr/>
        </p:nvSpPr>
        <p:spPr>
          <a:xfrm>
            <a:off x="6000037" y="3058405"/>
            <a:ext cx="6176520" cy="429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400" b="0" strike="noStrike" spc="-1" dirty="0">
                <a:solidFill>
                  <a:srgbClr val="666666"/>
                </a:solidFill>
                <a:latin typeface="Arial"/>
                <a:ea typeface="DejaVu Sans"/>
              </a:rPr>
              <a:t>НОМЕР:    </a:t>
            </a:r>
            <a:r>
              <a:rPr lang="en-US" sz="2200" b="0" strike="noStrike" spc="-1" dirty="0">
                <a:solidFill>
                  <a:srgbClr val="000000"/>
                </a:solidFill>
                <a:latin typeface="DejaVu Sans"/>
                <a:ea typeface="DejaVu Sans"/>
              </a:rPr>
              <a:t>+7-</a:t>
            </a:r>
            <a:r>
              <a:rPr lang="ru-RU" sz="2200" b="0" strike="noStrike" spc="-1" dirty="0">
                <a:solidFill>
                  <a:srgbClr val="000000"/>
                </a:solidFill>
                <a:latin typeface="DejaVu Sans"/>
                <a:ea typeface="DejaVu Sans"/>
              </a:rPr>
              <a:t>909</a:t>
            </a:r>
            <a:r>
              <a:rPr lang="en-US" sz="2200" b="0" strike="noStrike" spc="-1" dirty="0">
                <a:solidFill>
                  <a:srgbClr val="000000"/>
                </a:solidFill>
                <a:latin typeface="DejaVu Sans"/>
                <a:ea typeface="DejaVu Sans"/>
              </a:rPr>
              <a:t>-</a:t>
            </a:r>
            <a:r>
              <a:rPr lang="ru-RU" sz="2200" spc="-1" dirty="0">
                <a:solidFill>
                  <a:srgbClr val="000000"/>
                </a:solidFill>
                <a:latin typeface="DejaVu Sans"/>
                <a:ea typeface="DejaVu Sans"/>
              </a:rPr>
              <a:t>378</a:t>
            </a:r>
            <a:r>
              <a:rPr lang="en-US" sz="2200" b="0" strike="noStrike" spc="-1" dirty="0">
                <a:solidFill>
                  <a:srgbClr val="000000"/>
                </a:solidFill>
                <a:latin typeface="DejaVu Sans"/>
                <a:ea typeface="DejaVu Sans"/>
              </a:rPr>
              <a:t>-</a:t>
            </a:r>
            <a:r>
              <a:rPr lang="ru-RU" sz="2200" spc="-1" dirty="0">
                <a:solidFill>
                  <a:srgbClr val="000000"/>
                </a:solidFill>
                <a:latin typeface="DejaVu Sans"/>
                <a:ea typeface="DejaVu Sans"/>
              </a:rPr>
              <a:t>51</a:t>
            </a:r>
            <a:r>
              <a:rPr lang="en-US" sz="2200" b="0" strike="noStrike" spc="-1" dirty="0">
                <a:solidFill>
                  <a:srgbClr val="000000"/>
                </a:solidFill>
                <a:latin typeface="DejaVu Sans"/>
                <a:ea typeface="DejaVu Sans"/>
              </a:rPr>
              <a:t>-</a:t>
            </a:r>
            <a:r>
              <a:rPr lang="ru-RU" sz="2200" b="0" strike="noStrike" spc="-1" dirty="0">
                <a:solidFill>
                  <a:srgbClr val="000000"/>
                </a:solidFill>
                <a:latin typeface="DejaVu Sans"/>
                <a:ea typeface="DejaVu Sans"/>
              </a:rPr>
              <a:t>58</a:t>
            </a:r>
            <a:endParaRPr lang="en-US" sz="2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Прямоугольник 523">
            <a:extLst>
              <a:ext uri="{FF2B5EF4-FFF2-40B4-BE49-F238E27FC236}">
                <a16:creationId xmlns:a16="http://schemas.microsoft.com/office/drawing/2014/main" id="{30217BE4-BB4D-95ED-5E3B-986190F17941}"/>
              </a:ext>
            </a:extLst>
          </p:cNvPr>
          <p:cNvSpPr/>
          <p:nvPr/>
        </p:nvSpPr>
        <p:spPr>
          <a:xfrm>
            <a:off x="6000038" y="3947245"/>
            <a:ext cx="6023880" cy="455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400" b="0" strike="noStrike" spc="-1" dirty="0">
                <a:solidFill>
                  <a:srgbClr val="666666"/>
                </a:solidFill>
                <a:latin typeface="Arial"/>
                <a:ea typeface="DejaVu Sans"/>
              </a:rPr>
              <a:t>EMAIL:      </a:t>
            </a:r>
            <a:r>
              <a:rPr lang="ru-RU" sz="2400" b="0" strike="noStrike" spc="-1" dirty="0">
                <a:solidFill>
                  <a:srgbClr val="666666"/>
                </a:solidFill>
                <a:latin typeface="Arial"/>
                <a:ea typeface="DejaVu Sans"/>
              </a:rPr>
              <a:t>  </a:t>
            </a:r>
            <a:r>
              <a:rPr lang="en-US" sz="2200" spc="-1" dirty="0">
                <a:solidFill>
                  <a:srgbClr val="000000"/>
                </a:solidFill>
                <a:latin typeface="DejaVu Sans"/>
                <a:ea typeface="DejaVu Sans"/>
              </a:rPr>
              <a:t>ianov@sfedu.ru</a:t>
            </a:r>
            <a:endParaRPr lang="en-US" sz="2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8C3FCD-AA25-C7CA-9848-95B2A06213B4}"/>
              </a:ext>
            </a:extLst>
          </p:cNvPr>
          <p:cNvSpPr txBox="1"/>
          <p:nvPr/>
        </p:nvSpPr>
        <p:spPr>
          <a:xfrm>
            <a:off x="12831097" y="2359742"/>
            <a:ext cx="40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969</TotalTime>
  <Words>1301</Words>
  <Application>Microsoft Office PowerPoint</Application>
  <PresentationFormat>Широкоэкранный</PresentationFormat>
  <Paragraphs>208</Paragraphs>
  <Slides>17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30" baseType="lpstr">
      <vt:lpstr>-apple-system</vt:lpstr>
      <vt:lpstr>Arial</vt:lpstr>
      <vt:lpstr>Arial Black</vt:lpstr>
      <vt:lpstr>Arial Narrow</vt:lpstr>
      <vt:lpstr>Bahnschrift Condensed</vt:lpstr>
      <vt:lpstr>Britannic Bold</vt:lpstr>
      <vt:lpstr>Calibri</vt:lpstr>
      <vt:lpstr>Calibri Light</vt:lpstr>
      <vt:lpstr>DejaVu Sans</vt:lpstr>
      <vt:lpstr>Lato</vt:lpstr>
      <vt:lpstr>Noir Pro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Способы продвижения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Quasar</dc:creator>
  <cp:keywords/>
  <dc:description/>
  <cp:lastModifiedBy>Artemios_SHOW _Hell_Freinds_</cp:lastModifiedBy>
  <cp:revision>7</cp:revision>
  <dcterms:created xsi:type="dcterms:W3CDTF">2023-09-09T11:50:47Z</dcterms:created>
  <dcterms:modified xsi:type="dcterms:W3CDTF">2023-12-01T10:02:03Z</dcterms:modified>
  <cp:category/>
  <dc:identifier/>
  <cp:contentStatus/>
  <dc:language/>
</cp:coreProperties>
</file>