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7" r:id="rId2"/>
    <p:sldId id="333" r:id="rId3"/>
    <p:sldId id="373" r:id="rId4"/>
    <p:sldId id="371" r:id="rId5"/>
    <p:sldId id="374" r:id="rId6"/>
    <p:sldId id="386" r:id="rId7"/>
    <p:sldId id="398" r:id="rId8"/>
    <p:sldId id="390" r:id="rId9"/>
    <p:sldId id="404" r:id="rId10"/>
    <p:sldId id="405" r:id="rId11"/>
    <p:sldId id="407" r:id="rId12"/>
    <p:sldId id="406" r:id="rId13"/>
    <p:sldId id="293" r:id="rId14"/>
  </p:sldIdLst>
  <p:sldSz cx="12192000" cy="6858000"/>
  <p:notesSz cx="6858000" cy="9144000"/>
  <p:embeddedFontLst>
    <p:embeddedFont>
      <p:font typeface="맑은 고딕" panose="020B0503020000020004" pitchFamily="34" charset="-127"/>
      <p:regular r:id="rId17"/>
      <p:bold r:id="rId18"/>
    </p:embeddedFont>
    <p:embeddedFont>
      <p:font typeface="DM Serif Display" panose="020B0604020202020204" charset="0"/>
      <p:regular r:id="rId19"/>
      <p:italic r:id="rId20"/>
    </p:embeddedFont>
    <p:embeddedFont>
      <p:font typeface="Montserrat Light" panose="00000400000000000000" pitchFamily="2" charset="-52"/>
      <p:regular r:id="rId21"/>
      <p:italic r:id="rId2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044"/>
    <a:srgbClr val="1F453A"/>
    <a:srgbClr val="32705E"/>
    <a:srgbClr val="6E9489"/>
    <a:srgbClr val="FBD5F9"/>
    <a:srgbClr val="FAC8F7"/>
    <a:srgbClr val="AEDEFC"/>
    <a:srgbClr val="FFF1F0"/>
    <a:srgbClr val="CBE3FC"/>
    <a:srgbClr val="E51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/>
  </p:normalViewPr>
  <p:slideViewPr>
    <p:cSldViewPr snapToGrid="0">
      <p:cViewPr>
        <p:scale>
          <a:sx n="66" d="100"/>
          <a:sy n="66" d="100"/>
        </p:scale>
        <p:origin x="79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47FDBB1-5EC9-40FD-9A36-D4E35C581F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F663819-6E29-4FB7-BF1C-93C4B4D769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5FC5A-1932-4642-9CF8-618CD292DDF6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AF1716-40E8-4512-B252-D7362A0E94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EE3C99E-C3C0-40AD-AD91-8E96E8F58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6696-F86F-4066-9FDD-77F2B013F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92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14.pn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pptmon.com/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hyperlink" Target="http://www.pptmon.com/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pptmon.com/" TargetMode="Externa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CC8B0930-6E33-4DFB-A6A8-7FC715929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6" b="11756"/>
          <a:stretch/>
        </p:blipFill>
        <p:spPr>
          <a:xfrm>
            <a:off x="2663938" y="0"/>
            <a:ext cx="6864124" cy="6858000"/>
          </a:xfrm>
          <a:prstGeom prst="rect">
            <a:avLst/>
          </a:prstGeom>
        </p:spPr>
      </p:pic>
      <p:pic>
        <p:nvPicPr>
          <p:cNvPr id="23" name="Graphic 3">
            <a:hlinkClick r:id="rId3"/>
            <a:extLst>
              <a:ext uri="{FF2B5EF4-FFF2-40B4-BE49-F238E27FC236}">
                <a16:creationId xmlns:a16="http://schemas.microsoft.com/office/drawing/2014/main" id="{BB599643-84DB-4410-BC51-FA76D425C6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26" name="TextBox 25">
            <a:hlinkClick r:id="rId6"/>
            <a:extLst>
              <a:ext uri="{FF2B5EF4-FFF2-40B4-BE49-F238E27FC236}">
                <a16:creationId xmlns:a16="http://schemas.microsoft.com/office/drawing/2014/main" id="{7BF90B73-3039-43BF-BB1A-477FB95BA617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ADFB4C8-9492-4533-B75B-6619388117F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364" y="6188366"/>
            <a:ext cx="475727" cy="47572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7D72467-22FC-4448-9C53-004EFD03EA0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82316" y="-252087"/>
            <a:ext cx="631825" cy="152381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24C9C35-9EA2-44C4-B5D0-DA7A09D5B2D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2286" y="-329630"/>
            <a:ext cx="7428" cy="15228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F96699B-3696-4061-A554-9BE3804B963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7859" y="5586274"/>
            <a:ext cx="631825" cy="152381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47AAD38-2D85-493F-9AC0-AEF021752B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7" y="193907"/>
            <a:ext cx="475727" cy="47572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EB6DE0E-848D-44C7-B0FF-4C5FCAD7649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2286" y="5586780"/>
            <a:ext cx="7428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A156CA59-803D-4902-8B49-F18EECF03B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6" t="50521"/>
          <a:stretch/>
        </p:blipFill>
        <p:spPr>
          <a:xfrm>
            <a:off x="0" y="0"/>
            <a:ext cx="2147025" cy="214355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08902E0-726D-4705-8E12-5D66F9D872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46" b="9902"/>
          <a:stretch/>
        </p:blipFill>
        <p:spPr>
          <a:xfrm>
            <a:off x="8620506" y="2954775"/>
            <a:ext cx="3571494" cy="3903225"/>
          </a:xfrm>
          <a:prstGeom prst="rect">
            <a:avLst/>
          </a:prstGeom>
        </p:spPr>
      </p:pic>
      <p:pic>
        <p:nvPicPr>
          <p:cNvPr id="5" name="Graphic 3">
            <a:hlinkClick r:id="rId3"/>
            <a:extLst>
              <a:ext uri="{FF2B5EF4-FFF2-40B4-BE49-F238E27FC236}">
                <a16:creationId xmlns:a16="http://schemas.microsoft.com/office/drawing/2014/main" id="{CD4A16E0-049D-4479-A229-6D2B0B304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6" name="TextBox 5">
            <a:hlinkClick r:id="rId6"/>
            <a:extLst>
              <a:ext uri="{FF2B5EF4-FFF2-40B4-BE49-F238E27FC236}">
                <a16:creationId xmlns:a16="http://schemas.microsoft.com/office/drawing/2014/main" id="{7A56F2C8-B237-4AA9-B727-52142686642D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0C79DCB-D627-41D1-99F3-6780C6AD94E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06" y="359926"/>
            <a:ext cx="631825" cy="152381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D324CE3-3C34-4E54-A2F3-66B370239F6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404" y="3191644"/>
            <a:ext cx="7428" cy="15228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5D50EF1-6678-48C7-B032-6528C08DA03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8" y="6022348"/>
            <a:ext cx="475727" cy="47572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2B3E53D-439A-4636-8988-D5B4B2ECE5F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5969" y="4974262"/>
            <a:ext cx="631825" cy="152381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28B114F-5F50-42A7-B169-F6CAA230AFD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08167" y="2143557"/>
            <a:ext cx="7428" cy="15228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79B7EBA-6DC9-4BD0-B3A2-D35CCBFCDC1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7731" y="359926"/>
            <a:ext cx="475727" cy="47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94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31D971E9-4877-4BF1-9E33-2656317999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6" name="TextBox 5">
            <a:hlinkClick r:id="rId5"/>
            <a:extLst>
              <a:ext uri="{FF2B5EF4-FFF2-40B4-BE49-F238E27FC236}">
                <a16:creationId xmlns:a16="http://schemas.microsoft.com/office/drawing/2014/main" id="{11E94510-A6DC-4FE3-9F43-482FBBFF7BE4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20C9190-93B1-4E70-BB3E-A703CA7A7ED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82316" y="-210264"/>
            <a:ext cx="631825" cy="152381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2786877-D049-41BD-B8EE-16F95B13FCF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34973" y="-209758"/>
            <a:ext cx="7428" cy="15228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E52113B-1595-4899-854F-0EB8CB75A3A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65" y="313779"/>
            <a:ext cx="475727" cy="47572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F95A8A9-51CB-4028-A588-0911BAC75A0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877859" y="5544452"/>
            <a:ext cx="631825" cy="152381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AEEBA3C-94C1-4450-9A03-D4426248FF7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849599" y="5544958"/>
            <a:ext cx="7428" cy="15228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E4C98A-19F1-4C71-A923-876E9DDE659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84408" y="6068495"/>
            <a:ext cx="475727" cy="47572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0FE3936-7F29-4707-9508-8C5CB2041BA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70" y="1104710"/>
            <a:ext cx="7945452" cy="464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40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1C6A299A-5AF8-443F-B8B7-BBD2D4DF81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6" b="46718"/>
          <a:stretch/>
        </p:blipFill>
        <p:spPr>
          <a:xfrm>
            <a:off x="0" y="4112352"/>
            <a:ext cx="4275406" cy="2745648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D13B4AD-44C7-4B0A-8061-A4A8E254F9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42" r="36650"/>
          <a:stretch/>
        </p:blipFill>
        <p:spPr>
          <a:xfrm>
            <a:off x="8336231" y="0"/>
            <a:ext cx="3855769" cy="2280630"/>
          </a:xfrm>
          <a:prstGeom prst="rect">
            <a:avLst/>
          </a:prstGeom>
        </p:spPr>
      </p:pic>
      <p:pic>
        <p:nvPicPr>
          <p:cNvPr id="5" name="Graphic 3">
            <a:hlinkClick r:id="rId3"/>
            <a:extLst>
              <a:ext uri="{FF2B5EF4-FFF2-40B4-BE49-F238E27FC236}">
                <a16:creationId xmlns:a16="http://schemas.microsoft.com/office/drawing/2014/main" id="{5ECE9A32-A6DA-4526-8D8C-DF1B7DF613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6" name="TextBox 5">
            <a:hlinkClick r:id="rId6"/>
            <a:extLst>
              <a:ext uri="{FF2B5EF4-FFF2-40B4-BE49-F238E27FC236}">
                <a16:creationId xmlns:a16="http://schemas.microsoft.com/office/drawing/2014/main" id="{AC5F7DCE-99F6-4547-9062-FA6E6ECCDDB0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2410AED-F342-4BC8-9C79-8B02B1E8C45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1815" y="2589551"/>
            <a:ext cx="7428" cy="15228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4E0B01A-C414-450B-BC2D-733D00DB137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0682823" y="5586274"/>
            <a:ext cx="631825" cy="152381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3BACC02-4D13-46C5-85EB-9BEB3161C54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60873" y="193907"/>
            <a:ext cx="475727" cy="47572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98F58C6-C504-43E3-B4EF-239646B242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86851" y="2745649"/>
            <a:ext cx="7428" cy="15228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EE7CDF9-27C6-4603-959E-80F591E87EB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877859" y="-252087"/>
            <a:ext cx="631825" cy="152381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A5343C0-820D-444A-814E-E226A263864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955909" y="6188366"/>
            <a:ext cx="475727" cy="47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83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>
            <a:extLst>
              <a:ext uri="{FF2B5EF4-FFF2-40B4-BE49-F238E27FC236}">
                <a16:creationId xmlns:a16="http://schemas.microsoft.com/office/drawing/2014/main" id="{FEE0F664-FA55-456C-B538-0EAD716901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70" r="26270"/>
          <a:stretch/>
        </p:blipFill>
        <p:spPr>
          <a:xfrm>
            <a:off x="9706126" y="0"/>
            <a:ext cx="2485874" cy="1006757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B56A16B3-EBAE-4A60-8C3E-7C6339E43B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3" b="27094"/>
          <a:stretch/>
        </p:blipFill>
        <p:spPr>
          <a:xfrm>
            <a:off x="-1" y="4820834"/>
            <a:ext cx="3043445" cy="2037166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F91D4154-CE17-4467-9765-C5DC23E07D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652E3E7B-EF2B-4528-94E7-52E0B1D97F62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B24C4C8-6A1B-4D44-A259-7D2811FD0C9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84829" y="-66513"/>
            <a:ext cx="414197" cy="99894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6B8ED64-2B21-4B21-AC04-46A2F992E58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-67441"/>
            <a:ext cx="4882" cy="10008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E02ABB4-3530-4559-96DC-8526BA2C8AB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0" y="277026"/>
            <a:ext cx="311866" cy="31186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A87D648-D207-41C4-A52C-709E363A4C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92974" y="5925568"/>
            <a:ext cx="414197" cy="9989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B1EC332-85C9-474B-9716-C3F598DBFF1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93559" y="5924640"/>
            <a:ext cx="4882" cy="10008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BFE4E39-BBCA-4C9E-8E66-91C7C2AFF36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79534" y="6269107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18E91FDF-8134-419F-91E7-7D525749FC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1" b="8599"/>
          <a:stretch/>
        </p:blipFill>
        <p:spPr>
          <a:xfrm>
            <a:off x="0" y="4084512"/>
            <a:ext cx="1299545" cy="277348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E1196BD-73A5-4ADF-8DAF-5098425F3D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28"/>
          <a:stretch/>
        </p:blipFill>
        <p:spPr>
          <a:xfrm>
            <a:off x="10875234" y="225859"/>
            <a:ext cx="1316766" cy="2511844"/>
          </a:xfrm>
          <a:prstGeom prst="rect">
            <a:avLst/>
          </a:prstGeom>
        </p:spPr>
      </p:pic>
      <p:pic>
        <p:nvPicPr>
          <p:cNvPr id="8" name="Graphic 3">
            <a:hlinkClick r:id="rId4"/>
            <a:extLst>
              <a:ext uri="{FF2B5EF4-FFF2-40B4-BE49-F238E27FC236}">
                <a16:creationId xmlns:a16="http://schemas.microsoft.com/office/drawing/2014/main" id="{E7780F36-2BC8-488D-B965-8619295438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7"/>
            <a:extLst>
              <a:ext uri="{FF2B5EF4-FFF2-40B4-BE49-F238E27FC236}">
                <a16:creationId xmlns:a16="http://schemas.microsoft.com/office/drawing/2014/main" id="{2A0901B7-D775-4652-BE4C-5C5ED23BDAC7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F674FC-501F-41C3-9388-01CE60FFB77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92974" y="-66514"/>
            <a:ext cx="414197" cy="99894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158932E-070B-423F-8502-39E81462E53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30585" y="2928600"/>
            <a:ext cx="4882" cy="10008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DC47A5D-DFF7-4669-BF61-B4819774655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79534" y="277026"/>
            <a:ext cx="311866" cy="31186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6054398-A632-411C-A9E4-AD5B212FF9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1184829" y="5925569"/>
            <a:ext cx="414197" cy="9989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9B537A5-BA1A-411F-9F46-9105F89A618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56533" y="2928600"/>
            <a:ext cx="4882" cy="10008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8FE46D3-93BF-433B-AAD5-78B1D2D97FB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0600" y="6269108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78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>
            <a:extLst>
              <a:ext uri="{FF2B5EF4-FFF2-40B4-BE49-F238E27FC236}">
                <a16:creationId xmlns:a16="http://schemas.microsoft.com/office/drawing/2014/main" id="{7F2B15D9-072A-4A2F-A1D4-5E68EBD407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31"/>
          <a:stretch/>
        </p:blipFill>
        <p:spPr>
          <a:xfrm>
            <a:off x="0" y="0"/>
            <a:ext cx="2756285" cy="1878198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E53FF82E-F187-47CA-9414-D6ABD76ADE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38" b="60742"/>
          <a:stretch/>
        </p:blipFill>
        <p:spPr>
          <a:xfrm>
            <a:off x="10073477" y="5721338"/>
            <a:ext cx="2118523" cy="1136662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93187394-6F62-4A76-87EE-6E0B58B80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0868243B-00BF-433D-B24A-BA62BCD7BCDC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6861F27-9A9E-4B88-BB94-1995FACFA01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1620" y="250344"/>
            <a:ext cx="414197" cy="99894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32FBF5E-5A1A-4236-AD02-94C8F4164B6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04903" y="-67441"/>
            <a:ext cx="4882" cy="10008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AB6ED30-57A8-4F9C-98DE-D9F800DFE2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6183" y="250344"/>
            <a:ext cx="414197" cy="9989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20E1EB9C-EEB4-4DE2-87B7-502D150AA6E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882215" y="-67441"/>
            <a:ext cx="4882" cy="10008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C5B51F6F-79C0-4B30-8FD8-BA4D26FF4E4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26183" y="5608711"/>
            <a:ext cx="414197" cy="99894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7CFE593-1DAC-4063-831E-9DD695D983E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1882215" y="5924641"/>
            <a:ext cx="4882" cy="10008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FAC7CBB-D8A8-4419-9D58-0AE97688E4F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77348" y="3273067"/>
            <a:ext cx="311866" cy="31186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4DD1B5F3-75BE-4530-BBBA-701682640DA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451620" y="5608711"/>
            <a:ext cx="414197" cy="99894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FFE38C2-9ABE-48DE-B3DE-92370CDB4A0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0304903" y="5924641"/>
            <a:ext cx="4882" cy="10008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636B7D41-BCA8-4B43-A67E-A83A42FF9BA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502785" y="3273067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28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B4ECD88B-126C-430A-9B98-ED2AFE003C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3" t="50550"/>
          <a:stretch/>
        </p:blipFill>
        <p:spPr>
          <a:xfrm>
            <a:off x="0" y="0"/>
            <a:ext cx="2068582" cy="1968214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4CA5F42-4EF4-4966-98DE-03CE2B4B6E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34" b="57373"/>
          <a:stretch/>
        </p:blipFill>
        <p:spPr>
          <a:xfrm>
            <a:off x="9599983" y="5161362"/>
            <a:ext cx="2592017" cy="1696638"/>
          </a:xfrm>
          <a:prstGeom prst="rect">
            <a:avLst/>
          </a:prstGeom>
        </p:spPr>
      </p:pic>
      <p:pic>
        <p:nvPicPr>
          <p:cNvPr id="7" name="Graphic 3">
            <a:hlinkClick r:id="rId3"/>
            <a:extLst>
              <a:ext uri="{FF2B5EF4-FFF2-40B4-BE49-F238E27FC236}">
                <a16:creationId xmlns:a16="http://schemas.microsoft.com/office/drawing/2014/main" id="{D350FEB2-343C-400D-8457-D29D93F351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6"/>
            <a:extLst>
              <a:ext uri="{FF2B5EF4-FFF2-40B4-BE49-F238E27FC236}">
                <a16:creationId xmlns:a16="http://schemas.microsoft.com/office/drawing/2014/main" id="{07C3344C-F0FE-4EA1-B94D-72B3F805F6B1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AD9A5700-DD36-46C0-B376-F79D00EE2D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-171390"/>
            <a:ext cx="4882" cy="10008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3DBA23F-A970-4C62-AB37-7AB0D4B93A5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6028591"/>
            <a:ext cx="4882" cy="1000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01F22E5-1E69-4C48-827C-EE66EC8EF4A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496" y="5608012"/>
            <a:ext cx="414197" cy="9989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F04DAC0-126B-4644-B1E3-67F639A8D42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296" y="251043"/>
            <a:ext cx="311866" cy="31186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D67F275D-9106-4BF6-9AC8-795F48B9E79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81307" y="251043"/>
            <a:ext cx="414197" cy="9989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3446725-1E90-47B8-806D-D74F223AD6C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89107" y="6295091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1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0E1242F7-DF5B-4475-A2F4-58BFB418A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B1FB25B8-E844-4456-8137-AB87CA1320B6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2A273F51-76F7-4CEA-981C-79BD94AF4EE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5924641"/>
            <a:ext cx="4882" cy="10008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A175F44-86B6-4BA1-8CF2-28F7E3A0630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562" y="277026"/>
            <a:ext cx="414197" cy="9989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B250DDA-2B67-4E03-80B6-B8687FD2CB7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727" y="6269108"/>
            <a:ext cx="311866" cy="3118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C066B3E-C4AB-46C6-97E7-86FF42D2EF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8241" y="5582029"/>
            <a:ext cx="414197" cy="99894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87789DA-D934-44D7-B627-F375DA95519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9406" y="277026"/>
            <a:ext cx="311866" cy="31186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C17548D-582E-4FF7-A9DA-1ABC3A87396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-67441"/>
            <a:ext cx="4882" cy="100080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3FEEE3D0-EF44-4026-B778-72AB5FE90B4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71" y="3822251"/>
            <a:ext cx="2600349" cy="2600349"/>
          </a:xfrm>
          <a:prstGeom prst="rect">
            <a:avLst/>
          </a:prstGeom>
        </p:spPr>
      </p:pic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F5BC4B4D-DB00-408E-9808-4901F55427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97520" y="1163520"/>
            <a:ext cx="4530960" cy="453096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5546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6723EC6A-5669-4275-9C38-61AF1E9384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99"/>
          <a:stretch/>
        </p:blipFill>
        <p:spPr>
          <a:xfrm>
            <a:off x="7692726" y="5339471"/>
            <a:ext cx="2693066" cy="1518529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9281DD4-A8A8-4A62-B336-D30187DD5F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38" y="4387486"/>
            <a:ext cx="3047085" cy="178273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CECACD3-16F4-4C8E-804E-1119A96D26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84"/>
          <a:stretch/>
        </p:blipFill>
        <p:spPr>
          <a:xfrm flipH="1" flipV="1">
            <a:off x="687112" y="0"/>
            <a:ext cx="2756285" cy="2085133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9A5A1F5-B071-42F7-A17A-7128507DD8B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333" y="2148663"/>
            <a:ext cx="2650921" cy="2511843"/>
          </a:xfrm>
          <a:prstGeom prst="rect">
            <a:avLst/>
          </a:prstGeom>
        </p:spPr>
      </p:pic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D049E490-6CA9-4787-9D3C-1EDC43BCE1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04512" y="1168400"/>
            <a:ext cx="1930400" cy="1930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3FD8115E-AE56-40C3-8275-6698512C88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04512" y="3962400"/>
            <a:ext cx="1930400" cy="1930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9289205E-DE87-4AB7-B3DE-6B5A49D7ED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44812" y="1168400"/>
            <a:ext cx="1930400" cy="1930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1" name="그림 개체 틀 4">
            <a:extLst>
              <a:ext uri="{FF2B5EF4-FFF2-40B4-BE49-F238E27FC236}">
                <a16:creationId xmlns:a16="http://schemas.microsoft.com/office/drawing/2014/main" id="{8D98A65F-E794-4C75-A562-C362DA1E7F1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4812" y="3962400"/>
            <a:ext cx="1930400" cy="1930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4" name="Graphic 3">
            <a:hlinkClick r:id="rId6"/>
            <a:extLst>
              <a:ext uri="{FF2B5EF4-FFF2-40B4-BE49-F238E27FC236}">
                <a16:creationId xmlns:a16="http://schemas.microsoft.com/office/drawing/2014/main" id="{D84376E9-2511-408D-9A89-873D25ABC8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15" name="TextBox 14">
            <a:hlinkClick r:id="rId9"/>
            <a:extLst>
              <a:ext uri="{FF2B5EF4-FFF2-40B4-BE49-F238E27FC236}">
                <a16:creationId xmlns:a16="http://schemas.microsoft.com/office/drawing/2014/main" id="{5C793672-9AB3-4FA7-BC77-05F80B56AF5C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BD72482-6087-49D6-89AD-19A851026E3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92974" y="-66513"/>
            <a:ext cx="414197" cy="99894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D681F17B-EC3B-440B-A381-B2BF5846050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93559" y="-67441"/>
            <a:ext cx="4882" cy="10008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9D4D47E-26D0-4960-A45C-CEACC286908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79534" y="277026"/>
            <a:ext cx="311866" cy="31186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9B5882D-3C05-413F-B016-E1D050D514B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84829" y="5925568"/>
            <a:ext cx="414197" cy="99894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5B8160A-6A59-422A-B51E-BF85E91F969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5924640"/>
            <a:ext cx="4882" cy="10008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332F3ED2-8D9D-451A-B80D-5C6EF7EB4F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0" y="6269107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67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C942C8E0-33BC-4F33-A7C1-2629441D8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556" y="658938"/>
            <a:ext cx="2837764" cy="303444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B8BFBB9B-4CB9-4F2D-8E6C-F395630554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61" y="894959"/>
            <a:ext cx="1798696" cy="3034441"/>
          </a:xfrm>
          <a:prstGeom prst="rect">
            <a:avLst/>
          </a:prstGeom>
        </p:spPr>
      </p:pic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0DD12150-0AC5-4EDB-9916-B8AB0F94FB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3578" y="0"/>
            <a:ext cx="2471739" cy="380887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B2AC20C0-08D6-43E6-9D53-A2E8C0F45A4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46685" y="2249715"/>
            <a:ext cx="2471739" cy="380887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59C8C8F6-280B-4D9C-9DA7-2CF1B53C22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14799" y="2249715"/>
            <a:ext cx="2471739" cy="380887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4" name="Graphic 3">
            <a:hlinkClick r:id="rId4"/>
            <a:extLst>
              <a:ext uri="{FF2B5EF4-FFF2-40B4-BE49-F238E27FC236}">
                <a16:creationId xmlns:a16="http://schemas.microsoft.com/office/drawing/2014/main" id="{C7925471-E082-4732-9258-63F98FFCF2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16" name="TextBox 15">
            <a:hlinkClick r:id="rId7"/>
            <a:extLst>
              <a:ext uri="{FF2B5EF4-FFF2-40B4-BE49-F238E27FC236}">
                <a16:creationId xmlns:a16="http://schemas.microsoft.com/office/drawing/2014/main" id="{A87D8859-A6B8-4D78-846B-3C470B0EC955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29469756-A348-452F-9E94-7F7F5485727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84829" y="-66514"/>
            <a:ext cx="414197" cy="99894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0C64519E-FC34-495F-9398-6CB9EE287B3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33" y="2928600"/>
            <a:ext cx="4882" cy="10008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E3AD6A9F-67A6-4DA9-B4E2-240D8386571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0" y="277026"/>
            <a:ext cx="311866" cy="31186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D6B2F459-6A34-446C-9598-A1DFFDFDDA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592974" y="5925569"/>
            <a:ext cx="414197" cy="998945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208B9C6D-B4F3-4321-9706-CC1248F05DE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730585" y="2928600"/>
            <a:ext cx="4882" cy="10008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6A75AD5-B1AF-496C-8280-D3BEB0F1A4F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579534" y="6269108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14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E6CFC7C5-639B-468D-9F49-1E22AEC70E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02"/>
          <a:stretch/>
        </p:blipFill>
        <p:spPr>
          <a:xfrm>
            <a:off x="3571183" y="5161964"/>
            <a:ext cx="3371601" cy="169603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8DFC039C-F410-46CF-89FD-05B367CA8D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0" r="73023"/>
          <a:stretch/>
        </p:blipFill>
        <p:spPr>
          <a:xfrm flipH="1">
            <a:off x="0" y="0"/>
            <a:ext cx="909565" cy="2062985"/>
          </a:xfrm>
          <a:prstGeom prst="rect">
            <a:avLst/>
          </a:prstGeom>
        </p:spPr>
      </p:pic>
      <p:sp>
        <p:nvSpPr>
          <p:cNvPr id="12" name="그림 개체 틀 4">
            <a:extLst>
              <a:ext uri="{FF2B5EF4-FFF2-40B4-BE49-F238E27FC236}">
                <a16:creationId xmlns:a16="http://schemas.microsoft.com/office/drawing/2014/main" id="{2D6224CE-9597-4776-AE51-82934024096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bIns="972000" anchor="b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7" name="Graphic 3">
            <a:hlinkClick r:id="rId3"/>
            <a:extLst>
              <a:ext uri="{FF2B5EF4-FFF2-40B4-BE49-F238E27FC236}">
                <a16:creationId xmlns:a16="http://schemas.microsoft.com/office/drawing/2014/main" id="{C06DB2AC-B397-4B47-B325-3519686E8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6"/>
            <a:extLst>
              <a:ext uri="{FF2B5EF4-FFF2-40B4-BE49-F238E27FC236}">
                <a16:creationId xmlns:a16="http://schemas.microsoft.com/office/drawing/2014/main" id="{C762054C-A185-441E-AD8A-E6CF16210D5C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72A82E9-7EC6-4E47-86BD-E178730B26D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041660" y="-171390"/>
            <a:ext cx="4882" cy="1000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193BF67-8811-461E-B22B-7EC5BCB483F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092825" y="6028591"/>
            <a:ext cx="4882" cy="10008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E84C573-B852-407F-AFB1-4CFF567F26C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3058" y="5608012"/>
            <a:ext cx="414197" cy="99894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A687EC0-ACD4-46EE-80F1-C1193A4293F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7589" y="251043"/>
            <a:ext cx="311866" cy="3118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170BDD0-6A9B-4CF6-99F7-382CC62513B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328746" y="251043"/>
            <a:ext cx="414197" cy="99894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158DBD2-C547-4EB8-844D-1522D99572B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423277" y="6295091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77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6E1F5548-B6BC-4344-99E9-8000A1F5B4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588892"/>
            <a:ext cx="1300174" cy="2600348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DBC8344-5B01-4421-8553-A62CD314D4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652" y="1599930"/>
            <a:ext cx="2600348" cy="2600348"/>
          </a:xfrm>
          <a:prstGeom prst="rect">
            <a:avLst/>
          </a:prstGeom>
        </p:spPr>
      </p:pic>
      <p:sp>
        <p:nvSpPr>
          <p:cNvPr id="11" name="그림 개체 틀 4">
            <a:extLst>
              <a:ext uri="{FF2B5EF4-FFF2-40B4-BE49-F238E27FC236}">
                <a16:creationId xmlns:a16="http://schemas.microsoft.com/office/drawing/2014/main" id="{68D9E32D-61D9-4235-A792-B793CDA619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5070" y="1308100"/>
            <a:ext cx="3277832" cy="2198265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360000" anchor="t" anchorCtr="0"/>
          <a:lstStyle>
            <a:lvl1pPr marL="0" indent="0" algn="ctr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2" name="그림 개체 틀 4">
            <a:extLst>
              <a:ext uri="{FF2B5EF4-FFF2-40B4-BE49-F238E27FC236}">
                <a16:creationId xmlns:a16="http://schemas.microsoft.com/office/drawing/2014/main" id="{201764C0-FE3B-45DD-B733-DCD1DC3E7D1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57085" y="1308100"/>
            <a:ext cx="3277832" cy="2198265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360000" anchor="t" anchorCtr="0"/>
          <a:lstStyle>
            <a:lvl1pPr marL="0" indent="0" algn="ctr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4" name="그림 개체 틀 4">
            <a:extLst>
              <a:ext uri="{FF2B5EF4-FFF2-40B4-BE49-F238E27FC236}">
                <a16:creationId xmlns:a16="http://schemas.microsoft.com/office/drawing/2014/main" id="{EACF0A6B-9E15-4750-B489-8FFDBE378AC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39099" y="1308100"/>
            <a:ext cx="3277832" cy="2198265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360000" anchor="t" anchorCtr="0"/>
          <a:lstStyle>
            <a:lvl1pPr marL="0" indent="0" algn="ctr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3" name="Graphic 3">
            <a:hlinkClick r:id="rId3"/>
            <a:extLst>
              <a:ext uri="{FF2B5EF4-FFF2-40B4-BE49-F238E27FC236}">
                <a16:creationId xmlns:a16="http://schemas.microsoft.com/office/drawing/2014/main" id="{703BFE6F-953B-43AC-B153-F7A1A97FA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15" name="TextBox 14">
            <a:hlinkClick r:id="rId6"/>
            <a:extLst>
              <a:ext uri="{FF2B5EF4-FFF2-40B4-BE49-F238E27FC236}">
                <a16:creationId xmlns:a16="http://schemas.microsoft.com/office/drawing/2014/main" id="{93A7DA24-C256-46C0-834B-A6F8FE492F1B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CE338B4B-BF6B-45FB-AE09-9E4969563C2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93559" y="5924641"/>
            <a:ext cx="4882" cy="10008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AA2D65D-B25E-4150-AD4B-54EE1397966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241" y="277026"/>
            <a:ext cx="414197" cy="99894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F5393562-8D12-460E-BD8F-579AC6BB402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9407" y="6269108"/>
            <a:ext cx="311866" cy="31186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044583C-299F-4CD7-9E98-3B1E05286B4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379562" y="5582029"/>
            <a:ext cx="414197" cy="99894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35A6B888-FD70-4380-A20E-5ADE8E5FED7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430728" y="277026"/>
            <a:ext cx="311866" cy="31186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B5ABFCA-514A-4151-B8CD-160ACBD0625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93559" y="-67441"/>
            <a:ext cx="4882" cy="10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04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>
            <a:extLst>
              <a:ext uri="{FF2B5EF4-FFF2-40B4-BE49-F238E27FC236}">
                <a16:creationId xmlns:a16="http://schemas.microsoft.com/office/drawing/2014/main" id="{D7EEA838-4B2F-4C99-98DA-49B310FB34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84" r="29879"/>
          <a:stretch/>
        </p:blipFill>
        <p:spPr>
          <a:xfrm>
            <a:off x="9539016" y="3210128"/>
            <a:ext cx="2652984" cy="159227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8C81D14C-072C-4870-A586-E8D9709121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4" b="65211"/>
          <a:stretch/>
        </p:blipFill>
        <p:spPr>
          <a:xfrm>
            <a:off x="0" y="5610823"/>
            <a:ext cx="2825687" cy="1247177"/>
          </a:xfrm>
          <a:prstGeom prst="rect">
            <a:avLst/>
          </a:prstGeom>
        </p:spPr>
      </p:pic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5C748C60-4E87-4C71-A00F-952101ADA2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1999" cy="3424117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0" name="Graphic 3">
            <a:hlinkClick r:id="rId3"/>
            <a:extLst>
              <a:ext uri="{FF2B5EF4-FFF2-40B4-BE49-F238E27FC236}">
                <a16:creationId xmlns:a16="http://schemas.microsoft.com/office/drawing/2014/main" id="{6AC92AB0-B55E-456B-B56D-69DEA8FCB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6"/>
            <a:extLst>
              <a:ext uri="{FF2B5EF4-FFF2-40B4-BE49-F238E27FC236}">
                <a16:creationId xmlns:a16="http://schemas.microsoft.com/office/drawing/2014/main" id="{EF744AF6-49C5-4EAA-A01B-A3EB21B95521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268ABD82-C8BF-4801-8414-BC0248C6AA6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97" y="4302002"/>
            <a:ext cx="4882" cy="10008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333DEF7-6C83-4E86-B640-0C0B114520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561" y="3706349"/>
            <a:ext cx="414197" cy="9989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BC6E5E5-DA39-49AC-A799-51D91F02D0F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726" y="6273668"/>
            <a:ext cx="311866" cy="31186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9C8B313-81BC-4E71-84FC-B2A508D5F23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8240" y="5586589"/>
            <a:ext cx="414197" cy="9989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B9FDBB6-D638-4E83-A3AB-A999705B899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9405" y="3706349"/>
            <a:ext cx="311866" cy="311866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EA89437C-09E7-41EF-97B2-0448B25DD8D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218" y="4989081"/>
            <a:ext cx="4882" cy="10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4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>
            <a:extLst>
              <a:ext uri="{FF2B5EF4-FFF2-40B4-BE49-F238E27FC236}">
                <a16:creationId xmlns:a16="http://schemas.microsoft.com/office/drawing/2014/main" id="{957144D5-2423-46C3-9BE7-76F0D638C0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3"/>
          <a:stretch/>
        </p:blipFill>
        <p:spPr>
          <a:xfrm>
            <a:off x="4535168" y="0"/>
            <a:ext cx="4050083" cy="3321132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72F3F82-7F90-4D32-ACD8-97DBAC8448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24"/>
          <a:stretch/>
        </p:blipFill>
        <p:spPr>
          <a:xfrm>
            <a:off x="8010396" y="3680231"/>
            <a:ext cx="4050083" cy="3177769"/>
          </a:xfrm>
          <a:prstGeom prst="rect">
            <a:avLst/>
          </a:prstGeom>
        </p:spPr>
      </p:pic>
      <p:sp>
        <p:nvSpPr>
          <p:cNvPr id="8" name="그림 개체 틀 11">
            <a:extLst>
              <a:ext uri="{FF2B5EF4-FFF2-40B4-BE49-F238E27FC236}">
                <a16:creationId xmlns:a16="http://schemas.microsoft.com/office/drawing/2014/main" id="{09E17F87-9B7C-4CF4-B924-8431E555A3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68193" y="723085"/>
            <a:ext cx="2563220" cy="5415776"/>
          </a:xfrm>
          <a:prstGeom prst="roundRect">
            <a:avLst>
              <a:gd name="adj" fmla="val 11269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>
              <a:defRPr lang="ko-KR" altLang="en-US" sz="20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7" name="Graphic 3">
            <a:hlinkClick r:id="rId3"/>
            <a:extLst>
              <a:ext uri="{FF2B5EF4-FFF2-40B4-BE49-F238E27FC236}">
                <a16:creationId xmlns:a16="http://schemas.microsoft.com/office/drawing/2014/main" id="{913F26D3-23F1-43C5-A77D-69520DECF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B7113D61-6C5D-49F9-BB36-4ADE11525FC5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27C6E27-F5E6-44E1-A3C4-F145B9A3E4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84829" y="-66513"/>
            <a:ext cx="414197" cy="99894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75C62B1-C20A-41A8-9215-7F8671DDF49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559" y="-67441"/>
            <a:ext cx="4882" cy="10008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2F1E849-CF16-4EFB-A8DA-9C19B7D846B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00" y="277026"/>
            <a:ext cx="311866" cy="31186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3D37E35-E803-4D82-9645-30895D8AAD8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92974" y="5925568"/>
            <a:ext cx="414197" cy="9989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8D46EEA-D847-4776-B99D-5BEAE8ACCD1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93559" y="5924640"/>
            <a:ext cx="4882" cy="10008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E0A3E40-3416-4816-89FE-B2373D19A7A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79534" y="6269107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02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F8C0D954-B512-42D7-B6E5-484278788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3" t="-1" b="19036"/>
          <a:stretch/>
        </p:blipFill>
        <p:spPr>
          <a:xfrm>
            <a:off x="0" y="4223347"/>
            <a:ext cx="3386811" cy="263465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CF149D7-DCC2-4CFA-996F-8A405F6DA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4"/>
          <a:stretch/>
        </p:blipFill>
        <p:spPr>
          <a:xfrm>
            <a:off x="3955729" y="0"/>
            <a:ext cx="4811980" cy="3572621"/>
          </a:xfrm>
          <a:prstGeom prst="rect">
            <a:avLst/>
          </a:prstGeom>
        </p:spPr>
      </p:pic>
      <p:sp>
        <p:nvSpPr>
          <p:cNvPr id="8" name="그림 개체 틀 5">
            <a:extLst>
              <a:ext uri="{FF2B5EF4-FFF2-40B4-BE49-F238E27FC236}">
                <a16:creationId xmlns:a16="http://schemas.microsoft.com/office/drawing/2014/main" id="{A0B1A9CA-9F9A-43AA-B8C0-E35C860345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45091" y="945615"/>
            <a:ext cx="6633748" cy="4966769"/>
          </a:xfrm>
          <a:prstGeom prst="roundRect">
            <a:avLst>
              <a:gd name="adj" fmla="val 174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7" name="Graphic 3">
            <a:hlinkClick r:id="rId4"/>
            <a:extLst>
              <a:ext uri="{FF2B5EF4-FFF2-40B4-BE49-F238E27FC236}">
                <a16:creationId xmlns:a16="http://schemas.microsoft.com/office/drawing/2014/main" id="{794A0C56-DB61-4791-915E-026D2EDEE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7"/>
            <a:extLst>
              <a:ext uri="{FF2B5EF4-FFF2-40B4-BE49-F238E27FC236}">
                <a16:creationId xmlns:a16="http://schemas.microsoft.com/office/drawing/2014/main" id="{CEDCCE04-657B-473F-838A-A73DF513B0A4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1216EC1-8568-4DC2-9B52-11301487C66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92974" y="-66514"/>
            <a:ext cx="414197" cy="99894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A6F3035-8293-418E-B397-7CC9E9ABCFE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30585" y="2928600"/>
            <a:ext cx="4882" cy="10008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41168F4C-0BA2-4DC0-9046-0AE88085A45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79534" y="277026"/>
            <a:ext cx="311866" cy="31186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DD9904C-F1A0-4E9A-A37B-E97D896E432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1184829" y="5925569"/>
            <a:ext cx="414197" cy="9989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B5A7211-EF4C-46C9-81A0-081F23847E4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56533" y="2928600"/>
            <a:ext cx="4882" cy="10008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1241750-D5A6-4D0B-8EEB-3A723C0EC1C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0600" y="6269108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21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8DE5D23D-4E06-4100-B496-E38F1B0E81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93" b="9609"/>
          <a:stretch/>
        </p:blipFill>
        <p:spPr>
          <a:xfrm>
            <a:off x="9591144" y="4127760"/>
            <a:ext cx="2600856" cy="273024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D79FAC5-A26A-443B-AEB2-E24854D3B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60"/>
          <a:stretch/>
        </p:blipFill>
        <p:spPr>
          <a:xfrm flipH="1" flipV="1">
            <a:off x="2399568" y="0"/>
            <a:ext cx="3933794" cy="1233066"/>
          </a:xfrm>
          <a:prstGeom prst="rect">
            <a:avLst/>
          </a:prstGeom>
        </p:spPr>
      </p:pic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BFF4DC61-9052-42FA-BA33-6A025994D2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33830" y="895348"/>
            <a:ext cx="7067557" cy="4608515"/>
          </a:xfrm>
          <a:prstGeom prst="roundRect">
            <a:avLst>
              <a:gd name="adj" fmla="val 68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7" name="Graphic 3">
            <a:hlinkClick r:id="rId4"/>
            <a:extLst>
              <a:ext uri="{FF2B5EF4-FFF2-40B4-BE49-F238E27FC236}">
                <a16:creationId xmlns:a16="http://schemas.microsoft.com/office/drawing/2014/main" id="{DB045B2F-C405-4DFC-81E1-D606AB94C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7"/>
            <a:extLst>
              <a:ext uri="{FF2B5EF4-FFF2-40B4-BE49-F238E27FC236}">
                <a16:creationId xmlns:a16="http://schemas.microsoft.com/office/drawing/2014/main" id="{23E2EDA6-3420-4157-BDA7-AE3D67740C1A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71EE9C1-ACCC-46F2-8790-81A70F4EFDD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1620" y="250344"/>
            <a:ext cx="414197" cy="99894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6E1C7F5-655A-4138-90A2-9100C8FDA73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04903" y="-67441"/>
            <a:ext cx="4882" cy="10008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ACEFE73-4853-4C82-B1C4-EEF0F8C6815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6183" y="250344"/>
            <a:ext cx="414197" cy="9989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02C3569-A542-4B48-9EE4-C204FF7A9F2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882215" y="-67441"/>
            <a:ext cx="4882" cy="10008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1E2C3DE-3F2C-428D-9490-70718194916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26183" y="5608711"/>
            <a:ext cx="414197" cy="99894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1E002760-4E44-4DDD-9C2C-AAA4D5D6AA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1882215" y="5924641"/>
            <a:ext cx="4882" cy="10008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42180EA-B040-4676-A55D-1A8B591E9B6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77348" y="3273067"/>
            <a:ext cx="311866" cy="31186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85D57013-7093-44B9-BADF-79974D57431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451620" y="5608711"/>
            <a:ext cx="414197" cy="99894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EE6736D-2E43-4275-BB11-EBB91B853BD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0304903" y="5924641"/>
            <a:ext cx="4882" cy="10008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957DBED7-04AE-4BA5-8873-3114782B8D5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502785" y="3273067"/>
            <a:ext cx="311866" cy="3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8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D2813B73-C202-4235-9000-4494D0E504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7AAB6E61-E8DC-4343-9B43-CB56A65B27EC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9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B67678F4-0959-4F6A-9F1C-7A0EE194E2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72733"/>
            <a:ext cx="2239204" cy="246221"/>
          </a:xfrm>
          <a:prstGeom prst="rect">
            <a:avLst/>
          </a:prstGeom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C471EFD3-66E0-4398-86F0-89E0DC33D68F}"/>
              </a:ext>
            </a:extLst>
          </p:cNvPr>
          <p:cNvSpPr txBox="1"/>
          <p:nvPr userDrawn="1"/>
        </p:nvSpPr>
        <p:spPr>
          <a:xfrm>
            <a:off x="4181605" y="6919987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6" r:id="rId2"/>
    <p:sldLayoutId id="2147483687" r:id="rId3"/>
    <p:sldLayoutId id="2147483688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72" r:id="rId18"/>
    <p:sldLayoutId id="2147483664" r:id="rId19"/>
  </p:sldLayoutIdLst>
  <p:hf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image" Target="../media/image41.sv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88D9E9-65CF-4F93-9DE1-348150A822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64" t="6950"/>
          <a:stretch/>
        </p:blipFill>
        <p:spPr>
          <a:xfrm>
            <a:off x="4016016" y="1651889"/>
            <a:ext cx="4159967" cy="30507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E4B24C-DED3-4714-9A7E-9F0760EC5AB1}"/>
              </a:ext>
            </a:extLst>
          </p:cNvPr>
          <p:cNvSpPr txBox="1"/>
          <p:nvPr/>
        </p:nvSpPr>
        <p:spPr>
          <a:xfrm>
            <a:off x="1804721" y="891747"/>
            <a:ext cx="8582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макрофотографии радужки глаза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243594-D1C4-4DBC-891F-E31B59023E8F}"/>
              </a:ext>
            </a:extLst>
          </p:cNvPr>
          <p:cNvSpPr txBox="1"/>
          <p:nvPr/>
        </p:nvSpPr>
        <p:spPr>
          <a:xfrm>
            <a:off x="1804721" y="5319922"/>
            <a:ext cx="8817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Выполнили: Ромашова Виктория, Шварёва Наталья, Ширинкина Мария,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Тастайбекова Мира, Никитина Кристина, Имшинецкая Евгения</a:t>
            </a: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C4F292-50F7-4AFC-AD1E-E9EACA49CE85}"/>
              </a:ext>
            </a:extLst>
          </p:cNvPr>
          <p:cNvSpPr/>
          <p:nvPr/>
        </p:nvSpPr>
        <p:spPr>
          <a:xfrm>
            <a:off x="11317184" y="6183392"/>
            <a:ext cx="771897" cy="486889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27BB13-5A5C-496D-BAAB-390A12792962}"/>
              </a:ext>
            </a:extLst>
          </p:cNvPr>
          <p:cNvSpPr txBox="1"/>
          <p:nvPr/>
        </p:nvSpPr>
        <p:spPr>
          <a:xfrm>
            <a:off x="1075149" y="3408469"/>
            <a:ext cx="2527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ko-KR" altLang="en-US" sz="1400" dirty="0">
              <a:solidFill>
                <a:srgbClr val="2040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88136D2-CE4D-463C-8267-9F98E41E011A}"/>
              </a:ext>
            </a:extLst>
          </p:cNvPr>
          <p:cNvSpPr/>
          <p:nvPr/>
        </p:nvSpPr>
        <p:spPr>
          <a:xfrm>
            <a:off x="1493671" y="1676166"/>
            <a:ext cx="11112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</a:t>
            </a:r>
            <a:endParaRPr lang="ko-KR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E7C41C6-5A28-4F62-B332-99ABB739151C}"/>
              </a:ext>
            </a:extLst>
          </p:cNvPr>
          <p:cNvSpPr/>
          <p:nvPr/>
        </p:nvSpPr>
        <p:spPr>
          <a:xfrm>
            <a:off x="1075149" y="2096041"/>
            <a:ext cx="2527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сделать досуг запоминающимся?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1AE7DC3-AD52-4BE6-BDB0-2E15587AA07C}"/>
              </a:ext>
            </a:extLst>
          </p:cNvPr>
          <p:cNvSpPr/>
          <p:nvPr/>
        </p:nvSpPr>
        <p:spPr>
          <a:xfrm>
            <a:off x="4839692" y="1675320"/>
            <a:ext cx="11112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</a:t>
            </a:r>
            <a:endParaRPr lang="ko-KR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38FCDC1-0AF8-4C17-B72B-D5B3F050C57E}"/>
              </a:ext>
            </a:extLst>
          </p:cNvPr>
          <p:cNvSpPr/>
          <p:nvPr/>
        </p:nvSpPr>
        <p:spPr>
          <a:xfrm>
            <a:off x="8476754" y="1673117"/>
            <a:ext cx="11112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</a:t>
            </a:r>
            <a:endParaRPr lang="ko-KR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D76F9B-4C0C-4185-9F77-7AD4D25073C5}"/>
              </a:ext>
            </a:extLst>
          </p:cNvPr>
          <p:cNvSpPr txBox="1"/>
          <p:nvPr/>
        </p:nvSpPr>
        <p:spPr>
          <a:xfrm>
            <a:off x="1804722" y="544954"/>
            <a:ext cx="8582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на рынке (какая и у кого?)</a:t>
            </a:r>
          </a:p>
        </p:txBody>
      </p:sp>
      <p:sp>
        <p:nvSpPr>
          <p:cNvPr id="19" name="직사각형 15">
            <a:extLst>
              <a:ext uri="{FF2B5EF4-FFF2-40B4-BE49-F238E27FC236}">
                <a16:creationId xmlns:a16="http://schemas.microsoft.com/office/drawing/2014/main" id="{7AB9E8EB-C986-4E82-98FB-7BB1CF8B37BC}"/>
              </a:ext>
            </a:extLst>
          </p:cNvPr>
          <p:cNvSpPr/>
          <p:nvPr/>
        </p:nvSpPr>
        <p:spPr>
          <a:xfrm>
            <a:off x="8185713" y="2092992"/>
            <a:ext cx="252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удивить друзей/близких, которые уже и так являются продвинутыми в сфере организации своего досуга?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직사각형 15">
            <a:extLst>
              <a:ext uri="{FF2B5EF4-FFF2-40B4-BE49-F238E27FC236}">
                <a16:creationId xmlns:a16="http://schemas.microsoft.com/office/drawing/2014/main" id="{077F989E-625F-4A95-8386-E52586692D8B}"/>
              </a:ext>
            </a:extLst>
          </p:cNvPr>
          <p:cNvSpPr/>
          <p:nvPr/>
        </p:nvSpPr>
        <p:spPr>
          <a:xfrm>
            <a:off x="4647771" y="2096041"/>
            <a:ext cx="2527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подарить человеку, у которого уже есть все необходимое?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래픽 545">
            <a:extLst>
              <a:ext uri="{FF2B5EF4-FFF2-40B4-BE49-F238E27FC236}">
                <a16:creationId xmlns:a16="http://schemas.microsoft.com/office/drawing/2014/main" id="{1BC74825-D74F-4023-91A6-F05A8B3AC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1671" y="3788381"/>
            <a:ext cx="639499" cy="654725"/>
          </a:xfrm>
          <a:prstGeom prst="rect">
            <a:avLst/>
          </a:prstGeom>
        </p:spPr>
      </p:pic>
      <p:pic>
        <p:nvPicPr>
          <p:cNvPr id="22" name="그래픽 556">
            <a:extLst>
              <a:ext uri="{FF2B5EF4-FFF2-40B4-BE49-F238E27FC236}">
                <a16:creationId xmlns:a16="http://schemas.microsoft.com/office/drawing/2014/main" id="{A82A6E31-E62D-4C53-95B1-99176C37F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1694" y="3042716"/>
            <a:ext cx="794292" cy="608393"/>
          </a:xfrm>
          <a:prstGeom prst="rect">
            <a:avLst/>
          </a:prstGeom>
        </p:spPr>
      </p:pic>
      <p:pic>
        <p:nvPicPr>
          <p:cNvPr id="23" name="그래픽 513">
            <a:extLst>
              <a:ext uri="{FF2B5EF4-FFF2-40B4-BE49-F238E27FC236}">
                <a16:creationId xmlns:a16="http://schemas.microsoft.com/office/drawing/2014/main" id="{4CE1B9C7-13EF-4358-9DBA-9ECA9B7E76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44328" y="5184883"/>
            <a:ext cx="810070" cy="756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CE23B4-288F-452D-8184-37EF8CA77588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49069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타원 90">
            <a:extLst>
              <a:ext uri="{FF2B5EF4-FFF2-40B4-BE49-F238E27FC236}">
                <a16:creationId xmlns:a16="http://schemas.microsoft.com/office/drawing/2014/main" id="{D1BF46E1-1A2C-44B2-AEF1-1F11374E71AD}"/>
              </a:ext>
            </a:extLst>
          </p:cNvPr>
          <p:cNvSpPr/>
          <p:nvPr/>
        </p:nvSpPr>
        <p:spPr>
          <a:xfrm>
            <a:off x="2281862" y="3105594"/>
            <a:ext cx="1235935" cy="1239927"/>
          </a:xfrm>
          <a:prstGeom prst="ellipse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EC35A922-CF2B-4E81-B5DF-D1A4E7E164D3}"/>
              </a:ext>
            </a:extLst>
          </p:cNvPr>
          <p:cNvSpPr/>
          <p:nvPr/>
        </p:nvSpPr>
        <p:spPr>
          <a:xfrm>
            <a:off x="184347" y="2490755"/>
            <a:ext cx="2715483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люди</a:t>
            </a:r>
          </a:p>
          <a:p>
            <a:pPr algn="ctr"/>
            <a:r>
              <a:rPr lang="ru-RU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16-35 лет</a:t>
            </a:r>
            <a:endParaRPr lang="en-US" altLang="ko-KR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EB7529-B75D-46E8-B0B7-D34A21492AA4}"/>
              </a:ext>
            </a:extLst>
          </p:cNvPr>
          <p:cNvSpPr txBox="1"/>
          <p:nvPr/>
        </p:nvSpPr>
        <p:spPr>
          <a:xfrm>
            <a:off x="1252459" y="379251"/>
            <a:ext cx="10397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проблемы, описание предлагаемого продукта</a:t>
            </a:r>
          </a:p>
        </p:txBody>
      </p:sp>
      <p:pic>
        <p:nvPicPr>
          <p:cNvPr id="24" name="그래픽 524">
            <a:extLst>
              <a:ext uri="{FF2B5EF4-FFF2-40B4-BE49-F238E27FC236}">
                <a16:creationId xmlns:a16="http://schemas.microsoft.com/office/drawing/2014/main" id="{F83A871C-F969-42D0-A876-9C4656233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8823" y="3365010"/>
            <a:ext cx="481005" cy="658624"/>
          </a:xfrm>
          <a:prstGeom prst="rect">
            <a:avLst/>
          </a:prstGeom>
        </p:spPr>
      </p:pic>
      <p:sp>
        <p:nvSpPr>
          <p:cNvPr id="25" name="타원 90">
            <a:extLst>
              <a:ext uri="{FF2B5EF4-FFF2-40B4-BE49-F238E27FC236}">
                <a16:creationId xmlns:a16="http://schemas.microsoft.com/office/drawing/2014/main" id="{6117BEAC-E520-4844-86BE-3C5A2142CB83}"/>
              </a:ext>
            </a:extLst>
          </p:cNvPr>
          <p:cNvSpPr/>
          <p:nvPr/>
        </p:nvSpPr>
        <p:spPr>
          <a:xfrm>
            <a:off x="954205" y="1312383"/>
            <a:ext cx="1235935" cy="1239927"/>
          </a:xfrm>
          <a:prstGeom prst="ellipse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7" name="그래픽 525">
            <a:extLst>
              <a:ext uri="{FF2B5EF4-FFF2-40B4-BE49-F238E27FC236}">
                <a16:creationId xmlns:a16="http://schemas.microsoft.com/office/drawing/2014/main" id="{6A1BF9A3-78DB-40AE-96E7-FC3CE49EF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99828" y="3316515"/>
            <a:ext cx="493322" cy="708200"/>
          </a:xfrm>
          <a:prstGeom prst="rect">
            <a:avLst/>
          </a:prstGeom>
        </p:spPr>
      </p:pic>
      <p:pic>
        <p:nvPicPr>
          <p:cNvPr id="28" name="그래픽 518">
            <a:extLst>
              <a:ext uri="{FF2B5EF4-FFF2-40B4-BE49-F238E27FC236}">
                <a16:creationId xmlns:a16="http://schemas.microsoft.com/office/drawing/2014/main" id="{430052C8-188A-45C5-8D9F-70CCF50E5D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7943" y="1538753"/>
            <a:ext cx="481928" cy="677302"/>
          </a:xfrm>
          <a:prstGeom prst="rect">
            <a:avLst/>
          </a:prstGeom>
        </p:spPr>
      </p:pic>
      <p:sp>
        <p:nvSpPr>
          <p:cNvPr id="29" name="직사각형 91">
            <a:extLst>
              <a:ext uri="{FF2B5EF4-FFF2-40B4-BE49-F238E27FC236}">
                <a16:creationId xmlns:a16="http://schemas.microsoft.com/office/drawing/2014/main" id="{B26E6A84-6186-40EA-90B0-8C09F0FEA4B9}"/>
              </a:ext>
            </a:extLst>
          </p:cNvPr>
          <p:cNvSpPr/>
          <p:nvPr/>
        </p:nvSpPr>
        <p:spPr>
          <a:xfrm>
            <a:off x="1694456" y="4314744"/>
            <a:ext cx="2715483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Пара/семья</a:t>
            </a:r>
            <a:endParaRPr lang="en-US" altLang="ko-KR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타원 90">
            <a:extLst>
              <a:ext uri="{FF2B5EF4-FFF2-40B4-BE49-F238E27FC236}">
                <a16:creationId xmlns:a16="http://schemas.microsoft.com/office/drawing/2014/main" id="{8C9D97AC-614A-4268-9218-9D0A7E54B407}"/>
              </a:ext>
            </a:extLst>
          </p:cNvPr>
          <p:cNvSpPr/>
          <p:nvPr/>
        </p:nvSpPr>
        <p:spPr>
          <a:xfrm>
            <a:off x="3606665" y="4787481"/>
            <a:ext cx="1326833" cy="1284695"/>
          </a:xfrm>
          <a:prstGeom prst="ellipse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직사각형 91">
            <a:extLst>
              <a:ext uri="{FF2B5EF4-FFF2-40B4-BE49-F238E27FC236}">
                <a16:creationId xmlns:a16="http://schemas.microsoft.com/office/drawing/2014/main" id="{775B89EF-5167-4C84-87E1-5ED6C5D289FB}"/>
              </a:ext>
            </a:extLst>
          </p:cNvPr>
          <p:cNvSpPr/>
          <p:nvPr/>
        </p:nvSpPr>
        <p:spPr>
          <a:xfrm>
            <a:off x="2912339" y="6041399"/>
            <a:ext cx="2715483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Фотографы</a:t>
            </a:r>
            <a:endParaRPr lang="en-US" altLang="ko-KR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그래픽 533">
            <a:extLst>
              <a:ext uri="{FF2B5EF4-FFF2-40B4-BE49-F238E27FC236}">
                <a16:creationId xmlns:a16="http://schemas.microsoft.com/office/drawing/2014/main" id="{FD0F7BFB-B326-4CBB-B234-39F54953D4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5677" y="5187924"/>
            <a:ext cx="718578" cy="562365"/>
          </a:xfrm>
          <a:prstGeom prst="rect">
            <a:avLst/>
          </a:prstGeom>
        </p:spPr>
      </p:pic>
      <p:sp>
        <p:nvSpPr>
          <p:cNvPr id="3" name="AutoShape 6">
            <a:extLst>
              <a:ext uri="{FF2B5EF4-FFF2-40B4-BE49-F238E27FC236}">
                <a16:creationId xmlns:a16="http://schemas.microsoft.com/office/drawing/2014/main" id="{0183A876-7F7D-4F98-8A2B-E740F1324B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A770B8-FDF9-4786-9A7D-66343CDE600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049" t="10191" r="11637" b="7314"/>
          <a:stretch/>
        </p:blipFill>
        <p:spPr>
          <a:xfrm>
            <a:off x="5293484" y="1492686"/>
            <a:ext cx="6056609" cy="435585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141B4A4-5DE6-4BFF-985E-1CE03137008E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72662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48B5016-5294-42DE-B442-EC62A30F24DB}"/>
              </a:ext>
            </a:extLst>
          </p:cNvPr>
          <p:cNvGrpSpPr/>
          <p:nvPr/>
        </p:nvGrpSpPr>
        <p:grpSpPr>
          <a:xfrm rot="370209">
            <a:off x="8799062" y="3218677"/>
            <a:ext cx="2006448" cy="3191014"/>
            <a:chOff x="5557043" y="752547"/>
            <a:chExt cx="2737305" cy="4421866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6C2B6F2B-AEBC-4147-8E88-AC51D55A11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1" r="10592" b="4281"/>
            <a:stretch/>
          </p:blipFill>
          <p:spPr bwMode="auto">
            <a:xfrm>
              <a:off x="5557043" y="752547"/>
              <a:ext cx="2737305" cy="4421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B31BB295-6F2F-4F9E-9BBC-2AF7FA25B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6486" y="3195062"/>
              <a:ext cx="2085045" cy="1389638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E5E8F2C-E5A6-46C2-B9D6-39CDD15FB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0764">
            <a:off x="6513818" y="913058"/>
            <a:ext cx="2286287" cy="2404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8D14EA-5E55-4CB6-A835-3C04B8FAA91D}"/>
              </a:ext>
            </a:extLst>
          </p:cNvPr>
          <p:cNvSpPr txBox="1"/>
          <p:nvPr/>
        </p:nvSpPr>
        <p:spPr>
          <a:xfrm>
            <a:off x="4664035" y="349724"/>
            <a:ext cx="6097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ko-K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502A73-D41F-4472-810D-4EBB06DCC67E}"/>
              </a:ext>
            </a:extLst>
          </p:cNvPr>
          <p:cNvSpPr/>
          <p:nvPr/>
        </p:nvSpPr>
        <p:spPr>
          <a:xfrm>
            <a:off x="914400" y="934499"/>
            <a:ext cx="3429000" cy="3848100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E4E3EB-0A97-45EB-A001-4078C279A5DB}"/>
              </a:ext>
            </a:extLst>
          </p:cNvPr>
          <p:cNvSpPr txBox="1"/>
          <p:nvPr/>
        </p:nvSpPr>
        <p:spPr>
          <a:xfrm>
            <a:off x="1043398" y="1029854"/>
            <a:ext cx="4927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Потребительский сегмент: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( от 18 лет до 35 лет)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</a:t>
            </a: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Фотографии с радужкой глаза, </a:t>
            </a:r>
            <a:b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картины, брелки, кулоны, кольца, </a:t>
            </a:r>
            <a:b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шопперы с изображением;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Сертификаты, различные акции.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Взаимоотношения: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Стараемся найти подход к каждому клиенту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сбыта: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</a:t>
            </a:r>
            <a:r>
              <a:rPr lang="ru-RU" sz="24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соц.сетях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(BK, </a:t>
            </a:r>
            <a:r>
              <a:rPr lang="ru-RU" sz="24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Viber</a:t>
            </a: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Telegram, </a:t>
            </a:r>
            <a:r>
              <a:rPr lang="ru-RU" sz="24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BB5F795-9558-4A8F-B263-28156996E135}"/>
              </a:ext>
            </a:extLst>
          </p:cNvPr>
          <p:cNvSpPr/>
          <p:nvPr/>
        </p:nvSpPr>
        <p:spPr>
          <a:xfrm>
            <a:off x="8729468" y="972711"/>
            <a:ext cx="2337799" cy="2235151"/>
          </a:xfrm>
          <a:prstGeom prst="ellipse">
            <a:avLst/>
          </a:prstGeom>
          <a:blipFill dpi="0" rotWithShape="1">
            <a:blip r:embed="rId5"/>
            <a:srcRect/>
            <a:stretch>
              <a:fillRect l="-4000" t="-5000" r="-4000" b="-15000"/>
            </a:stretch>
          </a:blipFill>
          <a:ln w="6985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BB001CA-355A-4362-A211-A1794D75C5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53960">
            <a:off x="10547278" y="3105686"/>
            <a:ext cx="1327729" cy="243591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EE31AF-E80F-4F86-87E4-A7352078F4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604" t="10383" r="10054"/>
          <a:stretch/>
        </p:blipFill>
        <p:spPr>
          <a:xfrm rot="812768">
            <a:off x="6577685" y="3429000"/>
            <a:ext cx="2123301" cy="19793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FC84806-6B47-450B-97E6-95D17F696946}"/>
              </a:ext>
            </a:extLst>
          </p:cNvPr>
          <p:cNvSpPr txBox="1"/>
          <p:nvPr/>
        </p:nvSpPr>
        <p:spPr>
          <a:xfrm>
            <a:off x="11645735" y="630822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7363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C6AA832-56B6-47F4-860D-6AA9951E5D4B}"/>
              </a:ext>
            </a:extLst>
          </p:cNvPr>
          <p:cNvSpPr txBox="1"/>
          <p:nvPr/>
        </p:nvSpPr>
        <p:spPr>
          <a:xfrm>
            <a:off x="3047010" y="286480"/>
            <a:ext cx="67065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конкуренты. </a:t>
            </a: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</a:t>
            </a: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предлагаемого решения.</a:t>
            </a:r>
            <a:endParaRPr lang="en-US" altLang="ko-KR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D0CBC9D-3721-43BF-B30B-9B9706D8BB5B}"/>
              </a:ext>
            </a:extLst>
          </p:cNvPr>
          <p:cNvSpPr/>
          <p:nvPr/>
        </p:nvSpPr>
        <p:spPr>
          <a:xfrm>
            <a:off x="1067011" y="1968828"/>
            <a:ext cx="3960000" cy="3960000"/>
          </a:xfrm>
          <a:prstGeom prst="ellipse">
            <a:avLst/>
          </a:prstGeom>
          <a:blipFill dpi="0" rotWithShape="1">
            <a:blip r:embed="rId2"/>
            <a:srcRect/>
            <a:stretch>
              <a:fillRect l="-5000" t="-9000" r="-5000" b="-9000"/>
            </a:stretch>
          </a:blip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4B960A-49E8-41F8-ADC4-AE817EC87AB6}"/>
              </a:ext>
            </a:extLst>
          </p:cNvPr>
          <p:cNvSpPr txBox="1"/>
          <p:nvPr/>
        </p:nvSpPr>
        <p:spPr>
          <a:xfrm>
            <a:off x="4531711" y="2242900"/>
            <a:ext cx="67065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altLang="ko-KR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Конкуренты: </a:t>
            </a:r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фотосалоны.</a:t>
            </a:r>
          </a:p>
          <a:p>
            <a:pPr algn="r"/>
            <a:r>
              <a:rPr lang="ru-RU" altLang="ko-KR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Преимущества:  </a:t>
            </a:r>
          </a:p>
          <a:p>
            <a:pPr marL="285750" indent="-285750" algn="r">
              <a:buFontTx/>
              <a:buChar char="-"/>
            </a:pPr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Уникальность (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по всей стране открыто 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немного таких студий, в Перми их вовсе нет);</a:t>
            </a:r>
            <a:endParaRPr lang="ru-RU" altLang="ko-KR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r">
              <a:buFontTx/>
              <a:buChar char="-"/>
            </a:pPr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Полная специализация по макро-съемке;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55CDD7-E6E0-4D12-9F8C-2AD18304587D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87216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2">
            <a:extLst>
              <a:ext uri="{FF2B5EF4-FFF2-40B4-BE49-F238E27FC236}">
                <a16:creationId xmlns:a16="http://schemas.microsoft.com/office/drawing/2014/main" id="{16D3D41B-394E-4B39-A941-CD9BBB8E8FE7}"/>
              </a:ext>
            </a:extLst>
          </p:cNvPr>
          <p:cNvSpPr txBox="1"/>
          <p:nvPr/>
        </p:nvSpPr>
        <p:spPr>
          <a:xfrm>
            <a:off x="1110048" y="441895"/>
            <a:ext cx="9971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Маркетинговая стратегия. Оценка рынка. </a:t>
            </a: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аудитория. Каналы продаж.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직사각형 15">
            <a:extLst>
              <a:ext uri="{FF2B5EF4-FFF2-40B4-BE49-F238E27FC236}">
                <a16:creationId xmlns:a16="http://schemas.microsoft.com/office/drawing/2014/main" id="{BF07BD4E-78F2-4D71-9071-BBE6A4FEB37D}"/>
              </a:ext>
            </a:extLst>
          </p:cNvPr>
          <p:cNvSpPr/>
          <p:nvPr/>
        </p:nvSpPr>
        <p:spPr>
          <a:xfrm>
            <a:off x="1306211" y="1874875"/>
            <a:ext cx="9481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(18 - 60 лет ) </a:t>
            </a:r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евушки и парни, а именно творческая молодежь, студенты, влюбленные пары и семьи, фотографы.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2159FD-9EE2-4F9E-99BE-4BBDCEFAB7BA}"/>
              </a:ext>
            </a:extLst>
          </p:cNvPr>
          <p:cNvSpPr txBox="1"/>
          <p:nvPr/>
        </p:nvSpPr>
        <p:spPr>
          <a:xfrm>
            <a:off x="1388332" y="2743200"/>
            <a:ext cx="93169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рынка: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TAM:  276 млрд.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SAM: 46 млн. </a:t>
            </a: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SOM: 2,6 млн</a:t>
            </a:r>
            <a:r>
              <a:rPr lang="ru-RU" dirty="0">
                <a:solidFill>
                  <a:srgbClr val="2040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dirty="0">
                <a:solidFill>
                  <a:srgbClr val="2040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2040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5E20D6-B16B-4FBF-90CD-3940619AAAE8}"/>
              </a:ext>
            </a:extLst>
          </p:cNvPr>
          <p:cNvSpPr/>
          <p:nvPr/>
        </p:nvSpPr>
        <p:spPr>
          <a:xfrm>
            <a:off x="11188700" y="5918200"/>
            <a:ext cx="749300" cy="787400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AD8E19-C9BD-4F38-A71B-2ACA7CE939CA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63499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4552D09-D5C7-449A-AE09-AB30A2D4717A}"/>
              </a:ext>
            </a:extLst>
          </p:cNvPr>
          <p:cNvSpPr txBox="1"/>
          <p:nvPr/>
        </p:nvSpPr>
        <p:spPr>
          <a:xfrm>
            <a:off x="4614744" y="372638"/>
            <a:ext cx="930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직사각형 15">
            <a:extLst>
              <a:ext uri="{FF2B5EF4-FFF2-40B4-BE49-F238E27FC236}">
                <a16:creationId xmlns:a16="http://schemas.microsoft.com/office/drawing/2014/main" id="{0B0E8427-C56F-470C-8A15-34C0982B282C}"/>
              </a:ext>
            </a:extLst>
          </p:cNvPr>
          <p:cNvSpPr/>
          <p:nvPr/>
        </p:nvSpPr>
        <p:spPr>
          <a:xfrm>
            <a:off x="1136822" y="1874875"/>
            <a:ext cx="96506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/>
            </a:br>
            <a:endParaRPr lang="ko-KR" altLang="en-US" sz="20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FCF19E-83A9-4294-95C0-81992F32BDFD}"/>
              </a:ext>
            </a:extLst>
          </p:cNvPr>
          <p:cNvSpPr txBox="1"/>
          <p:nvPr/>
        </p:nvSpPr>
        <p:spPr>
          <a:xfrm>
            <a:off x="2595261" y="4349861"/>
            <a:ext cx="8576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анализ информации о первых днях работы, исправление недочетов при их обнаружении</a:t>
            </a:r>
          </a:p>
        </p:txBody>
      </p:sp>
      <p:sp>
        <p:nvSpPr>
          <p:cNvPr id="16" name="직사각형 12">
            <a:extLst>
              <a:ext uri="{FF2B5EF4-FFF2-40B4-BE49-F238E27FC236}">
                <a16:creationId xmlns:a16="http://schemas.microsoft.com/office/drawing/2014/main" id="{6A02D825-9FC1-47FB-AC47-40BCF3170B0E}"/>
              </a:ext>
            </a:extLst>
          </p:cNvPr>
          <p:cNvSpPr/>
          <p:nvPr/>
        </p:nvSpPr>
        <p:spPr>
          <a:xfrm>
            <a:off x="1023553" y="1620512"/>
            <a:ext cx="1514614" cy="5715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7EA08E-D668-46FA-97C3-BAF4987C0DDD}"/>
              </a:ext>
            </a:extLst>
          </p:cNvPr>
          <p:cNvSpPr txBox="1"/>
          <p:nvPr/>
        </p:nvSpPr>
        <p:spPr>
          <a:xfrm>
            <a:off x="2598351" y="1644042"/>
            <a:ext cx="8489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всей необходимой информации и создание плана</a:t>
            </a:r>
          </a:p>
        </p:txBody>
      </p:sp>
      <p:sp>
        <p:nvSpPr>
          <p:cNvPr id="18" name="직사각형 12">
            <a:extLst>
              <a:ext uri="{FF2B5EF4-FFF2-40B4-BE49-F238E27FC236}">
                <a16:creationId xmlns:a16="http://schemas.microsoft.com/office/drawing/2014/main" id="{F1A4E725-C178-4C43-AB7F-62BF796E7756}"/>
              </a:ext>
            </a:extLst>
          </p:cNvPr>
          <p:cNvSpPr/>
          <p:nvPr/>
        </p:nvSpPr>
        <p:spPr>
          <a:xfrm>
            <a:off x="1023553" y="2551251"/>
            <a:ext cx="1514614" cy="57150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FC0800-A5A1-49F4-9E94-E83BC2584F11}"/>
              </a:ext>
            </a:extLst>
          </p:cNvPr>
          <p:cNvSpPr txBox="1"/>
          <p:nvPr/>
        </p:nvSpPr>
        <p:spPr>
          <a:xfrm>
            <a:off x="2595262" y="2451301"/>
            <a:ext cx="8305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ООО, аренда помещения, закупка оборудования, найм персонала</a:t>
            </a:r>
          </a:p>
        </p:txBody>
      </p:sp>
      <p:sp>
        <p:nvSpPr>
          <p:cNvPr id="20" name="직사각형 12">
            <a:extLst>
              <a:ext uri="{FF2B5EF4-FFF2-40B4-BE49-F238E27FC236}">
                <a16:creationId xmlns:a16="http://schemas.microsoft.com/office/drawing/2014/main" id="{F32BEDBE-DB0D-42BC-8652-2064BBFCDAE4}"/>
              </a:ext>
            </a:extLst>
          </p:cNvPr>
          <p:cNvSpPr/>
          <p:nvPr/>
        </p:nvSpPr>
        <p:spPr>
          <a:xfrm>
            <a:off x="1020463" y="3476053"/>
            <a:ext cx="1514614" cy="5715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직사각형 12">
            <a:extLst>
              <a:ext uri="{FF2B5EF4-FFF2-40B4-BE49-F238E27FC236}">
                <a16:creationId xmlns:a16="http://schemas.microsoft.com/office/drawing/2014/main" id="{813DC920-1F9D-4698-9839-020B6B5B2C75}"/>
              </a:ext>
            </a:extLst>
          </p:cNvPr>
          <p:cNvSpPr/>
          <p:nvPr/>
        </p:nvSpPr>
        <p:spPr>
          <a:xfrm>
            <a:off x="1020462" y="4396837"/>
            <a:ext cx="1514614" cy="5715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этап</a:t>
            </a:r>
            <a:endParaRPr lang="ko-KR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1379B6-DAD8-4788-8CCB-55A5BD0E684A}"/>
              </a:ext>
            </a:extLst>
          </p:cNvPr>
          <p:cNvSpPr txBox="1"/>
          <p:nvPr/>
        </p:nvSpPr>
        <p:spPr>
          <a:xfrm>
            <a:off x="2595261" y="3404948"/>
            <a:ext cx="8305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всех систем перед открытием, старт продаж, прием первых клиентов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3F0560-B128-4F4E-9137-87C09168EEA2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0343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7F635E8B-64D0-4FE9-95F6-8243E10B7384}"/>
              </a:ext>
            </a:extLst>
          </p:cNvPr>
          <p:cNvSpPr/>
          <p:nvPr/>
        </p:nvSpPr>
        <p:spPr>
          <a:xfrm>
            <a:off x="940510" y="1460337"/>
            <a:ext cx="2895601" cy="2175957"/>
          </a:xfrm>
          <a:prstGeom prst="rect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C58653C-CA55-4528-8E69-0BD43C3A42B4}"/>
              </a:ext>
            </a:extLst>
          </p:cNvPr>
          <p:cNvSpPr/>
          <p:nvPr/>
        </p:nvSpPr>
        <p:spPr>
          <a:xfrm>
            <a:off x="4522525" y="1460337"/>
            <a:ext cx="2895601" cy="2175957"/>
          </a:xfrm>
          <a:prstGeom prst="rect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027422B-6FB5-4994-BEFB-3780A9AF7300}"/>
              </a:ext>
            </a:extLst>
          </p:cNvPr>
          <p:cNvSpPr/>
          <p:nvPr/>
        </p:nvSpPr>
        <p:spPr>
          <a:xfrm>
            <a:off x="8104540" y="1460337"/>
            <a:ext cx="2895601" cy="2175957"/>
          </a:xfrm>
          <a:prstGeom prst="rect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277731-D7B0-4206-B7B1-C77105047F81}"/>
              </a:ext>
            </a:extLst>
          </p:cNvPr>
          <p:cNvSpPr txBox="1"/>
          <p:nvPr/>
        </p:nvSpPr>
        <p:spPr>
          <a:xfrm>
            <a:off x="1177372" y="2770109"/>
            <a:ext cx="246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ctr"/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750 000 руб.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EF2D71-6049-468F-A343-11FC8568A24E}"/>
              </a:ext>
            </a:extLst>
          </p:cNvPr>
          <p:cNvSpPr txBox="1"/>
          <p:nvPr/>
        </p:nvSpPr>
        <p:spPr>
          <a:xfrm>
            <a:off x="4735683" y="2770109"/>
            <a:ext cx="2469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ctr"/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1200 руб.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9EC207-0A51-440D-AD15-705037D1E1C4}"/>
              </a:ext>
            </a:extLst>
          </p:cNvPr>
          <p:cNvSpPr txBox="1"/>
          <p:nvPr/>
        </p:nvSpPr>
        <p:spPr>
          <a:xfrm>
            <a:off x="8127652" y="2770109"/>
            <a:ext cx="2905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ctr"/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700 человек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3519AD57-AFCC-4CED-8213-53510C6FD46E}"/>
              </a:ext>
            </a:extLst>
          </p:cNvPr>
          <p:cNvSpPr/>
          <p:nvPr/>
        </p:nvSpPr>
        <p:spPr>
          <a:xfrm>
            <a:off x="1819248" y="953074"/>
            <a:ext cx="1013338" cy="1013338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  <a:effectLst>
            <a:outerShdw blurRad="127000" dist="635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86400" tIns="45720" rIns="864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CD168954-BA93-4DD0-9FBD-46912F47BCAF}"/>
              </a:ext>
            </a:extLst>
          </p:cNvPr>
          <p:cNvSpPr/>
          <p:nvPr/>
        </p:nvSpPr>
        <p:spPr>
          <a:xfrm>
            <a:off x="5386992" y="940980"/>
            <a:ext cx="1013338" cy="1013338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  <a:effectLst>
            <a:outerShdw blurRad="127000" dist="635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86400" tIns="45720" rIns="864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7A37A530-A166-4F9B-92C1-EFC1A6BFD0F7}"/>
              </a:ext>
            </a:extLst>
          </p:cNvPr>
          <p:cNvSpPr/>
          <p:nvPr/>
        </p:nvSpPr>
        <p:spPr>
          <a:xfrm>
            <a:off x="8986197" y="975660"/>
            <a:ext cx="1013338" cy="1013338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  <a:effectLst>
            <a:outerShdw blurRad="127000" dist="635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86400" tIns="45720" rIns="864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Box 12">
            <a:extLst>
              <a:ext uri="{FF2B5EF4-FFF2-40B4-BE49-F238E27FC236}">
                <a16:creationId xmlns:a16="http://schemas.microsoft.com/office/drawing/2014/main" id="{0CE5B585-CA9E-4503-A8C6-DFF154B83338}"/>
              </a:ext>
            </a:extLst>
          </p:cNvPr>
          <p:cNvSpPr txBox="1"/>
          <p:nvPr/>
        </p:nvSpPr>
        <p:spPr>
          <a:xfrm>
            <a:off x="2264685" y="438103"/>
            <a:ext cx="8685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финансовые показатели проекта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직사각형 17">
            <a:extLst>
              <a:ext uri="{FF2B5EF4-FFF2-40B4-BE49-F238E27FC236}">
                <a16:creationId xmlns:a16="http://schemas.microsoft.com/office/drawing/2014/main" id="{88910650-E580-4D5A-A211-C71FD97A7FCD}"/>
              </a:ext>
            </a:extLst>
          </p:cNvPr>
          <p:cNvSpPr/>
          <p:nvPr/>
        </p:nvSpPr>
        <p:spPr>
          <a:xfrm>
            <a:off x="2451024" y="4283457"/>
            <a:ext cx="2895601" cy="2175958"/>
          </a:xfrm>
          <a:prstGeom prst="rect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직사각형 18">
            <a:extLst>
              <a:ext uri="{FF2B5EF4-FFF2-40B4-BE49-F238E27FC236}">
                <a16:creationId xmlns:a16="http://schemas.microsoft.com/office/drawing/2014/main" id="{6F0744AE-E39B-492F-986A-A2BA85E31D3D}"/>
              </a:ext>
            </a:extLst>
          </p:cNvPr>
          <p:cNvSpPr/>
          <p:nvPr/>
        </p:nvSpPr>
        <p:spPr>
          <a:xfrm>
            <a:off x="6846330" y="4358849"/>
            <a:ext cx="2895601" cy="2175958"/>
          </a:xfrm>
          <a:prstGeom prst="rect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2702BA-ACC0-44D7-8C68-5C3E07B5E4E0}"/>
              </a:ext>
            </a:extLst>
          </p:cNvPr>
          <p:cNvSpPr txBox="1"/>
          <p:nvPr/>
        </p:nvSpPr>
        <p:spPr>
          <a:xfrm>
            <a:off x="2507583" y="5075750"/>
            <a:ext cx="279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endParaRPr lang="en-US" altLang="ko-K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ECC8075-FA6C-4858-AA78-A07F490CC7A2}"/>
              </a:ext>
            </a:extLst>
          </p:cNvPr>
          <p:cNvSpPr txBox="1"/>
          <p:nvPr/>
        </p:nvSpPr>
        <p:spPr>
          <a:xfrm>
            <a:off x="6896511" y="5074961"/>
            <a:ext cx="2795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</a:t>
            </a:r>
            <a:endParaRPr lang="en-US" altLang="ko-K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B8F26C2-CF5E-473F-BE84-E810FBB1B62A}"/>
              </a:ext>
            </a:extLst>
          </p:cNvPr>
          <p:cNvSpPr txBox="1"/>
          <p:nvPr/>
        </p:nvSpPr>
        <p:spPr>
          <a:xfrm>
            <a:off x="6923855" y="5680100"/>
            <a:ext cx="279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ctr"/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1 150 000 руб.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타원 29">
            <a:extLst>
              <a:ext uri="{FF2B5EF4-FFF2-40B4-BE49-F238E27FC236}">
                <a16:creationId xmlns:a16="http://schemas.microsoft.com/office/drawing/2014/main" id="{6C66592A-4C02-46E6-B35D-2A1D2314B3E4}"/>
              </a:ext>
            </a:extLst>
          </p:cNvPr>
          <p:cNvSpPr/>
          <p:nvPr/>
        </p:nvSpPr>
        <p:spPr>
          <a:xfrm>
            <a:off x="3380820" y="3776788"/>
            <a:ext cx="1013338" cy="1013338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  <a:effectLst>
            <a:outerShdw blurRad="127000" dist="635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86400" tIns="45720" rIns="864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타원 30">
            <a:extLst>
              <a:ext uri="{FF2B5EF4-FFF2-40B4-BE49-F238E27FC236}">
                <a16:creationId xmlns:a16="http://schemas.microsoft.com/office/drawing/2014/main" id="{699809E7-D798-4A40-8197-C203FAAAC9E0}"/>
              </a:ext>
            </a:extLst>
          </p:cNvPr>
          <p:cNvSpPr/>
          <p:nvPr/>
        </p:nvSpPr>
        <p:spPr>
          <a:xfrm>
            <a:off x="7787461" y="3852180"/>
            <a:ext cx="1013338" cy="1013338"/>
          </a:xfrm>
          <a:prstGeom prst="ellipse">
            <a:avLst/>
          </a:prstGeom>
          <a:solidFill>
            <a:schemeClr val="tx1"/>
          </a:solidFill>
          <a:ln w="76200" cap="flat">
            <a:noFill/>
            <a:prstDash val="solid"/>
            <a:miter/>
          </a:ln>
          <a:effectLst>
            <a:outerShdw blurRad="127000" dist="635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86400" tIns="45720" rIns="864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6" name="그룹 32">
            <a:extLst>
              <a:ext uri="{FF2B5EF4-FFF2-40B4-BE49-F238E27FC236}">
                <a16:creationId xmlns:a16="http://schemas.microsoft.com/office/drawing/2014/main" id="{A90B5DDB-1E76-44A9-BD0F-C9ECADF88CE5}"/>
              </a:ext>
            </a:extLst>
          </p:cNvPr>
          <p:cNvGrpSpPr/>
          <p:nvPr/>
        </p:nvGrpSpPr>
        <p:grpSpPr>
          <a:xfrm>
            <a:off x="3780359" y="3923606"/>
            <a:ext cx="203247" cy="86985"/>
            <a:chOff x="2234946" y="5552108"/>
            <a:chExt cx="133535" cy="57149"/>
          </a:xfrm>
          <a:solidFill>
            <a:schemeClr val="bg1"/>
          </a:solidFill>
        </p:grpSpPr>
        <p:sp>
          <p:nvSpPr>
            <p:cNvPr id="58" name="자유형: 도형 34">
              <a:extLst>
                <a:ext uri="{FF2B5EF4-FFF2-40B4-BE49-F238E27FC236}">
                  <a16:creationId xmlns:a16="http://schemas.microsoft.com/office/drawing/2014/main" id="{30D9F5C6-7D83-40BE-9416-4F015FA604D7}"/>
                </a:ext>
              </a:extLst>
            </p:cNvPr>
            <p:cNvSpPr/>
            <p:nvPr/>
          </p:nvSpPr>
          <p:spPr>
            <a:xfrm>
              <a:off x="2286374" y="5552108"/>
              <a:ext cx="28576" cy="57149"/>
            </a:xfrm>
            <a:custGeom>
              <a:avLst/>
              <a:gdLst>
                <a:gd name="connsiteX0" fmla="*/ 7144 w 28575"/>
                <a:gd name="connsiteY0" fmla="*/ 19156 h 57150"/>
                <a:gd name="connsiteX1" fmla="*/ 7144 w 28575"/>
                <a:gd name="connsiteY1" fmla="*/ 38873 h 57150"/>
                <a:gd name="connsiteX2" fmla="*/ 18288 w 28575"/>
                <a:gd name="connsiteY2" fmla="*/ 50874 h 57150"/>
                <a:gd name="connsiteX3" fmla="*/ 30480 w 28575"/>
                <a:gd name="connsiteY3" fmla="*/ 39254 h 57150"/>
                <a:gd name="connsiteX4" fmla="*/ 30480 w 28575"/>
                <a:gd name="connsiteY4" fmla="*/ 18775 h 57150"/>
                <a:gd name="connsiteX5" fmla="*/ 18288 w 28575"/>
                <a:gd name="connsiteY5" fmla="*/ 7155 h 57150"/>
                <a:gd name="connsiteX6" fmla="*/ 7144 w 28575"/>
                <a:gd name="connsiteY6" fmla="*/ 1915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9156"/>
                  </a:moveTo>
                  <a:lnTo>
                    <a:pt x="7144" y="38873"/>
                  </a:lnTo>
                  <a:cubicBezTo>
                    <a:pt x="7144" y="45159"/>
                    <a:pt x="12001" y="50589"/>
                    <a:pt x="18288" y="50874"/>
                  </a:cubicBezTo>
                  <a:cubicBezTo>
                    <a:pt x="24955" y="51160"/>
                    <a:pt x="30480" y="45826"/>
                    <a:pt x="30480" y="39254"/>
                  </a:cubicBezTo>
                  <a:lnTo>
                    <a:pt x="30480" y="18775"/>
                  </a:lnTo>
                  <a:cubicBezTo>
                    <a:pt x="30480" y="12203"/>
                    <a:pt x="24955" y="6869"/>
                    <a:pt x="18288" y="7155"/>
                  </a:cubicBezTo>
                  <a:cubicBezTo>
                    <a:pt x="12001" y="7345"/>
                    <a:pt x="7144" y="12870"/>
                    <a:pt x="7144" y="19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자유형: 도형 35">
              <a:extLst>
                <a:ext uri="{FF2B5EF4-FFF2-40B4-BE49-F238E27FC236}">
                  <a16:creationId xmlns:a16="http://schemas.microsoft.com/office/drawing/2014/main" id="{A7E3EF8B-8C7C-45E6-B156-E6755EA8E55C}"/>
                </a:ext>
              </a:extLst>
            </p:cNvPr>
            <p:cNvSpPr/>
            <p:nvPr/>
          </p:nvSpPr>
          <p:spPr>
            <a:xfrm>
              <a:off x="2234946" y="5560356"/>
              <a:ext cx="38100" cy="47624"/>
            </a:xfrm>
            <a:custGeom>
              <a:avLst/>
              <a:gdLst>
                <a:gd name="connsiteX0" fmla="*/ 37240 w 38100"/>
                <a:gd name="connsiteY0" fmla="*/ 34097 h 47625"/>
                <a:gd name="connsiteX1" fmla="*/ 29906 w 38100"/>
                <a:gd name="connsiteY1" fmla="*/ 14761 h 47625"/>
                <a:gd name="connsiteX2" fmla="*/ 14761 w 38100"/>
                <a:gd name="connsiteY2" fmla="*/ 7903 h 47625"/>
                <a:gd name="connsiteX3" fmla="*/ 7903 w 38100"/>
                <a:gd name="connsiteY3" fmla="*/ 23048 h 47625"/>
                <a:gd name="connsiteX4" fmla="*/ 15237 w 38100"/>
                <a:gd name="connsiteY4" fmla="*/ 42383 h 47625"/>
                <a:gd name="connsiteX5" fmla="*/ 26286 w 38100"/>
                <a:gd name="connsiteY5" fmla="*/ 50003 h 47625"/>
                <a:gd name="connsiteX6" fmla="*/ 30477 w 38100"/>
                <a:gd name="connsiteY6" fmla="*/ 49241 h 47625"/>
                <a:gd name="connsiteX7" fmla="*/ 37240 w 38100"/>
                <a:gd name="connsiteY7" fmla="*/ 3409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7240" y="34097"/>
                  </a:moveTo>
                  <a:lnTo>
                    <a:pt x="29906" y="14761"/>
                  </a:lnTo>
                  <a:cubicBezTo>
                    <a:pt x="27619" y="8665"/>
                    <a:pt x="20857" y="5617"/>
                    <a:pt x="14761" y="7903"/>
                  </a:cubicBezTo>
                  <a:cubicBezTo>
                    <a:pt x="8665" y="10189"/>
                    <a:pt x="5617" y="16951"/>
                    <a:pt x="7903" y="23048"/>
                  </a:cubicBezTo>
                  <a:lnTo>
                    <a:pt x="15237" y="42383"/>
                  </a:lnTo>
                  <a:cubicBezTo>
                    <a:pt x="17047" y="47050"/>
                    <a:pt x="21523" y="50003"/>
                    <a:pt x="26286" y="50003"/>
                  </a:cubicBezTo>
                  <a:cubicBezTo>
                    <a:pt x="27715" y="50003"/>
                    <a:pt x="29048" y="49717"/>
                    <a:pt x="30477" y="49241"/>
                  </a:cubicBezTo>
                  <a:cubicBezTo>
                    <a:pt x="36478" y="46955"/>
                    <a:pt x="39526" y="40192"/>
                    <a:pt x="37240" y="34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자유형: 도형 36">
              <a:extLst>
                <a:ext uri="{FF2B5EF4-FFF2-40B4-BE49-F238E27FC236}">
                  <a16:creationId xmlns:a16="http://schemas.microsoft.com/office/drawing/2014/main" id="{0623754D-9B1F-4F16-9ECE-AF7595B01FD8}"/>
                </a:ext>
              </a:extLst>
            </p:cNvPr>
            <p:cNvSpPr/>
            <p:nvPr/>
          </p:nvSpPr>
          <p:spPr>
            <a:xfrm>
              <a:off x="2330381" y="5560507"/>
              <a:ext cx="38100" cy="47624"/>
            </a:xfrm>
            <a:custGeom>
              <a:avLst/>
              <a:gdLst>
                <a:gd name="connsiteX0" fmla="*/ 30382 w 38100"/>
                <a:gd name="connsiteY0" fmla="*/ 7903 h 47625"/>
                <a:gd name="connsiteX1" fmla="*/ 15237 w 38100"/>
                <a:gd name="connsiteY1" fmla="*/ 14761 h 47625"/>
                <a:gd name="connsiteX2" fmla="*/ 7903 w 38100"/>
                <a:gd name="connsiteY2" fmla="*/ 34096 h 47625"/>
                <a:gd name="connsiteX3" fmla="*/ 14761 w 38100"/>
                <a:gd name="connsiteY3" fmla="*/ 49241 h 47625"/>
                <a:gd name="connsiteX4" fmla="*/ 18952 w 38100"/>
                <a:gd name="connsiteY4" fmla="*/ 50003 h 47625"/>
                <a:gd name="connsiteX5" fmla="*/ 30001 w 38100"/>
                <a:gd name="connsiteY5" fmla="*/ 42383 h 47625"/>
                <a:gd name="connsiteX6" fmla="*/ 37335 w 38100"/>
                <a:gd name="connsiteY6" fmla="*/ 23048 h 47625"/>
                <a:gd name="connsiteX7" fmla="*/ 30382 w 38100"/>
                <a:gd name="connsiteY7" fmla="*/ 790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0382" y="7903"/>
                  </a:moveTo>
                  <a:cubicBezTo>
                    <a:pt x="24286" y="5617"/>
                    <a:pt x="17523" y="8665"/>
                    <a:pt x="15237" y="14761"/>
                  </a:cubicBezTo>
                  <a:lnTo>
                    <a:pt x="7903" y="34096"/>
                  </a:lnTo>
                  <a:cubicBezTo>
                    <a:pt x="5617" y="40193"/>
                    <a:pt x="8665" y="46955"/>
                    <a:pt x="14761" y="49241"/>
                  </a:cubicBezTo>
                  <a:cubicBezTo>
                    <a:pt x="16094" y="49718"/>
                    <a:pt x="17523" y="50003"/>
                    <a:pt x="18952" y="50003"/>
                  </a:cubicBezTo>
                  <a:cubicBezTo>
                    <a:pt x="23714" y="50003"/>
                    <a:pt x="28191" y="47146"/>
                    <a:pt x="30001" y="42383"/>
                  </a:cubicBezTo>
                  <a:lnTo>
                    <a:pt x="37335" y="23048"/>
                  </a:lnTo>
                  <a:cubicBezTo>
                    <a:pt x="39526" y="16952"/>
                    <a:pt x="36478" y="10189"/>
                    <a:pt x="30382" y="79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자유형: 도형 37">
            <a:extLst>
              <a:ext uri="{FF2B5EF4-FFF2-40B4-BE49-F238E27FC236}">
                <a16:creationId xmlns:a16="http://schemas.microsoft.com/office/drawing/2014/main" id="{A065B1D6-BEA3-45C6-B218-68D554D66ED6}"/>
              </a:ext>
            </a:extLst>
          </p:cNvPr>
          <p:cNvSpPr/>
          <p:nvPr/>
        </p:nvSpPr>
        <p:spPr>
          <a:xfrm>
            <a:off x="5652366" y="4358849"/>
            <a:ext cx="535560" cy="535558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F810360-E537-4A22-BC04-9F8DEF74A725}"/>
              </a:ext>
            </a:extLst>
          </p:cNvPr>
          <p:cNvSpPr txBox="1"/>
          <p:nvPr/>
        </p:nvSpPr>
        <p:spPr>
          <a:xfrm>
            <a:off x="1024158" y="2216111"/>
            <a:ext cx="2907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капитал</a:t>
            </a:r>
            <a:endParaRPr lang="en-US" altLang="ko-K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593A84-34BF-4751-93E0-BEAAA8D8C6E8}"/>
              </a:ext>
            </a:extLst>
          </p:cNvPr>
          <p:cNvSpPr txBox="1"/>
          <p:nvPr/>
        </p:nvSpPr>
        <p:spPr>
          <a:xfrm>
            <a:off x="4764267" y="2216111"/>
            <a:ext cx="246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чек</a:t>
            </a:r>
            <a:endParaRPr lang="en-US" altLang="ko-K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D29F76-518E-45A0-BB13-CEDAA85206BE}"/>
              </a:ext>
            </a:extLst>
          </p:cNvPr>
          <p:cNvSpPr txBox="1"/>
          <p:nvPr/>
        </p:nvSpPr>
        <p:spPr>
          <a:xfrm>
            <a:off x="8345839" y="2062223"/>
            <a:ext cx="2469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клиентов в год</a:t>
            </a:r>
            <a:endParaRPr lang="en-US" altLang="ko-K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4E2C3E2-6389-4E27-A23D-8263F38D48A0}"/>
              </a:ext>
            </a:extLst>
          </p:cNvPr>
          <p:cNvSpPr txBox="1"/>
          <p:nvPr/>
        </p:nvSpPr>
        <p:spPr>
          <a:xfrm>
            <a:off x="2489869" y="5680100"/>
            <a:ext cx="279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ctr"/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1553 400 </a:t>
            </a:r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그래픽 509">
            <a:extLst>
              <a:ext uri="{FF2B5EF4-FFF2-40B4-BE49-F238E27FC236}">
                <a16:creationId xmlns:a16="http://schemas.microsoft.com/office/drawing/2014/main" id="{F8B52518-230F-462F-9409-621D385EC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6037" y="1255934"/>
            <a:ext cx="597296" cy="452790"/>
          </a:xfrm>
          <a:prstGeom prst="rect">
            <a:avLst/>
          </a:prstGeom>
        </p:spPr>
      </p:pic>
      <p:pic>
        <p:nvPicPr>
          <p:cNvPr id="69" name="그래픽 521">
            <a:extLst>
              <a:ext uri="{FF2B5EF4-FFF2-40B4-BE49-F238E27FC236}">
                <a16:creationId xmlns:a16="http://schemas.microsoft.com/office/drawing/2014/main" id="{70C7A734-42DF-4E60-8AB2-3BBD53F24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8991" y="1237293"/>
            <a:ext cx="588935" cy="382292"/>
          </a:xfrm>
          <a:prstGeom prst="rect">
            <a:avLst/>
          </a:prstGeom>
        </p:spPr>
      </p:pic>
      <p:pic>
        <p:nvPicPr>
          <p:cNvPr id="71" name="그래픽 514">
            <a:extLst>
              <a:ext uri="{FF2B5EF4-FFF2-40B4-BE49-F238E27FC236}">
                <a16:creationId xmlns:a16="http://schemas.microsoft.com/office/drawing/2014/main" id="{399978E6-BF5D-4490-B770-9C92AC0A5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33916" y="1214601"/>
            <a:ext cx="517900" cy="535456"/>
          </a:xfrm>
          <a:prstGeom prst="rect">
            <a:avLst/>
          </a:prstGeom>
        </p:spPr>
      </p:pic>
      <p:pic>
        <p:nvPicPr>
          <p:cNvPr id="72" name="그래픽 515">
            <a:extLst>
              <a:ext uri="{FF2B5EF4-FFF2-40B4-BE49-F238E27FC236}">
                <a16:creationId xmlns:a16="http://schemas.microsoft.com/office/drawing/2014/main" id="{58C19563-CD80-4AED-9CA7-FA05A34BFF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2682" y="4131639"/>
            <a:ext cx="458894" cy="407906"/>
          </a:xfrm>
          <a:prstGeom prst="rect">
            <a:avLst/>
          </a:prstGeom>
        </p:spPr>
      </p:pic>
      <p:pic>
        <p:nvPicPr>
          <p:cNvPr id="73" name="그래픽 530">
            <a:extLst>
              <a:ext uri="{FF2B5EF4-FFF2-40B4-BE49-F238E27FC236}">
                <a16:creationId xmlns:a16="http://schemas.microsoft.com/office/drawing/2014/main" id="{E28A1346-8098-4FD2-813A-79C6768080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01015" y="4071111"/>
            <a:ext cx="386230" cy="50034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8B41F36-1AB4-4CB7-9F3F-0718AD15B27E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60005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11">
            <a:extLst>
              <a:ext uri="{FF2B5EF4-FFF2-40B4-BE49-F238E27FC236}">
                <a16:creationId xmlns:a16="http://schemas.microsoft.com/office/drawing/2014/main" id="{A76D45AB-CEF6-4B01-B0CB-9DB500AF10EB}"/>
              </a:ext>
            </a:extLst>
          </p:cNvPr>
          <p:cNvSpPr/>
          <p:nvPr/>
        </p:nvSpPr>
        <p:spPr>
          <a:xfrm>
            <a:off x="8078871" y="2298156"/>
            <a:ext cx="3152275" cy="571501"/>
          </a:xfrm>
          <a:prstGeom prst="rect">
            <a:avLst/>
          </a:prstGeom>
          <a:solidFill>
            <a:srgbClr val="FAC8F7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год</a:t>
            </a:r>
            <a:endParaRPr lang="ko-KR" alt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직사각형 10">
            <a:extLst>
              <a:ext uri="{FF2B5EF4-FFF2-40B4-BE49-F238E27FC236}">
                <a16:creationId xmlns:a16="http://schemas.microsoft.com/office/drawing/2014/main" id="{BABA824F-D00C-4A47-8862-08D68ABD79EE}"/>
              </a:ext>
            </a:extLst>
          </p:cNvPr>
          <p:cNvSpPr/>
          <p:nvPr/>
        </p:nvSpPr>
        <p:spPr>
          <a:xfrm>
            <a:off x="4927600" y="2298156"/>
            <a:ext cx="3152275" cy="571501"/>
          </a:xfrm>
          <a:prstGeom prst="rect">
            <a:avLst/>
          </a:prstGeom>
          <a:solidFill>
            <a:srgbClr val="FAC8F7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год</a:t>
            </a:r>
            <a:endParaRPr lang="ko-KR" alt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직사각형 12">
            <a:extLst>
              <a:ext uri="{FF2B5EF4-FFF2-40B4-BE49-F238E27FC236}">
                <a16:creationId xmlns:a16="http://schemas.microsoft.com/office/drawing/2014/main" id="{5A6FABDC-7FA9-4AA0-A200-1F76E9B2812E}"/>
              </a:ext>
            </a:extLst>
          </p:cNvPr>
          <p:cNvSpPr/>
          <p:nvPr/>
        </p:nvSpPr>
        <p:spPr>
          <a:xfrm>
            <a:off x="2586115" y="2284831"/>
            <a:ext cx="2341485" cy="571501"/>
          </a:xfrm>
          <a:prstGeom prst="rect">
            <a:avLst/>
          </a:prstGeom>
          <a:solidFill>
            <a:srgbClr val="FAC8F7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ko-K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ko-KR" alt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45C9C2-F66C-4778-951B-C59AF84AAA1F}"/>
              </a:ext>
            </a:extLst>
          </p:cNvPr>
          <p:cNvSpPr txBox="1"/>
          <p:nvPr/>
        </p:nvSpPr>
        <p:spPr>
          <a:xfrm>
            <a:off x="1977247" y="609463"/>
            <a:ext cx="8237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прогноз: план продаж, финансовый поток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Таблица 29">
            <a:extLst>
              <a:ext uri="{FF2B5EF4-FFF2-40B4-BE49-F238E27FC236}">
                <a16:creationId xmlns:a16="http://schemas.microsoft.com/office/drawing/2014/main" id="{0A933BF7-ED5F-474A-8E4D-3A04D3EA5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918304"/>
              </p:ext>
            </p:extLst>
          </p:nvPr>
        </p:nvGraphicFramePr>
        <p:xfrm>
          <a:off x="152400" y="2882982"/>
          <a:ext cx="11077741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4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20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проданных услуг</a:t>
                      </a:r>
                    </a:p>
                  </a:txBody>
                  <a:tcPr>
                    <a:solidFill>
                      <a:srgbClr val="FF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>
                    <a:solidFill>
                      <a:srgbClr val="FF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2220</a:t>
                      </a:r>
                    </a:p>
                  </a:txBody>
                  <a:tcPr>
                    <a:solidFill>
                      <a:srgbClr val="FF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5 110</a:t>
                      </a:r>
                    </a:p>
                  </a:txBody>
                  <a:tcPr>
                    <a:solidFill>
                      <a:srgbClr val="FFF1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</a:t>
                      </a:r>
                    </a:p>
                  </a:txBody>
                  <a:tcPr>
                    <a:solidFill>
                      <a:srgbClr val="CBE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1553 400</a:t>
                      </a:r>
                    </a:p>
                  </a:txBody>
                  <a:tcPr>
                    <a:solidFill>
                      <a:srgbClr val="CBE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2 447 200</a:t>
                      </a:r>
                    </a:p>
                  </a:txBody>
                  <a:tcPr>
                    <a:solidFill>
                      <a:srgbClr val="CBE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5 715 200</a:t>
                      </a:r>
                    </a:p>
                  </a:txBody>
                  <a:tcPr>
                    <a:solidFill>
                      <a:srgbClr val="CBE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591 064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1 324 760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3 722 328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0F27FF-B58A-455A-B562-23D769946691}"/>
              </a:ext>
            </a:extLst>
          </p:cNvPr>
          <p:cNvSpPr/>
          <p:nvPr/>
        </p:nvSpPr>
        <p:spPr>
          <a:xfrm>
            <a:off x="11468100" y="6134100"/>
            <a:ext cx="457200" cy="495300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BDA5AB-5861-4EDB-90C5-2EFC6E6ED85A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15187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FD73FF-EB56-47C5-A94A-A6915B00B4D1}"/>
              </a:ext>
            </a:extLst>
          </p:cNvPr>
          <p:cNvSpPr txBox="1"/>
          <p:nvPr/>
        </p:nvSpPr>
        <p:spPr>
          <a:xfrm>
            <a:off x="2627733" y="789290"/>
            <a:ext cx="6936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инвестиций, окупаемость</a:t>
            </a:r>
          </a:p>
        </p:txBody>
      </p:sp>
      <p:sp>
        <p:nvSpPr>
          <p:cNvPr id="3" name="타원 71">
            <a:extLst>
              <a:ext uri="{FF2B5EF4-FFF2-40B4-BE49-F238E27FC236}">
                <a16:creationId xmlns:a16="http://schemas.microsoft.com/office/drawing/2014/main" id="{AE351228-1358-45E5-B3D7-9A9E167D34A3}"/>
              </a:ext>
            </a:extLst>
          </p:cNvPr>
          <p:cNvSpPr/>
          <p:nvPr/>
        </p:nvSpPr>
        <p:spPr>
          <a:xfrm>
            <a:off x="5560493" y="2866846"/>
            <a:ext cx="1071016" cy="1071015"/>
          </a:xfrm>
          <a:prstGeom prst="ellipse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직사각형 72">
            <a:extLst>
              <a:ext uri="{FF2B5EF4-FFF2-40B4-BE49-F238E27FC236}">
                <a16:creationId xmlns:a16="http://schemas.microsoft.com/office/drawing/2014/main" id="{4F86206B-A90F-44DE-8B02-3B536AF6B622}"/>
              </a:ext>
            </a:extLst>
          </p:cNvPr>
          <p:cNvSpPr/>
          <p:nvPr/>
        </p:nvSpPr>
        <p:spPr>
          <a:xfrm>
            <a:off x="4467670" y="4272118"/>
            <a:ext cx="3276738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Привлеченные (грант)</a:t>
            </a:r>
          </a:p>
          <a:p>
            <a:pPr algn="ctr"/>
            <a:r>
              <a:rPr lang="ru-RU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500 000</a:t>
            </a:r>
            <a:endParaRPr lang="en-US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그룹 73">
            <a:extLst>
              <a:ext uri="{FF2B5EF4-FFF2-40B4-BE49-F238E27FC236}">
                <a16:creationId xmlns:a16="http://schemas.microsoft.com/office/drawing/2014/main" id="{48D49BDF-7CFF-481B-BC34-DAFB85A13484}"/>
              </a:ext>
            </a:extLst>
          </p:cNvPr>
          <p:cNvGrpSpPr/>
          <p:nvPr/>
        </p:nvGrpSpPr>
        <p:grpSpPr>
          <a:xfrm>
            <a:off x="5878778" y="3172990"/>
            <a:ext cx="435014" cy="446235"/>
            <a:chOff x="2772242" y="1560385"/>
            <a:chExt cx="376198" cy="385905"/>
          </a:xfrm>
          <a:solidFill>
            <a:schemeClr val="tx1"/>
          </a:solidFill>
        </p:grpSpPr>
        <p:sp>
          <p:nvSpPr>
            <p:cNvPr id="6" name="자유형: 도형 74">
              <a:extLst>
                <a:ext uri="{FF2B5EF4-FFF2-40B4-BE49-F238E27FC236}">
                  <a16:creationId xmlns:a16="http://schemas.microsoft.com/office/drawing/2014/main" id="{D4A850DC-3350-4E61-A662-2F193A2A0583}"/>
                </a:ext>
              </a:extLst>
            </p:cNvPr>
            <p:cNvSpPr/>
            <p:nvPr/>
          </p:nvSpPr>
          <p:spPr>
            <a:xfrm>
              <a:off x="2976990" y="1560385"/>
              <a:ext cx="171450" cy="171450"/>
            </a:xfrm>
            <a:custGeom>
              <a:avLst/>
              <a:gdLst>
                <a:gd name="connsiteX0" fmla="*/ 171489 w 171450"/>
                <a:gd name="connsiteY0" fmla="*/ 136684 h 171450"/>
                <a:gd name="connsiteX1" fmla="*/ 118626 w 171450"/>
                <a:gd name="connsiteY1" fmla="*/ 43910 h 171450"/>
                <a:gd name="connsiteX2" fmla="*/ 18328 w 171450"/>
                <a:gd name="connsiteY2" fmla="*/ 7144 h 171450"/>
                <a:gd name="connsiteX3" fmla="*/ 18328 w 171450"/>
                <a:gd name="connsiteY3" fmla="*/ 7144 h 171450"/>
                <a:gd name="connsiteX4" fmla="*/ 7183 w 171450"/>
                <a:gd name="connsiteY4" fmla="*/ 18288 h 171450"/>
                <a:gd name="connsiteX5" fmla="*/ 7183 w 171450"/>
                <a:gd name="connsiteY5" fmla="*/ 161735 h 171450"/>
                <a:gd name="connsiteX6" fmla="*/ 7279 w 171450"/>
                <a:gd name="connsiteY6" fmla="*/ 164306 h 171450"/>
                <a:gd name="connsiteX7" fmla="*/ 20137 w 171450"/>
                <a:gd name="connsiteY7" fmla="*/ 173450 h 171450"/>
                <a:gd name="connsiteX8" fmla="*/ 162250 w 171450"/>
                <a:gd name="connsiteY8" fmla="*/ 149447 h 171450"/>
                <a:gd name="connsiteX9" fmla="*/ 171489 w 171450"/>
                <a:gd name="connsiteY9" fmla="*/ 13668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" h="171450">
                  <a:moveTo>
                    <a:pt x="171489" y="136684"/>
                  </a:moveTo>
                  <a:cubicBezTo>
                    <a:pt x="165203" y="99250"/>
                    <a:pt x="145867" y="66961"/>
                    <a:pt x="118626" y="43910"/>
                  </a:cubicBezTo>
                  <a:cubicBezTo>
                    <a:pt x="91384" y="20860"/>
                    <a:pt x="56237" y="7144"/>
                    <a:pt x="18328" y="7144"/>
                  </a:cubicBezTo>
                  <a:lnTo>
                    <a:pt x="18328" y="7144"/>
                  </a:lnTo>
                  <a:cubicBezTo>
                    <a:pt x="12136" y="7144"/>
                    <a:pt x="7183" y="12097"/>
                    <a:pt x="7183" y="18288"/>
                  </a:cubicBezTo>
                  <a:lnTo>
                    <a:pt x="7183" y="161735"/>
                  </a:lnTo>
                  <a:cubicBezTo>
                    <a:pt x="7088" y="162592"/>
                    <a:pt x="7183" y="163449"/>
                    <a:pt x="7279" y="164306"/>
                  </a:cubicBezTo>
                  <a:cubicBezTo>
                    <a:pt x="8326" y="170402"/>
                    <a:pt x="14041" y="174498"/>
                    <a:pt x="20137" y="173450"/>
                  </a:cubicBezTo>
                  <a:lnTo>
                    <a:pt x="162250" y="149447"/>
                  </a:lnTo>
                  <a:cubicBezTo>
                    <a:pt x="168346" y="148495"/>
                    <a:pt x="172537" y="142780"/>
                    <a:pt x="171489" y="136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자유형: 도형 75">
              <a:extLst>
                <a:ext uri="{FF2B5EF4-FFF2-40B4-BE49-F238E27FC236}">
                  <a16:creationId xmlns:a16="http://schemas.microsoft.com/office/drawing/2014/main" id="{A1CC22D7-DFCA-418C-B812-A11CCDEAB389}"/>
                </a:ext>
              </a:extLst>
            </p:cNvPr>
            <p:cNvSpPr/>
            <p:nvPr/>
          </p:nvSpPr>
          <p:spPr>
            <a:xfrm>
              <a:off x="2830203" y="1774840"/>
              <a:ext cx="238125" cy="171450"/>
            </a:xfrm>
            <a:custGeom>
              <a:avLst/>
              <a:gdLst>
                <a:gd name="connsiteX0" fmla="*/ 12143 w 238125"/>
                <a:gd name="connsiteY0" fmla="*/ 110347 h 171450"/>
                <a:gd name="connsiteX1" fmla="*/ 13477 w 238125"/>
                <a:gd name="connsiteY1" fmla="*/ 135684 h 171450"/>
                <a:gd name="connsiteX2" fmla="*/ 121300 w 238125"/>
                <a:gd name="connsiteY2" fmla="*/ 173593 h 171450"/>
                <a:gd name="connsiteX3" fmla="*/ 121300 w 238125"/>
                <a:gd name="connsiteY3" fmla="*/ 173498 h 171450"/>
                <a:gd name="connsiteX4" fmla="*/ 121395 w 238125"/>
                <a:gd name="connsiteY4" fmla="*/ 173498 h 171450"/>
                <a:gd name="connsiteX5" fmla="*/ 231694 w 238125"/>
                <a:gd name="connsiteY5" fmla="*/ 133588 h 171450"/>
                <a:gd name="connsiteX6" fmla="*/ 232647 w 238125"/>
                <a:gd name="connsiteY6" fmla="*/ 112633 h 171450"/>
                <a:gd name="connsiteX7" fmla="*/ 131301 w 238125"/>
                <a:gd name="connsiteY7" fmla="*/ 11287 h 171450"/>
                <a:gd name="connsiteX8" fmla="*/ 111203 w 238125"/>
                <a:gd name="connsiteY8" fmla="*/ 11287 h 171450"/>
                <a:gd name="connsiteX9" fmla="*/ 12143 w 238125"/>
                <a:gd name="connsiteY9" fmla="*/ 11034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71450">
                  <a:moveTo>
                    <a:pt x="12143" y="110347"/>
                  </a:moveTo>
                  <a:cubicBezTo>
                    <a:pt x="4999" y="117491"/>
                    <a:pt x="5571" y="129302"/>
                    <a:pt x="13477" y="135684"/>
                  </a:cubicBezTo>
                  <a:cubicBezTo>
                    <a:pt x="43004" y="159306"/>
                    <a:pt x="80533" y="173593"/>
                    <a:pt x="121300" y="173593"/>
                  </a:cubicBezTo>
                  <a:lnTo>
                    <a:pt x="121300" y="173498"/>
                  </a:lnTo>
                  <a:lnTo>
                    <a:pt x="121395" y="173498"/>
                  </a:lnTo>
                  <a:cubicBezTo>
                    <a:pt x="160638" y="173498"/>
                    <a:pt x="199786" y="160163"/>
                    <a:pt x="231694" y="133588"/>
                  </a:cubicBezTo>
                  <a:cubicBezTo>
                    <a:pt x="238076" y="128254"/>
                    <a:pt x="238552" y="118539"/>
                    <a:pt x="232647" y="112633"/>
                  </a:cubicBezTo>
                  <a:lnTo>
                    <a:pt x="131301" y="11287"/>
                  </a:lnTo>
                  <a:cubicBezTo>
                    <a:pt x="125776" y="5763"/>
                    <a:pt x="116728" y="5763"/>
                    <a:pt x="111203" y="11287"/>
                  </a:cubicBezTo>
                  <a:lnTo>
                    <a:pt x="12143" y="1103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자유형: 도형 76">
              <a:extLst>
                <a:ext uri="{FF2B5EF4-FFF2-40B4-BE49-F238E27FC236}">
                  <a16:creationId xmlns:a16="http://schemas.microsoft.com/office/drawing/2014/main" id="{1A73BC04-7CB6-41BE-B82F-C00C0DFB54C4}"/>
                </a:ext>
              </a:extLst>
            </p:cNvPr>
            <p:cNvSpPr/>
            <p:nvPr/>
          </p:nvSpPr>
          <p:spPr>
            <a:xfrm>
              <a:off x="2986086" y="1739645"/>
              <a:ext cx="142875" cy="133350"/>
            </a:xfrm>
            <a:custGeom>
              <a:avLst/>
              <a:gdLst>
                <a:gd name="connsiteX0" fmla="*/ 137058 w 142875"/>
                <a:gd name="connsiteY0" fmla="*/ 18479 h 133350"/>
                <a:gd name="connsiteX1" fmla="*/ 124485 w 142875"/>
                <a:gd name="connsiteY1" fmla="*/ 7144 h 133350"/>
                <a:gd name="connsiteX2" fmla="*/ 122199 w 142875"/>
                <a:gd name="connsiteY2" fmla="*/ 7334 h 133350"/>
                <a:gd name="connsiteX3" fmla="*/ 18757 w 142875"/>
                <a:gd name="connsiteY3" fmla="*/ 26479 h 133350"/>
                <a:gd name="connsiteX4" fmla="*/ 11328 w 142875"/>
                <a:gd name="connsiteY4" fmla="*/ 50483 h 133350"/>
                <a:gd name="connsiteX5" fmla="*/ 90195 w 142875"/>
                <a:gd name="connsiteY5" fmla="*/ 129350 h 133350"/>
                <a:gd name="connsiteX6" fmla="*/ 112388 w 142875"/>
                <a:gd name="connsiteY6" fmla="*/ 126683 h 133350"/>
                <a:gd name="connsiteX7" fmla="*/ 132962 w 142875"/>
                <a:gd name="connsiteY7" fmla="*/ 77819 h 133350"/>
                <a:gd name="connsiteX8" fmla="*/ 133152 w 142875"/>
                <a:gd name="connsiteY8" fmla="*/ 76962 h 133350"/>
                <a:gd name="connsiteX9" fmla="*/ 135343 w 142875"/>
                <a:gd name="connsiteY9" fmla="*/ 66580 h 133350"/>
                <a:gd name="connsiteX10" fmla="*/ 137058 w 142875"/>
                <a:gd name="connsiteY10" fmla="*/ 1847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137058" y="18479"/>
                  </a:moveTo>
                  <a:cubicBezTo>
                    <a:pt x="136391" y="11906"/>
                    <a:pt x="130866" y="7144"/>
                    <a:pt x="124485" y="7144"/>
                  </a:cubicBezTo>
                  <a:cubicBezTo>
                    <a:pt x="123723" y="7144"/>
                    <a:pt x="122961" y="7239"/>
                    <a:pt x="122199" y="7334"/>
                  </a:cubicBezTo>
                  <a:lnTo>
                    <a:pt x="18757" y="26479"/>
                  </a:lnTo>
                  <a:cubicBezTo>
                    <a:pt x="7518" y="28575"/>
                    <a:pt x="3231" y="42386"/>
                    <a:pt x="11328" y="50483"/>
                  </a:cubicBezTo>
                  <a:lnTo>
                    <a:pt x="90195" y="129350"/>
                  </a:lnTo>
                  <a:cubicBezTo>
                    <a:pt x="96672" y="135827"/>
                    <a:pt x="107530" y="134493"/>
                    <a:pt x="112388" y="126683"/>
                  </a:cubicBezTo>
                  <a:cubicBezTo>
                    <a:pt x="121627" y="111728"/>
                    <a:pt x="128580" y="95250"/>
                    <a:pt x="132962" y="77819"/>
                  </a:cubicBezTo>
                  <a:cubicBezTo>
                    <a:pt x="133057" y="77533"/>
                    <a:pt x="133057" y="77248"/>
                    <a:pt x="133152" y="76962"/>
                  </a:cubicBezTo>
                  <a:cubicBezTo>
                    <a:pt x="134010" y="73533"/>
                    <a:pt x="134676" y="70104"/>
                    <a:pt x="135343" y="66580"/>
                  </a:cubicBezTo>
                  <a:cubicBezTo>
                    <a:pt x="138105" y="50959"/>
                    <a:pt x="138772" y="34862"/>
                    <a:pt x="137058" y="18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자유형: 도형 89">
              <a:extLst>
                <a:ext uri="{FF2B5EF4-FFF2-40B4-BE49-F238E27FC236}">
                  <a16:creationId xmlns:a16="http://schemas.microsoft.com/office/drawing/2014/main" id="{50BD94A2-2B17-443B-94A1-6ACAD7BBD784}"/>
                </a:ext>
              </a:extLst>
            </p:cNvPr>
            <p:cNvSpPr/>
            <p:nvPr/>
          </p:nvSpPr>
          <p:spPr>
            <a:xfrm>
              <a:off x="2772242" y="1597152"/>
              <a:ext cx="180975" cy="276225"/>
            </a:xfrm>
            <a:custGeom>
              <a:avLst/>
              <a:gdLst>
                <a:gd name="connsiteX0" fmla="*/ 163449 w 180975"/>
                <a:gd name="connsiteY0" fmla="*/ 162973 h 276225"/>
                <a:gd name="connsiteX1" fmla="*/ 175070 w 180975"/>
                <a:gd name="connsiteY1" fmla="*/ 151352 h 276225"/>
                <a:gd name="connsiteX2" fmla="*/ 179261 w 180975"/>
                <a:gd name="connsiteY2" fmla="*/ 141351 h 276225"/>
                <a:gd name="connsiteX3" fmla="*/ 179261 w 180975"/>
                <a:gd name="connsiteY3" fmla="*/ 19812 h 276225"/>
                <a:gd name="connsiteX4" fmla="*/ 166688 w 180975"/>
                <a:gd name="connsiteY4" fmla="*/ 7144 h 276225"/>
                <a:gd name="connsiteX5" fmla="*/ 165735 w 180975"/>
                <a:gd name="connsiteY5" fmla="*/ 7144 h 276225"/>
                <a:gd name="connsiteX6" fmla="*/ 7144 w 180975"/>
                <a:gd name="connsiteY6" fmla="*/ 178784 h 276225"/>
                <a:gd name="connsiteX7" fmla="*/ 32671 w 180975"/>
                <a:gd name="connsiteY7" fmla="*/ 269081 h 276225"/>
                <a:gd name="connsiteX8" fmla="*/ 54769 w 180975"/>
                <a:gd name="connsiteY8" fmla="*/ 271558 h 276225"/>
                <a:gd name="connsiteX9" fmla="*/ 163449 w 180975"/>
                <a:gd name="connsiteY9" fmla="*/ 16297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975" h="276225">
                  <a:moveTo>
                    <a:pt x="163449" y="162973"/>
                  </a:moveTo>
                  <a:lnTo>
                    <a:pt x="175070" y="151352"/>
                  </a:lnTo>
                  <a:cubicBezTo>
                    <a:pt x="177737" y="148685"/>
                    <a:pt x="179261" y="145066"/>
                    <a:pt x="179261" y="141351"/>
                  </a:cubicBezTo>
                  <a:lnTo>
                    <a:pt x="179261" y="19812"/>
                  </a:lnTo>
                  <a:cubicBezTo>
                    <a:pt x="179261" y="12763"/>
                    <a:pt x="173546" y="7144"/>
                    <a:pt x="166688" y="7144"/>
                  </a:cubicBezTo>
                  <a:cubicBezTo>
                    <a:pt x="166402" y="7144"/>
                    <a:pt x="166021" y="7144"/>
                    <a:pt x="165735" y="7144"/>
                  </a:cubicBezTo>
                  <a:cubicBezTo>
                    <a:pt x="76962" y="14097"/>
                    <a:pt x="7144" y="88297"/>
                    <a:pt x="7144" y="178784"/>
                  </a:cubicBezTo>
                  <a:cubicBezTo>
                    <a:pt x="7144" y="211931"/>
                    <a:pt x="16478" y="242888"/>
                    <a:pt x="32671" y="269081"/>
                  </a:cubicBezTo>
                  <a:cubicBezTo>
                    <a:pt x="37433" y="276892"/>
                    <a:pt x="48292" y="278035"/>
                    <a:pt x="54769" y="271558"/>
                  </a:cubicBezTo>
                  <a:lnTo>
                    <a:pt x="163449" y="1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타원 90">
            <a:extLst>
              <a:ext uri="{FF2B5EF4-FFF2-40B4-BE49-F238E27FC236}">
                <a16:creationId xmlns:a16="http://schemas.microsoft.com/office/drawing/2014/main" id="{EBFC1C0B-DA2F-495D-A46D-E4CA63D7BBB6}"/>
              </a:ext>
            </a:extLst>
          </p:cNvPr>
          <p:cNvSpPr/>
          <p:nvPr/>
        </p:nvSpPr>
        <p:spPr>
          <a:xfrm>
            <a:off x="2507629" y="2866846"/>
            <a:ext cx="1071016" cy="1071015"/>
          </a:xfrm>
          <a:prstGeom prst="ellipse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직사각형 91">
            <a:extLst>
              <a:ext uri="{FF2B5EF4-FFF2-40B4-BE49-F238E27FC236}">
                <a16:creationId xmlns:a16="http://schemas.microsoft.com/office/drawing/2014/main" id="{0F265E7B-861B-478D-AD93-C03CBBFEE92F}"/>
              </a:ext>
            </a:extLst>
          </p:cNvPr>
          <p:cNvSpPr/>
          <p:nvPr/>
        </p:nvSpPr>
        <p:spPr>
          <a:xfrm>
            <a:off x="1685395" y="4262787"/>
            <a:ext cx="2715483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средства</a:t>
            </a:r>
          </a:p>
          <a:p>
            <a:pPr algn="ctr"/>
            <a:r>
              <a:rPr lang="ru-RU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250 000</a:t>
            </a:r>
          </a:p>
        </p:txBody>
      </p:sp>
      <p:grpSp>
        <p:nvGrpSpPr>
          <p:cNvPr id="12" name="그룹 92">
            <a:extLst>
              <a:ext uri="{FF2B5EF4-FFF2-40B4-BE49-F238E27FC236}">
                <a16:creationId xmlns:a16="http://schemas.microsoft.com/office/drawing/2014/main" id="{E3DEFE40-A86F-4524-8C6F-458F12530A2A}"/>
              </a:ext>
            </a:extLst>
          </p:cNvPr>
          <p:cNvGrpSpPr/>
          <p:nvPr/>
        </p:nvGrpSpPr>
        <p:grpSpPr>
          <a:xfrm>
            <a:off x="2872418" y="3168446"/>
            <a:ext cx="341437" cy="455323"/>
            <a:chOff x="3471472" y="902398"/>
            <a:chExt cx="295275" cy="393763"/>
          </a:xfrm>
          <a:solidFill>
            <a:schemeClr val="tx1"/>
          </a:solidFill>
        </p:grpSpPr>
        <p:sp>
          <p:nvSpPr>
            <p:cNvPr id="13" name="자유형: 도형 93">
              <a:extLst>
                <a:ext uri="{FF2B5EF4-FFF2-40B4-BE49-F238E27FC236}">
                  <a16:creationId xmlns:a16="http://schemas.microsoft.com/office/drawing/2014/main" id="{1D303076-5B0D-427D-AD33-4D89F75AA5F5}"/>
                </a:ext>
              </a:extLst>
            </p:cNvPr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>
                <a:gd name="connsiteX0" fmla="*/ 107442 w 142875"/>
                <a:gd name="connsiteY0" fmla="*/ 7144 h 76200"/>
                <a:gd name="connsiteX1" fmla="*/ 40577 w 142875"/>
                <a:gd name="connsiteY1" fmla="*/ 7144 h 76200"/>
                <a:gd name="connsiteX2" fmla="*/ 7144 w 142875"/>
                <a:gd name="connsiteY2" fmla="*/ 40577 h 76200"/>
                <a:gd name="connsiteX3" fmla="*/ 40577 w 142875"/>
                <a:gd name="connsiteY3" fmla="*/ 74009 h 76200"/>
                <a:gd name="connsiteX4" fmla="*/ 107442 w 142875"/>
                <a:gd name="connsiteY4" fmla="*/ 74009 h 76200"/>
                <a:gd name="connsiteX5" fmla="*/ 140875 w 142875"/>
                <a:gd name="connsiteY5" fmla="*/ 40577 h 76200"/>
                <a:gd name="connsiteX6" fmla="*/ 107442 w 142875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7620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자유형: 도형 94">
              <a:extLst>
                <a:ext uri="{FF2B5EF4-FFF2-40B4-BE49-F238E27FC236}">
                  <a16:creationId xmlns:a16="http://schemas.microsoft.com/office/drawing/2014/main" id="{74A60D35-641F-4DE3-8558-0FE4D5FA601F}"/>
                </a:ext>
              </a:extLst>
            </p:cNvPr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>
                <a:gd name="connsiteX0" fmla="*/ 263462 w 295275"/>
                <a:gd name="connsiteY0" fmla="*/ 7144 h 371475"/>
                <a:gd name="connsiteX1" fmla="*/ 240030 w 295275"/>
                <a:gd name="connsiteY1" fmla="*/ 7144 h 371475"/>
                <a:gd name="connsiteX2" fmla="*/ 241173 w 295275"/>
                <a:gd name="connsiteY2" fmla="*/ 18288 h 371475"/>
                <a:gd name="connsiteX3" fmla="*/ 185452 w 295275"/>
                <a:gd name="connsiteY3" fmla="*/ 74009 h 371475"/>
                <a:gd name="connsiteX4" fmla="*/ 118586 w 295275"/>
                <a:gd name="connsiteY4" fmla="*/ 74009 h 371475"/>
                <a:gd name="connsiteX5" fmla="*/ 62865 w 295275"/>
                <a:gd name="connsiteY5" fmla="*/ 18288 h 371475"/>
                <a:gd name="connsiteX6" fmla="*/ 64008 w 295275"/>
                <a:gd name="connsiteY6" fmla="*/ 7144 h 371475"/>
                <a:gd name="connsiteX7" fmla="*/ 40577 w 295275"/>
                <a:gd name="connsiteY7" fmla="*/ 7144 h 371475"/>
                <a:gd name="connsiteX8" fmla="*/ 7144 w 295275"/>
                <a:gd name="connsiteY8" fmla="*/ 40577 h 371475"/>
                <a:gd name="connsiteX9" fmla="*/ 7144 w 295275"/>
                <a:gd name="connsiteY9" fmla="*/ 331851 h 371475"/>
                <a:gd name="connsiteX10" fmla="*/ 40577 w 295275"/>
                <a:gd name="connsiteY10" fmla="*/ 365284 h 371475"/>
                <a:gd name="connsiteX11" fmla="*/ 263462 w 295275"/>
                <a:gd name="connsiteY11" fmla="*/ 365284 h 371475"/>
                <a:gd name="connsiteX12" fmla="*/ 296894 w 295275"/>
                <a:gd name="connsiteY12" fmla="*/ 331851 h 371475"/>
                <a:gd name="connsiteX13" fmla="*/ 296894 w 295275"/>
                <a:gd name="connsiteY13" fmla="*/ 40577 h 371475"/>
                <a:gd name="connsiteX14" fmla="*/ 263462 w 295275"/>
                <a:gd name="connsiteY14" fmla="*/ 7144 h 371475"/>
                <a:gd name="connsiteX15" fmla="*/ 115253 w 295275"/>
                <a:gd name="connsiteY15" fmla="*/ 295085 h 371475"/>
                <a:gd name="connsiteX16" fmla="*/ 81820 w 295275"/>
                <a:gd name="connsiteY16" fmla="*/ 328517 h 371475"/>
                <a:gd name="connsiteX17" fmla="*/ 66104 w 295275"/>
                <a:gd name="connsiteY17" fmla="*/ 328517 h 371475"/>
                <a:gd name="connsiteX18" fmla="*/ 54959 w 295275"/>
                <a:gd name="connsiteY18" fmla="*/ 317373 h 371475"/>
                <a:gd name="connsiteX19" fmla="*/ 54959 w 295275"/>
                <a:gd name="connsiteY19" fmla="*/ 301657 h 371475"/>
                <a:gd name="connsiteX20" fmla="*/ 70676 w 295275"/>
                <a:gd name="connsiteY20" fmla="*/ 301657 h 371475"/>
                <a:gd name="connsiteX21" fmla="*/ 73914 w 295275"/>
                <a:gd name="connsiteY21" fmla="*/ 304895 h 371475"/>
                <a:gd name="connsiteX22" fmla="*/ 99441 w 295275"/>
                <a:gd name="connsiteY22" fmla="*/ 279368 h 371475"/>
                <a:gd name="connsiteX23" fmla="*/ 115157 w 295275"/>
                <a:gd name="connsiteY23" fmla="*/ 279368 h 371475"/>
                <a:gd name="connsiteX24" fmla="*/ 115253 w 295275"/>
                <a:gd name="connsiteY24" fmla="*/ 295085 h 371475"/>
                <a:gd name="connsiteX25" fmla="*/ 115253 w 295275"/>
                <a:gd name="connsiteY25" fmla="*/ 205264 h 371475"/>
                <a:gd name="connsiteX26" fmla="*/ 81820 w 295275"/>
                <a:gd name="connsiteY26" fmla="*/ 238697 h 371475"/>
                <a:gd name="connsiteX27" fmla="*/ 66104 w 295275"/>
                <a:gd name="connsiteY27" fmla="*/ 238697 h 371475"/>
                <a:gd name="connsiteX28" fmla="*/ 54959 w 295275"/>
                <a:gd name="connsiteY28" fmla="*/ 227552 h 371475"/>
                <a:gd name="connsiteX29" fmla="*/ 54959 w 295275"/>
                <a:gd name="connsiteY29" fmla="*/ 211836 h 371475"/>
                <a:gd name="connsiteX30" fmla="*/ 70676 w 295275"/>
                <a:gd name="connsiteY30" fmla="*/ 211836 h 371475"/>
                <a:gd name="connsiteX31" fmla="*/ 73914 w 295275"/>
                <a:gd name="connsiteY31" fmla="*/ 215075 h 371475"/>
                <a:gd name="connsiteX32" fmla="*/ 99441 w 295275"/>
                <a:gd name="connsiteY32" fmla="*/ 189548 h 371475"/>
                <a:gd name="connsiteX33" fmla="*/ 115157 w 295275"/>
                <a:gd name="connsiteY33" fmla="*/ 189548 h 371475"/>
                <a:gd name="connsiteX34" fmla="*/ 115253 w 295275"/>
                <a:gd name="connsiteY34" fmla="*/ 205264 h 371475"/>
                <a:gd name="connsiteX35" fmla="*/ 115253 w 295275"/>
                <a:gd name="connsiteY35" fmla="*/ 115348 h 371475"/>
                <a:gd name="connsiteX36" fmla="*/ 81820 w 295275"/>
                <a:gd name="connsiteY36" fmla="*/ 148781 h 371475"/>
                <a:gd name="connsiteX37" fmla="*/ 73914 w 295275"/>
                <a:gd name="connsiteY37" fmla="*/ 152019 h 371475"/>
                <a:gd name="connsiteX38" fmla="*/ 66008 w 295275"/>
                <a:gd name="connsiteY38" fmla="*/ 148781 h 371475"/>
                <a:gd name="connsiteX39" fmla="*/ 54864 w 295275"/>
                <a:gd name="connsiteY39" fmla="*/ 137636 h 371475"/>
                <a:gd name="connsiteX40" fmla="*/ 54864 w 295275"/>
                <a:gd name="connsiteY40" fmla="*/ 121920 h 371475"/>
                <a:gd name="connsiteX41" fmla="*/ 70580 w 295275"/>
                <a:gd name="connsiteY41" fmla="*/ 121920 h 371475"/>
                <a:gd name="connsiteX42" fmla="*/ 73819 w 295275"/>
                <a:gd name="connsiteY42" fmla="*/ 125159 h 371475"/>
                <a:gd name="connsiteX43" fmla="*/ 99346 w 295275"/>
                <a:gd name="connsiteY43" fmla="*/ 99632 h 371475"/>
                <a:gd name="connsiteX44" fmla="*/ 115062 w 295275"/>
                <a:gd name="connsiteY44" fmla="*/ 99632 h 371475"/>
                <a:gd name="connsiteX45" fmla="*/ 115253 w 295275"/>
                <a:gd name="connsiteY45" fmla="*/ 115348 h 371475"/>
                <a:gd name="connsiteX46" fmla="*/ 241173 w 295275"/>
                <a:gd name="connsiteY46" fmla="*/ 320707 h 371475"/>
                <a:gd name="connsiteX47" fmla="*/ 152019 w 295275"/>
                <a:gd name="connsiteY47" fmla="*/ 320707 h 371475"/>
                <a:gd name="connsiteX48" fmla="*/ 140875 w 295275"/>
                <a:gd name="connsiteY48" fmla="*/ 309563 h 371475"/>
                <a:gd name="connsiteX49" fmla="*/ 152019 w 295275"/>
                <a:gd name="connsiteY49" fmla="*/ 298418 h 371475"/>
                <a:gd name="connsiteX50" fmla="*/ 241173 w 295275"/>
                <a:gd name="connsiteY50" fmla="*/ 298418 h 371475"/>
                <a:gd name="connsiteX51" fmla="*/ 252317 w 295275"/>
                <a:gd name="connsiteY51" fmla="*/ 309563 h 371475"/>
                <a:gd name="connsiteX52" fmla="*/ 241173 w 295275"/>
                <a:gd name="connsiteY52" fmla="*/ 320707 h 371475"/>
                <a:gd name="connsiteX53" fmla="*/ 241173 w 295275"/>
                <a:gd name="connsiteY53" fmla="*/ 230791 h 371475"/>
                <a:gd name="connsiteX54" fmla="*/ 152019 w 295275"/>
                <a:gd name="connsiteY54" fmla="*/ 230791 h 371475"/>
                <a:gd name="connsiteX55" fmla="*/ 140875 w 295275"/>
                <a:gd name="connsiteY55" fmla="*/ 219647 h 371475"/>
                <a:gd name="connsiteX56" fmla="*/ 152019 w 295275"/>
                <a:gd name="connsiteY56" fmla="*/ 208502 h 371475"/>
                <a:gd name="connsiteX57" fmla="*/ 241173 w 295275"/>
                <a:gd name="connsiteY57" fmla="*/ 208502 h 371475"/>
                <a:gd name="connsiteX58" fmla="*/ 252317 w 295275"/>
                <a:gd name="connsiteY58" fmla="*/ 219647 h 371475"/>
                <a:gd name="connsiteX59" fmla="*/ 241173 w 295275"/>
                <a:gd name="connsiteY59" fmla="*/ 230791 h 371475"/>
                <a:gd name="connsiteX60" fmla="*/ 241173 w 295275"/>
                <a:gd name="connsiteY60" fmla="*/ 140875 h 371475"/>
                <a:gd name="connsiteX61" fmla="*/ 152019 w 295275"/>
                <a:gd name="connsiteY61" fmla="*/ 140875 h 371475"/>
                <a:gd name="connsiteX62" fmla="*/ 140875 w 295275"/>
                <a:gd name="connsiteY62" fmla="*/ 129731 h 371475"/>
                <a:gd name="connsiteX63" fmla="*/ 152019 w 295275"/>
                <a:gd name="connsiteY63" fmla="*/ 118586 h 371475"/>
                <a:gd name="connsiteX64" fmla="*/ 241173 w 295275"/>
                <a:gd name="connsiteY64" fmla="*/ 118586 h 371475"/>
                <a:gd name="connsiteX65" fmla="*/ 252317 w 295275"/>
                <a:gd name="connsiteY65" fmla="*/ 129731 h 371475"/>
                <a:gd name="connsiteX66" fmla="*/ 241173 w 295275"/>
                <a:gd name="connsiteY66" fmla="*/ 1408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5275" h="371475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타원 95">
            <a:extLst>
              <a:ext uri="{FF2B5EF4-FFF2-40B4-BE49-F238E27FC236}">
                <a16:creationId xmlns:a16="http://schemas.microsoft.com/office/drawing/2014/main" id="{0BB726A7-B21C-485E-A8C6-1BFCD1A61891}"/>
              </a:ext>
            </a:extLst>
          </p:cNvPr>
          <p:cNvSpPr/>
          <p:nvPr/>
        </p:nvSpPr>
        <p:spPr>
          <a:xfrm>
            <a:off x="8613357" y="2866846"/>
            <a:ext cx="1071016" cy="1071015"/>
          </a:xfrm>
          <a:prstGeom prst="ellipse">
            <a:avLst/>
          </a:prstGeom>
          <a:solidFill>
            <a:srgbClr val="CBE3FC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직사각형 96">
            <a:extLst>
              <a:ext uri="{FF2B5EF4-FFF2-40B4-BE49-F238E27FC236}">
                <a16:creationId xmlns:a16="http://schemas.microsoft.com/office/drawing/2014/main" id="{98989255-DE96-4040-9A3A-48747E00B344}"/>
              </a:ext>
            </a:extLst>
          </p:cNvPr>
          <p:cNvSpPr/>
          <p:nvPr/>
        </p:nvSpPr>
        <p:spPr>
          <a:xfrm>
            <a:off x="7819113" y="4281449"/>
            <a:ext cx="2715483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Окупаемость</a:t>
            </a:r>
          </a:p>
          <a:p>
            <a:pPr algn="ctr"/>
            <a:r>
              <a:rPr lang="ru-RU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полгода </a:t>
            </a:r>
            <a:endParaRPr lang="en-US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그룹 97">
            <a:extLst>
              <a:ext uri="{FF2B5EF4-FFF2-40B4-BE49-F238E27FC236}">
                <a16:creationId xmlns:a16="http://schemas.microsoft.com/office/drawing/2014/main" id="{484AB39D-2793-4E8E-B4BE-08BDF06E52FD}"/>
              </a:ext>
            </a:extLst>
          </p:cNvPr>
          <p:cNvGrpSpPr/>
          <p:nvPr/>
        </p:nvGrpSpPr>
        <p:grpSpPr>
          <a:xfrm>
            <a:off x="8908364" y="3170319"/>
            <a:ext cx="451580" cy="451576"/>
            <a:chOff x="752656" y="1562597"/>
            <a:chExt cx="390525" cy="390525"/>
          </a:xfrm>
          <a:solidFill>
            <a:schemeClr val="tx1"/>
          </a:solidFill>
        </p:grpSpPr>
        <p:sp>
          <p:nvSpPr>
            <p:cNvPr id="18" name="자유형: 도형 98">
              <a:extLst>
                <a:ext uri="{FF2B5EF4-FFF2-40B4-BE49-F238E27FC236}">
                  <a16:creationId xmlns:a16="http://schemas.microsoft.com/office/drawing/2014/main" id="{A6D859B3-AEB7-47C0-9D52-D094AD19759E}"/>
                </a:ext>
              </a:extLst>
            </p:cNvPr>
            <p:cNvSpPr/>
            <p:nvPr/>
          </p:nvSpPr>
          <p:spPr>
            <a:xfrm>
              <a:off x="797621" y="1607153"/>
              <a:ext cx="209550" cy="161925"/>
            </a:xfrm>
            <a:custGeom>
              <a:avLst/>
              <a:gdLst>
                <a:gd name="connsiteX0" fmla="*/ 26568 w 209550"/>
                <a:gd name="connsiteY0" fmla="*/ 159925 h 161925"/>
                <a:gd name="connsiteX1" fmla="*/ 85528 w 209550"/>
                <a:gd name="connsiteY1" fmla="*/ 100965 h 161925"/>
                <a:gd name="connsiteX2" fmla="*/ 102292 w 209550"/>
                <a:gd name="connsiteY2" fmla="*/ 117729 h 161925"/>
                <a:gd name="connsiteX3" fmla="*/ 113437 w 209550"/>
                <a:gd name="connsiteY3" fmla="*/ 117729 h 161925"/>
                <a:gd name="connsiteX4" fmla="*/ 185922 w 209550"/>
                <a:gd name="connsiteY4" fmla="*/ 45244 h 161925"/>
                <a:gd name="connsiteX5" fmla="*/ 185922 w 209550"/>
                <a:gd name="connsiteY5" fmla="*/ 64770 h 161925"/>
                <a:gd name="connsiteX6" fmla="*/ 189065 w 209550"/>
                <a:gd name="connsiteY6" fmla="*/ 71152 h 161925"/>
                <a:gd name="connsiteX7" fmla="*/ 208210 w 209550"/>
                <a:gd name="connsiteY7" fmla="*/ 62865 h 161925"/>
                <a:gd name="connsiteX8" fmla="*/ 208210 w 209550"/>
                <a:gd name="connsiteY8" fmla="*/ 18288 h 161925"/>
                <a:gd name="connsiteX9" fmla="*/ 197066 w 209550"/>
                <a:gd name="connsiteY9" fmla="*/ 7144 h 161925"/>
                <a:gd name="connsiteX10" fmla="*/ 150584 w 209550"/>
                <a:gd name="connsiteY10" fmla="*/ 7144 h 161925"/>
                <a:gd name="connsiteX11" fmla="*/ 144202 w 209550"/>
                <a:gd name="connsiteY11" fmla="*/ 10287 h 161925"/>
                <a:gd name="connsiteX12" fmla="*/ 152489 w 209550"/>
                <a:gd name="connsiteY12" fmla="*/ 29432 h 161925"/>
                <a:gd name="connsiteX13" fmla="*/ 170205 w 209550"/>
                <a:gd name="connsiteY13" fmla="*/ 29432 h 161925"/>
                <a:gd name="connsiteX14" fmla="*/ 107912 w 209550"/>
                <a:gd name="connsiteY14" fmla="*/ 91726 h 161925"/>
                <a:gd name="connsiteX15" fmla="*/ 91148 w 209550"/>
                <a:gd name="connsiteY15" fmla="*/ 74962 h 161925"/>
                <a:gd name="connsiteX16" fmla="*/ 80004 w 209550"/>
                <a:gd name="connsiteY16" fmla="*/ 74962 h 161925"/>
                <a:gd name="connsiteX17" fmla="*/ 9519 w 209550"/>
                <a:gd name="connsiteY17" fmla="*/ 145447 h 161925"/>
                <a:gd name="connsiteX18" fmla="*/ 7233 w 209550"/>
                <a:gd name="connsiteY18" fmla="*/ 152209 h 161925"/>
                <a:gd name="connsiteX19" fmla="*/ 26568 w 209550"/>
                <a:gd name="connsiteY19" fmla="*/ 159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9550" h="161925">
                  <a:moveTo>
                    <a:pt x="26568" y="159925"/>
                  </a:moveTo>
                  <a:lnTo>
                    <a:pt x="85528" y="100965"/>
                  </a:lnTo>
                  <a:lnTo>
                    <a:pt x="102292" y="117729"/>
                  </a:lnTo>
                  <a:cubicBezTo>
                    <a:pt x="105340" y="120777"/>
                    <a:pt x="110388" y="120777"/>
                    <a:pt x="113437" y="117729"/>
                  </a:cubicBezTo>
                  <a:lnTo>
                    <a:pt x="185922" y="45244"/>
                  </a:lnTo>
                  <a:lnTo>
                    <a:pt x="185922" y="64770"/>
                  </a:lnTo>
                  <a:cubicBezTo>
                    <a:pt x="185922" y="67246"/>
                    <a:pt x="187065" y="69723"/>
                    <a:pt x="189065" y="71152"/>
                  </a:cubicBezTo>
                  <a:cubicBezTo>
                    <a:pt x="198209" y="77915"/>
                    <a:pt x="208210" y="71533"/>
                    <a:pt x="208210" y="62865"/>
                  </a:cubicBezTo>
                  <a:lnTo>
                    <a:pt x="208210" y="18288"/>
                  </a:lnTo>
                  <a:cubicBezTo>
                    <a:pt x="208210" y="12097"/>
                    <a:pt x="203162" y="7144"/>
                    <a:pt x="197066" y="7144"/>
                  </a:cubicBezTo>
                  <a:lnTo>
                    <a:pt x="150584" y="7144"/>
                  </a:lnTo>
                  <a:cubicBezTo>
                    <a:pt x="148107" y="7144"/>
                    <a:pt x="145631" y="8287"/>
                    <a:pt x="144202" y="10287"/>
                  </a:cubicBezTo>
                  <a:cubicBezTo>
                    <a:pt x="137439" y="19431"/>
                    <a:pt x="143821" y="29432"/>
                    <a:pt x="152489" y="29432"/>
                  </a:cubicBezTo>
                  <a:lnTo>
                    <a:pt x="170205" y="29432"/>
                  </a:lnTo>
                  <a:lnTo>
                    <a:pt x="107912" y="91726"/>
                  </a:lnTo>
                  <a:lnTo>
                    <a:pt x="91148" y="74962"/>
                  </a:lnTo>
                  <a:cubicBezTo>
                    <a:pt x="88100" y="71914"/>
                    <a:pt x="83052" y="71914"/>
                    <a:pt x="80004" y="74962"/>
                  </a:cubicBezTo>
                  <a:lnTo>
                    <a:pt x="9519" y="145447"/>
                  </a:lnTo>
                  <a:cubicBezTo>
                    <a:pt x="7709" y="147256"/>
                    <a:pt x="6852" y="149733"/>
                    <a:pt x="7233" y="152209"/>
                  </a:cubicBezTo>
                  <a:cubicBezTo>
                    <a:pt x="8852" y="163544"/>
                    <a:pt x="20377" y="166116"/>
                    <a:pt x="26568" y="159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자유형: 도형 99">
              <a:extLst>
                <a:ext uri="{FF2B5EF4-FFF2-40B4-BE49-F238E27FC236}">
                  <a16:creationId xmlns:a16="http://schemas.microsoft.com/office/drawing/2014/main" id="{0D7A8264-4F58-4E03-BFAA-A6010F101480}"/>
                </a:ext>
              </a:extLst>
            </p:cNvPr>
            <p:cNvSpPr/>
            <p:nvPr/>
          </p:nvSpPr>
          <p:spPr>
            <a:xfrm>
              <a:off x="797995" y="1807749"/>
              <a:ext cx="95250" cy="104775"/>
            </a:xfrm>
            <a:custGeom>
              <a:avLst/>
              <a:gdLst>
                <a:gd name="connsiteX0" fmla="*/ 18288 w 95250"/>
                <a:gd name="connsiteY0" fmla="*/ 97822 h 104775"/>
                <a:gd name="connsiteX1" fmla="*/ 85154 w 95250"/>
                <a:gd name="connsiteY1" fmla="*/ 97822 h 104775"/>
                <a:gd name="connsiteX2" fmla="*/ 96298 w 95250"/>
                <a:gd name="connsiteY2" fmla="*/ 86677 h 104775"/>
                <a:gd name="connsiteX3" fmla="*/ 96298 w 95250"/>
                <a:gd name="connsiteY3" fmla="*/ 18288 h 104775"/>
                <a:gd name="connsiteX4" fmla="*/ 85154 w 95250"/>
                <a:gd name="connsiteY4" fmla="*/ 7144 h 104775"/>
                <a:gd name="connsiteX5" fmla="*/ 18288 w 95250"/>
                <a:gd name="connsiteY5" fmla="*/ 7144 h 104775"/>
                <a:gd name="connsiteX6" fmla="*/ 7144 w 95250"/>
                <a:gd name="connsiteY6" fmla="*/ 18288 h 104775"/>
                <a:gd name="connsiteX7" fmla="*/ 7144 w 95250"/>
                <a:gd name="connsiteY7" fmla="*/ 86677 h 104775"/>
                <a:gd name="connsiteX8" fmla="*/ 18288 w 95250"/>
                <a:gd name="connsiteY8" fmla="*/ 9782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04775">
                  <a:moveTo>
                    <a:pt x="18288" y="97822"/>
                  </a:moveTo>
                  <a:lnTo>
                    <a:pt x="85154" y="97822"/>
                  </a:lnTo>
                  <a:cubicBezTo>
                    <a:pt x="91345" y="97822"/>
                    <a:pt x="96298" y="92869"/>
                    <a:pt x="96298" y="86677"/>
                  </a:cubicBezTo>
                  <a:lnTo>
                    <a:pt x="96298" y="18288"/>
                  </a:lnTo>
                  <a:cubicBezTo>
                    <a:pt x="96298" y="12097"/>
                    <a:pt x="91345" y="7144"/>
                    <a:pt x="8515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자유형: 도형 100">
              <a:extLst>
                <a:ext uri="{FF2B5EF4-FFF2-40B4-BE49-F238E27FC236}">
                  <a16:creationId xmlns:a16="http://schemas.microsoft.com/office/drawing/2014/main" id="{6B047198-D4E0-4D64-BDF9-32BD5D1AB9D6}"/>
                </a:ext>
              </a:extLst>
            </p:cNvPr>
            <p:cNvSpPr/>
            <p:nvPr/>
          </p:nvSpPr>
          <p:spPr>
            <a:xfrm>
              <a:off x="909438" y="1740884"/>
              <a:ext cx="95250" cy="171450"/>
            </a:xfrm>
            <a:custGeom>
              <a:avLst/>
              <a:gdLst>
                <a:gd name="connsiteX0" fmla="*/ 85153 w 95250"/>
                <a:gd name="connsiteY0" fmla="*/ 7144 h 171450"/>
                <a:gd name="connsiteX1" fmla="*/ 18288 w 95250"/>
                <a:gd name="connsiteY1" fmla="*/ 7144 h 171450"/>
                <a:gd name="connsiteX2" fmla="*/ 7144 w 95250"/>
                <a:gd name="connsiteY2" fmla="*/ 18288 h 171450"/>
                <a:gd name="connsiteX3" fmla="*/ 7144 w 95250"/>
                <a:gd name="connsiteY3" fmla="*/ 153543 h 171450"/>
                <a:gd name="connsiteX4" fmla="*/ 18288 w 95250"/>
                <a:gd name="connsiteY4" fmla="*/ 164687 h 171450"/>
                <a:gd name="connsiteX5" fmla="*/ 85153 w 95250"/>
                <a:gd name="connsiteY5" fmla="*/ 164687 h 171450"/>
                <a:gd name="connsiteX6" fmla="*/ 96298 w 95250"/>
                <a:gd name="connsiteY6" fmla="*/ 153543 h 171450"/>
                <a:gd name="connsiteX7" fmla="*/ 96298 w 95250"/>
                <a:gd name="connsiteY7" fmla="*/ 18288 h 171450"/>
                <a:gd name="connsiteX8" fmla="*/ 85153 w 95250"/>
                <a:gd name="connsiteY8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71450">
                  <a:moveTo>
                    <a:pt x="85153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85153" y="164687"/>
                  </a:lnTo>
                  <a:cubicBezTo>
                    <a:pt x="91345" y="164687"/>
                    <a:pt x="96298" y="159734"/>
                    <a:pt x="96298" y="153543"/>
                  </a:cubicBezTo>
                  <a:lnTo>
                    <a:pt x="96298" y="18288"/>
                  </a:lnTo>
                  <a:cubicBezTo>
                    <a:pt x="96298" y="12192"/>
                    <a:pt x="91345" y="7144"/>
                    <a:pt x="851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자유형: 도형 101">
              <a:extLst>
                <a:ext uri="{FF2B5EF4-FFF2-40B4-BE49-F238E27FC236}">
                  <a16:creationId xmlns:a16="http://schemas.microsoft.com/office/drawing/2014/main" id="{3BBE2D81-F791-4C62-AD0E-33D43313EA11}"/>
                </a:ext>
              </a:extLst>
            </p:cNvPr>
            <p:cNvSpPr/>
            <p:nvPr/>
          </p:nvSpPr>
          <p:spPr>
            <a:xfrm>
              <a:off x="998589" y="1607534"/>
              <a:ext cx="142875" cy="304800"/>
            </a:xfrm>
            <a:custGeom>
              <a:avLst/>
              <a:gdLst>
                <a:gd name="connsiteX0" fmla="*/ 18291 w 142875"/>
                <a:gd name="connsiteY0" fmla="*/ 118205 h 304800"/>
                <a:gd name="connsiteX1" fmla="*/ 29435 w 142875"/>
                <a:gd name="connsiteY1" fmla="*/ 118205 h 304800"/>
                <a:gd name="connsiteX2" fmla="*/ 29435 w 142875"/>
                <a:gd name="connsiteY2" fmla="*/ 286893 h 304800"/>
                <a:gd name="connsiteX3" fmla="*/ 40580 w 142875"/>
                <a:gd name="connsiteY3" fmla="*/ 298037 h 304800"/>
                <a:gd name="connsiteX4" fmla="*/ 108207 w 142875"/>
                <a:gd name="connsiteY4" fmla="*/ 298037 h 304800"/>
                <a:gd name="connsiteX5" fmla="*/ 119352 w 142875"/>
                <a:gd name="connsiteY5" fmla="*/ 286893 h 304800"/>
                <a:gd name="connsiteX6" fmla="*/ 119352 w 142875"/>
                <a:gd name="connsiteY6" fmla="*/ 118205 h 304800"/>
                <a:gd name="connsiteX7" fmla="*/ 130496 w 142875"/>
                <a:gd name="connsiteY7" fmla="*/ 118205 h 304800"/>
                <a:gd name="connsiteX8" fmla="*/ 140211 w 142875"/>
                <a:gd name="connsiteY8" fmla="*/ 112490 h 304800"/>
                <a:gd name="connsiteX9" fmla="*/ 139926 w 142875"/>
                <a:gd name="connsiteY9" fmla="*/ 101156 h 304800"/>
                <a:gd name="connsiteX10" fmla="*/ 83442 w 142875"/>
                <a:gd name="connsiteY10" fmla="*/ 12002 h 304800"/>
                <a:gd name="connsiteX11" fmla="*/ 64583 w 142875"/>
                <a:gd name="connsiteY11" fmla="*/ 12002 h 304800"/>
                <a:gd name="connsiteX12" fmla="*/ 8861 w 142875"/>
                <a:gd name="connsiteY12" fmla="*/ 101156 h 304800"/>
                <a:gd name="connsiteX13" fmla="*/ 8576 w 142875"/>
                <a:gd name="connsiteY13" fmla="*/ 112490 h 304800"/>
                <a:gd name="connsiteX14" fmla="*/ 18291 w 142875"/>
                <a:gd name="connsiteY14" fmla="*/ 1182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" h="304800">
                  <a:moveTo>
                    <a:pt x="18291" y="118205"/>
                  </a:moveTo>
                  <a:lnTo>
                    <a:pt x="29435" y="118205"/>
                  </a:lnTo>
                  <a:lnTo>
                    <a:pt x="29435" y="286893"/>
                  </a:lnTo>
                  <a:cubicBezTo>
                    <a:pt x="29435" y="293084"/>
                    <a:pt x="34388" y="298037"/>
                    <a:pt x="40580" y="298037"/>
                  </a:cubicBezTo>
                  <a:lnTo>
                    <a:pt x="108207" y="298037"/>
                  </a:lnTo>
                  <a:cubicBezTo>
                    <a:pt x="114398" y="298037"/>
                    <a:pt x="119352" y="293084"/>
                    <a:pt x="119352" y="286893"/>
                  </a:cubicBezTo>
                  <a:lnTo>
                    <a:pt x="119352" y="118205"/>
                  </a:lnTo>
                  <a:lnTo>
                    <a:pt x="130496" y="118205"/>
                  </a:lnTo>
                  <a:cubicBezTo>
                    <a:pt x="134591" y="118205"/>
                    <a:pt x="138306" y="116014"/>
                    <a:pt x="140211" y="112490"/>
                  </a:cubicBezTo>
                  <a:cubicBezTo>
                    <a:pt x="142212" y="108966"/>
                    <a:pt x="142021" y="104585"/>
                    <a:pt x="139926" y="101156"/>
                  </a:cubicBezTo>
                  <a:lnTo>
                    <a:pt x="83442" y="12002"/>
                  </a:lnTo>
                  <a:cubicBezTo>
                    <a:pt x="79346" y="5524"/>
                    <a:pt x="68583" y="5524"/>
                    <a:pt x="64583" y="12002"/>
                  </a:cubicBezTo>
                  <a:lnTo>
                    <a:pt x="8861" y="101156"/>
                  </a:lnTo>
                  <a:cubicBezTo>
                    <a:pt x="6671" y="104585"/>
                    <a:pt x="6575" y="108966"/>
                    <a:pt x="8576" y="112490"/>
                  </a:cubicBezTo>
                  <a:cubicBezTo>
                    <a:pt x="10481" y="116014"/>
                    <a:pt x="14291" y="118205"/>
                    <a:pt x="18291" y="1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자유형: 도형 102">
              <a:extLst>
                <a:ext uri="{FF2B5EF4-FFF2-40B4-BE49-F238E27FC236}">
                  <a16:creationId xmlns:a16="http://schemas.microsoft.com/office/drawing/2014/main" id="{FBB082CB-BB03-4049-95EB-CE29A690C805}"/>
                </a:ext>
              </a:extLst>
            </p:cNvPr>
            <p:cNvSpPr/>
            <p:nvPr/>
          </p:nvSpPr>
          <p:spPr>
            <a:xfrm>
              <a:off x="752656" y="1562597"/>
              <a:ext cx="390525" cy="390525"/>
            </a:xfrm>
            <a:custGeom>
              <a:avLst/>
              <a:gdLst>
                <a:gd name="connsiteX0" fmla="*/ 376142 w 390525"/>
                <a:gd name="connsiteY0" fmla="*/ 365262 h 390525"/>
                <a:gd name="connsiteX1" fmla="*/ 29432 w 390525"/>
                <a:gd name="connsiteY1" fmla="*/ 365262 h 390525"/>
                <a:gd name="connsiteX2" fmla="*/ 29432 w 390525"/>
                <a:gd name="connsiteY2" fmla="*/ 18552 h 390525"/>
                <a:gd name="connsiteX3" fmla="*/ 19526 w 390525"/>
                <a:gd name="connsiteY3" fmla="*/ 7218 h 390525"/>
                <a:gd name="connsiteX4" fmla="*/ 7144 w 390525"/>
                <a:gd name="connsiteY4" fmla="*/ 18267 h 390525"/>
                <a:gd name="connsiteX5" fmla="*/ 7144 w 390525"/>
                <a:gd name="connsiteY5" fmla="*/ 376407 h 390525"/>
                <a:gd name="connsiteX6" fmla="*/ 18288 w 390525"/>
                <a:gd name="connsiteY6" fmla="*/ 387551 h 390525"/>
                <a:gd name="connsiteX7" fmla="*/ 376428 w 390525"/>
                <a:gd name="connsiteY7" fmla="*/ 387551 h 390525"/>
                <a:gd name="connsiteX8" fmla="*/ 387477 w 390525"/>
                <a:gd name="connsiteY8" fmla="*/ 375168 h 390525"/>
                <a:gd name="connsiteX9" fmla="*/ 376142 w 390525"/>
                <a:gd name="connsiteY9" fmla="*/ 3652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6142" y="365262"/>
                  </a:moveTo>
                  <a:lnTo>
                    <a:pt x="29432" y="365262"/>
                  </a:ln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376407"/>
                  </a:lnTo>
                  <a:cubicBezTo>
                    <a:pt x="7144" y="382598"/>
                    <a:pt x="12097" y="387551"/>
                    <a:pt x="18288" y="387551"/>
                  </a:cubicBezTo>
                  <a:lnTo>
                    <a:pt x="376428" y="387551"/>
                  </a:lnTo>
                  <a:cubicBezTo>
                    <a:pt x="383000" y="387551"/>
                    <a:pt x="388239" y="381836"/>
                    <a:pt x="387477" y="375168"/>
                  </a:cubicBezTo>
                  <a:cubicBezTo>
                    <a:pt x="386906" y="369453"/>
                    <a:pt x="381857" y="365262"/>
                    <a:pt x="376142" y="365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B549580-DCB8-4691-8FAD-2E6F55ACF03C}"/>
              </a:ext>
            </a:extLst>
          </p:cNvPr>
          <p:cNvSpPr/>
          <p:nvPr/>
        </p:nvSpPr>
        <p:spPr>
          <a:xfrm>
            <a:off x="11480800" y="6032500"/>
            <a:ext cx="508000" cy="635000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771D51-4DE2-4866-BC47-93D4E553F397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9292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7BD58A8-EDBA-4193-8ACC-ED7942C06FB1}"/>
              </a:ext>
            </a:extLst>
          </p:cNvPr>
          <p:cNvSpPr/>
          <p:nvPr/>
        </p:nvSpPr>
        <p:spPr>
          <a:xfrm>
            <a:off x="11208219" y="6146800"/>
            <a:ext cx="927100" cy="508000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CBB27-7A07-4477-91C2-D46739D3AF13}"/>
              </a:ext>
            </a:extLst>
          </p:cNvPr>
          <p:cNvSpPr txBox="1"/>
          <p:nvPr/>
        </p:nvSpPr>
        <p:spPr>
          <a:xfrm>
            <a:off x="11487619" y="6200745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E5FB00B-1A94-44BE-BFAF-40157588B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20" y="1589286"/>
            <a:ext cx="5253387" cy="436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004A499-72D7-446E-B7ED-04BC30C43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359" y="1589286"/>
            <a:ext cx="5559260" cy="436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CE04CA-0F8D-4005-B98F-BAB2667B4008}"/>
              </a:ext>
            </a:extLst>
          </p:cNvPr>
          <p:cNvSpPr txBox="1"/>
          <p:nvPr/>
        </p:nvSpPr>
        <p:spPr>
          <a:xfrm>
            <a:off x="4288646" y="469900"/>
            <a:ext cx="3614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Макет помещения</a:t>
            </a:r>
          </a:p>
        </p:txBody>
      </p:sp>
    </p:spTree>
    <p:extLst>
      <p:ext uri="{BB962C8B-B14F-4D97-AF65-F5344CB8AC3E}">
        <p14:creationId xmlns:p14="http://schemas.microsoft.com/office/powerpoint/2010/main" val="3636569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3">
            <a:extLst>
              <a:ext uri="{FF2B5EF4-FFF2-40B4-BE49-F238E27FC236}">
                <a16:creationId xmlns:a16="http://schemas.microsoft.com/office/drawing/2014/main" id="{51EB4312-68FC-413B-AB49-0E23C1A9A4B4}"/>
              </a:ext>
            </a:extLst>
          </p:cNvPr>
          <p:cNvSpPr/>
          <p:nvPr/>
        </p:nvSpPr>
        <p:spPr>
          <a:xfrm>
            <a:off x="2442961" y="627224"/>
            <a:ext cx="2254043" cy="386935"/>
          </a:xfrm>
          <a:prstGeom prst="rect">
            <a:avLst/>
          </a:prstGeom>
          <a:solidFill>
            <a:schemeClr val="tx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직사각형 14">
            <a:extLst>
              <a:ext uri="{FF2B5EF4-FFF2-40B4-BE49-F238E27FC236}">
                <a16:creationId xmlns:a16="http://schemas.microsoft.com/office/drawing/2014/main" id="{0B04E5E0-9969-4E0A-8575-1105FA002132}"/>
              </a:ext>
            </a:extLst>
          </p:cNvPr>
          <p:cNvSpPr/>
          <p:nvPr/>
        </p:nvSpPr>
        <p:spPr>
          <a:xfrm>
            <a:off x="2414969" y="1112864"/>
            <a:ext cx="22540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Шварёва</a:t>
            </a:r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직사각형 15">
            <a:extLst>
              <a:ext uri="{FF2B5EF4-FFF2-40B4-BE49-F238E27FC236}">
                <a16:creationId xmlns:a16="http://schemas.microsoft.com/office/drawing/2014/main" id="{3817E741-978C-4EDA-AAD5-6C3493AFB42F}"/>
              </a:ext>
            </a:extLst>
          </p:cNvPr>
          <p:cNvSpPr/>
          <p:nvPr/>
        </p:nvSpPr>
        <p:spPr>
          <a:xfrm>
            <a:off x="4449043" y="2590799"/>
            <a:ext cx="2254043" cy="386935"/>
          </a:xfrm>
          <a:prstGeom prst="rect">
            <a:avLst/>
          </a:prstGeom>
          <a:solidFill>
            <a:schemeClr val="tx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Финансист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16">
            <a:extLst>
              <a:ext uri="{FF2B5EF4-FFF2-40B4-BE49-F238E27FC236}">
                <a16:creationId xmlns:a16="http://schemas.microsoft.com/office/drawing/2014/main" id="{3F26C463-D316-4ED6-966F-A7C8CC7ADA3F}"/>
              </a:ext>
            </a:extLst>
          </p:cNvPr>
          <p:cNvSpPr/>
          <p:nvPr/>
        </p:nvSpPr>
        <p:spPr>
          <a:xfrm>
            <a:off x="4355737" y="3067109"/>
            <a:ext cx="22540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Никитина Кристина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직사각형 17">
            <a:extLst>
              <a:ext uri="{FF2B5EF4-FFF2-40B4-BE49-F238E27FC236}">
                <a16:creationId xmlns:a16="http://schemas.microsoft.com/office/drawing/2014/main" id="{F2B336E7-6A5C-459D-B52A-0E2B84E86063}"/>
              </a:ext>
            </a:extLst>
          </p:cNvPr>
          <p:cNvSpPr/>
          <p:nvPr/>
        </p:nvSpPr>
        <p:spPr>
          <a:xfrm>
            <a:off x="6963385" y="664546"/>
            <a:ext cx="2389913" cy="386935"/>
          </a:xfrm>
          <a:prstGeom prst="rect">
            <a:avLst/>
          </a:prstGeom>
          <a:solidFill>
            <a:schemeClr val="tx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Коммуникатор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직사각형 18">
            <a:extLst>
              <a:ext uri="{FF2B5EF4-FFF2-40B4-BE49-F238E27FC236}">
                <a16:creationId xmlns:a16="http://schemas.microsoft.com/office/drawing/2014/main" id="{2FB472FC-9A7F-4BF1-8C7C-EB885C1D5419}"/>
              </a:ext>
            </a:extLst>
          </p:cNvPr>
          <p:cNvSpPr/>
          <p:nvPr/>
        </p:nvSpPr>
        <p:spPr>
          <a:xfrm>
            <a:off x="6888739" y="1131526"/>
            <a:ext cx="22540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Ширинкина</a:t>
            </a:r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Мария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직사각형 19">
            <a:extLst>
              <a:ext uri="{FF2B5EF4-FFF2-40B4-BE49-F238E27FC236}">
                <a16:creationId xmlns:a16="http://schemas.microsoft.com/office/drawing/2014/main" id="{4E3435D9-216A-4385-923F-4CF7B3903E11}"/>
              </a:ext>
            </a:extLst>
          </p:cNvPr>
          <p:cNvSpPr/>
          <p:nvPr/>
        </p:nvSpPr>
        <p:spPr>
          <a:xfrm>
            <a:off x="8950805" y="2590799"/>
            <a:ext cx="2254043" cy="386935"/>
          </a:xfrm>
          <a:prstGeom prst="rect">
            <a:avLst/>
          </a:prstGeom>
          <a:solidFill>
            <a:schemeClr val="tx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직사각형 20">
            <a:extLst>
              <a:ext uri="{FF2B5EF4-FFF2-40B4-BE49-F238E27FC236}">
                <a16:creationId xmlns:a16="http://schemas.microsoft.com/office/drawing/2014/main" id="{F5B081DB-3A11-437D-B174-A766DFDC71E0}"/>
              </a:ext>
            </a:extLst>
          </p:cNvPr>
          <p:cNvSpPr/>
          <p:nvPr/>
        </p:nvSpPr>
        <p:spPr>
          <a:xfrm>
            <a:off x="8904152" y="3123093"/>
            <a:ext cx="22540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Ромашова Виктория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FF7C6C-4EF9-4478-90C1-5573A009DD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92" b="13292"/>
          <a:stretch>
            <a:fillRect/>
          </a:stretch>
        </p:blipFill>
        <p:spPr>
          <a:xfrm>
            <a:off x="501649" y="652462"/>
            <a:ext cx="1889353" cy="18494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3711BA-54BA-4F86-8827-E7FC2BFF58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9" b="219"/>
          <a:stretch>
            <a:fillRect/>
          </a:stretch>
        </p:blipFill>
        <p:spPr>
          <a:xfrm>
            <a:off x="2452688" y="2600324"/>
            <a:ext cx="1897668" cy="1889353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05F0DDC-B7F1-4473-BEB4-6050CA7B73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196" b="9196"/>
          <a:stretch>
            <a:fillRect/>
          </a:stretch>
        </p:blipFill>
        <p:spPr>
          <a:xfrm>
            <a:off x="4929188" y="671513"/>
            <a:ext cx="1884363" cy="18577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853CA4-354E-406F-A243-CDCA72715E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796" b="12796"/>
          <a:stretch>
            <a:fillRect/>
          </a:stretch>
        </p:blipFill>
        <p:spPr>
          <a:xfrm>
            <a:off x="6897688" y="2600325"/>
            <a:ext cx="1894342" cy="1879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D9524C-04FA-4B60-B514-DA6EF169B7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44" y="4545174"/>
            <a:ext cx="1896968" cy="18841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D19B8FE-4D9D-4C04-A3E0-086D9E6B7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2664" y="5557421"/>
            <a:ext cx="307682" cy="30561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13C33003-3BAC-484B-8169-E2FE35B8B34E}"/>
              </a:ext>
            </a:extLst>
          </p:cNvPr>
          <p:cNvSpPr/>
          <p:nvPr/>
        </p:nvSpPr>
        <p:spPr>
          <a:xfrm>
            <a:off x="2427410" y="4544008"/>
            <a:ext cx="2254043" cy="386935"/>
          </a:xfrm>
          <a:prstGeom prst="rect">
            <a:avLst/>
          </a:prstGeom>
          <a:solidFill>
            <a:schemeClr val="tx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직사각형 15">
            <a:extLst>
              <a:ext uri="{FF2B5EF4-FFF2-40B4-BE49-F238E27FC236}">
                <a16:creationId xmlns:a16="http://schemas.microsoft.com/office/drawing/2014/main" id="{D257E6AE-A005-4033-AB61-0876DD693318}"/>
              </a:ext>
            </a:extLst>
          </p:cNvPr>
          <p:cNvSpPr/>
          <p:nvPr/>
        </p:nvSpPr>
        <p:spPr>
          <a:xfrm>
            <a:off x="6990079" y="4553337"/>
            <a:ext cx="2254043" cy="386935"/>
          </a:xfrm>
          <a:prstGeom prst="rect">
            <a:avLst/>
          </a:prstGeom>
          <a:solidFill>
            <a:schemeClr val="tx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Финансист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직사각형 16">
            <a:extLst>
              <a:ext uri="{FF2B5EF4-FFF2-40B4-BE49-F238E27FC236}">
                <a16:creationId xmlns:a16="http://schemas.microsoft.com/office/drawing/2014/main" id="{D1ABA3C7-87F3-48FA-A669-A578FD769B08}"/>
              </a:ext>
            </a:extLst>
          </p:cNvPr>
          <p:cNvSpPr/>
          <p:nvPr/>
        </p:nvSpPr>
        <p:spPr>
          <a:xfrm>
            <a:off x="2362096" y="4992325"/>
            <a:ext cx="22540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Тастайбекова</a:t>
            </a:r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Мира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직사각형 16">
            <a:extLst>
              <a:ext uri="{FF2B5EF4-FFF2-40B4-BE49-F238E27FC236}">
                <a16:creationId xmlns:a16="http://schemas.microsoft.com/office/drawing/2014/main" id="{DA835767-855B-49C3-9C30-F24DDA78944B}"/>
              </a:ext>
            </a:extLst>
          </p:cNvPr>
          <p:cNvSpPr/>
          <p:nvPr/>
        </p:nvSpPr>
        <p:spPr>
          <a:xfrm>
            <a:off x="6924766" y="5094962"/>
            <a:ext cx="22540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Имшинецкая</a:t>
            </a:r>
            <a:r>
              <a:rPr lang="ru-RU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Евгения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 descr="https://sun9-1.userapi.com/impg/XwWaiAV0Zep01Vkk7lR9rMuZ73PPe8IO22cTrw/N722kHGXE3o.jpg?size=1080x1439&amp;quality=95&amp;sign=511ad779ccb8de2385d8a643cd8cb17a&amp;type=album">
            <a:extLst>
              <a:ext uri="{FF2B5EF4-FFF2-40B4-BE49-F238E27FC236}">
                <a16:creationId xmlns:a16="http://schemas.microsoft.com/office/drawing/2014/main" id="{B14F1815-E0B2-4227-A42A-2123EA980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39"/>
          <a:stretch/>
        </p:blipFill>
        <p:spPr bwMode="auto">
          <a:xfrm>
            <a:off x="5044816" y="4488025"/>
            <a:ext cx="1723648" cy="191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FBD258F-A3CD-4314-B4A4-D2D32912D0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947" t="14087" r="29809" b="47543"/>
          <a:stretch/>
        </p:blipFill>
        <p:spPr>
          <a:xfrm>
            <a:off x="367748" y="4532244"/>
            <a:ext cx="1990284" cy="1843074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97E91C3-25DC-47A4-802F-5DA993CC6331}"/>
              </a:ext>
            </a:extLst>
          </p:cNvPr>
          <p:cNvSpPr/>
          <p:nvPr/>
        </p:nvSpPr>
        <p:spPr>
          <a:xfrm>
            <a:off x="11468100" y="6019800"/>
            <a:ext cx="723900" cy="838200"/>
          </a:xfrm>
          <a:prstGeom prst="rect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D8E885-2BF6-40F7-A9E1-6EC1583754DC}"/>
              </a:ext>
            </a:extLst>
          </p:cNvPr>
          <p:cNvSpPr txBox="1"/>
          <p:nvPr/>
        </p:nvSpPr>
        <p:spPr>
          <a:xfrm>
            <a:off x="11551119" y="6175263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14804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A32F75-ACF6-44C4-AFA1-97A2BBE4033D}"/>
              </a:ext>
            </a:extLst>
          </p:cNvPr>
          <p:cNvSpPr txBox="1"/>
          <p:nvPr/>
        </p:nvSpPr>
        <p:spPr>
          <a:xfrm>
            <a:off x="2679681" y="2505670"/>
            <a:ext cx="6832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algn="ctr"/>
            <a:r>
              <a:rPr lang="ru-RU" altLang="ko-KR" sz="5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US" altLang="ko-KR" sz="5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6EA2A4-BCCF-458A-99F4-E6286D2DDEC8}"/>
              </a:ext>
            </a:extLst>
          </p:cNvPr>
          <p:cNvSpPr txBox="1"/>
          <p:nvPr/>
        </p:nvSpPr>
        <p:spPr>
          <a:xfrm>
            <a:off x="11542816" y="6183392"/>
            <a:ext cx="546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9DDD57-ED55-4717-BEEA-F568D7441770}"/>
              </a:ext>
            </a:extLst>
          </p:cNvPr>
          <p:cNvSpPr txBox="1"/>
          <p:nvPr/>
        </p:nvSpPr>
        <p:spPr>
          <a:xfrm>
            <a:off x="1485900" y="5675560"/>
            <a:ext cx="39051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руководителя:</a:t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Шварёва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Александровна,</a:t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+7 982 234 44 76,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Viber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Telegram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20479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M Serif Display - Montserrat Light">
      <a:majorFont>
        <a:latin typeface="DM Serif Display"/>
        <a:ea typeface="Arial Unicode MS"/>
        <a:cs typeface=""/>
      </a:majorFont>
      <a:minorFont>
        <a:latin typeface="Montserrat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BE3FC"/>
        </a:solidFill>
        <a:ln w="6985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4250</TotalTime>
  <Words>460</Words>
  <Application>Microsoft Office PowerPoint</Application>
  <PresentationFormat>Широкоэкранный</PresentationFormat>
  <Paragraphs>104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맑은 고딕</vt:lpstr>
      <vt:lpstr>Times New Roman</vt:lpstr>
      <vt:lpstr>Montserrat Light</vt:lpstr>
      <vt:lpstr>Arial</vt:lpstr>
      <vt:lpstr>DM Serif Display</vt:lpstr>
      <vt:lpstr>Wingdings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Дарья Аристова</cp:lastModifiedBy>
  <cp:revision>311</cp:revision>
  <dcterms:created xsi:type="dcterms:W3CDTF">2019-04-06T05:20:47Z</dcterms:created>
  <dcterms:modified xsi:type="dcterms:W3CDTF">2023-12-01T11:09:42Z</dcterms:modified>
</cp:coreProperties>
</file>