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39" d="100"/>
          <a:sy n="139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780883"/>
            <a:ext cx="4655700" cy="16157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dirty="0" smtClean="0"/>
              <a:t>Весы с функцией расчёта калорий «Гирьки»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0" y="2709875"/>
            <a:ext cx="7229100" cy="171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ольшой процент людей страдает ожирением, но начиная худеть они сталкиваются с такой проблемой как рассчёт калорий в каждом продукте питания для соблюдения дифицита калорий.</a:t>
            </a:r>
            <a:endParaRPr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итнес индустрия набирает всё большую популярность, им приходится постоянно следить за питанием,чтобы регулировать набор/сбор массы тела.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Помогаем людям которые хотят быть здоровыми, пытаются набрать или сбросить вес щадящими для организма способами. Целевая аудитория: люди тесно связанные со спортом, болезнями ЖКТ, ожирением.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88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Решаем проблему с долгим высчитываением калорий постоянным выбором блюд и продуктов питания. </a:t>
            </a:r>
            <a:r>
              <a:rPr lang="ru" dirty="0" smtClean="0">
                <a:solidFill>
                  <a:srgbClr val="132C40"/>
                </a:solidFill>
              </a:rPr>
              <a:t>Кухонные весы показывают только вес продукта, наши же отправляют информацию в приложение, в котором автоматически показывается их калорийнойсть.Продукт,который взвешиваете, можно выбрать в приложении. Также в приложении есть масса рецептов и продутов питания для той или иной диеты.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197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К</a:t>
            </a:r>
            <a:r>
              <a:rPr lang="ru-RU" dirty="0" smtClean="0">
                <a:solidFill>
                  <a:srgbClr val="132C40"/>
                </a:solidFill>
              </a:rPr>
              <a:t>ухонные </a:t>
            </a:r>
            <a:r>
              <a:rPr lang="ru-RU" dirty="0">
                <a:solidFill>
                  <a:srgbClr val="132C40"/>
                </a:solidFill>
              </a:rPr>
              <a:t>часы для взвешивания </a:t>
            </a:r>
            <a:r>
              <a:rPr lang="ru-RU" dirty="0" smtClean="0">
                <a:solidFill>
                  <a:srgbClr val="132C40"/>
                </a:solidFill>
              </a:rPr>
              <a:t>продуктов и приложение с перечнем калорийности продуктов 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О</a:t>
            </a:r>
            <a:r>
              <a:rPr lang="ru" dirty="0" smtClean="0">
                <a:solidFill>
                  <a:srgbClr val="132C40"/>
                </a:solidFill>
              </a:rPr>
              <a:t>сновные </a:t>
            </a:r>
            <a:r>
              <a:rPr lang="ru" dirty="0">
                <a:solidFill>
                  <a:srgbClr val="132C40"/>
                </a:solidFill>
              </a:rPr>
              <a:t>предполагаемые технические </a:t>
            </a:r>
            <a:r>
              <a:rPr lang="ru" dirty="0" smtClean="0">
                <a:solidFill>
                  <a:srgbClr val="132C40"/>
                </a:solidFill>
              </a:rPr>
              <a:t>параметры простота и удобство в использовании, доступность всем людям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Виртуальные ассистенты в нашем приложение всегда ответят на все интересующие вас вопросы. 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117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132C40"/>
                </a:solidFill>
              </a:rPr>
              <a:t>Наша компания «Гирьки» помогает людям с РПП, болезнями ЖКТ, ожирением в ситуации,когда им нужно сбросить или набрать необходимый вес щадящим для их организма способом.Р</a:t>
            </a:r>
            <a:r>
              <a:rPr lang="ru-RU" dirty="0" smtClean="0">
                <a:solidFill>
                  <a:srgbClr val="132C40"/>
                </a:solidFill>
              </a:rPr>
              <a:t>е</a:t>
            </a:r>
            <a:r>
              <a:rPr lang="ru" dirty="0" smtClean="0">
                <a:solidFill>
                  <a:srgbClr val="132C40"/>
                </a:solidFill>
              </a:rPr>
              <a:t>шаем проблему с быстрым расчётом калорий продуктов питания с помощью приложения и виртуальных ассистентов и получить ценность в виде мобильного помощника,который всегда под рукой 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(B2C, B2B, B2G)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</a:t>
            </a:r>
            <a:r>
              <a:rPr lang="ru" dirty="0" smtClean="0"/>
              <a:t>5000 </a:t>
            </a:r>
            <a:r>
              <a:rPr lang="ru" dirty="0"/>
              <a:t>человек/компаний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</a:t>
            </a:r>
            <a:r>
              <a:rPr lang="ru" dirty="0" smtClean="0"/>
              <a:t>8000 </a:t>
            </a:r>
            <a:r>
              <a:rPr lang="ru" dirty="0"/>
              <a:t>рублей - это </a:t>
            </a:r>
            <a:r>
              <a:rPr lang="ru" dirty="0" smtClean="0"/>
              <a:t>40000000</a:t>
            </a:r>
            <a:r>
              <a:rPr lang="ru" dirty="0" smtClean="0"/>
              <a:t> </a:t>
            </a:r>
            <a:r>
              <a:rPr lang="ru" dirty="0"/>
              <a:t>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</a:t>
            </a:r>
            <a:r>
              <a:rPr lang="ru" dirty="0" smtClean="0"/>
              <a:t>500- 8000 рублей </a:t>
            </a:r>
            <a:r>
              <a:rPr lang="ru" dirty="0"/>
              <a:t>(доля от предыдущей суммы</a:t>
            </a:r>
            <a:r>
              <a:rPr lang="ru" dirty="0" smtClean="0"/>
              <a:t>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</a:t>
            </a:r>
            <a:r>
              <a:rPr lang="ru" dirty="0" smtClean="0"/>
              <a:t>4000000</a:t>
            </a:r>
            <a:r>
              <a:rPr lang="ru" dirty="0" smtClean="0"/>
              <a:t> </a:t>
            </a:r>
            <a:r>
              <a:rPr lang="ru" dirty="0"/>
              <a:t>рублей (доля от доли)</a:t>
            </a:r>
            <a:endParaRPr dirty="0"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21236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</a:t>
            </a:r>
            <a:r>
              <a:rPr lang="ru" dirty="0" smtClean="0"/>
              <a:t>приложение и кухонные весы 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dirty="0" smtClean="0"/>
              <a:t> </a:t>
            </a:r>
            <a:r>
              <a:rPr lang="ru" dirty="0" smtClean="0"/>
              <a:t>Это </a:t>
            </a:r>
            <a:r>
              <a:rPr lang="ru" dirty="0"/>
              <a:t>будет стоить </a:t>
            </a:r>
            <a:r>
              <a:rPr lang="ru" dirty="0" smtClean="0"/>
              <a:t>8000 рублей-цена за готовую единицу продукции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 smtClean="0"/>
              <a:t>У нас будут покупать вот это люди нуждающзиеся в данной продукции.</a:t>
            </a:r>
            <a:endParaRPr lang="ru-RU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 Бизнес-модель – онлайн маркетплейсы для заказа весов и различные племаркеты для приложения.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Дополнительно мы можем зарабатывать </a:t>
            </a:r>
            <a:r>
              <a:rPr lang="ru" dirty="0" smtClean="0"/>
              <a:t>на рекламе в приложении и дополнительных платных функциях в приложении( вроде премимум рецептов, функции напоминаний о приеме пищи, разработке рациона на неделю под предпочтени</a:t>
            </a:r>
            <a:endParaRPr dirty="0"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171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 smtClean="0"/>
              <a:t>На данном этапе наши результаты заключаются в том, что мы имеем опыт в том, как правильно считать калории, есть договорённость со знакомым опытным </a:t>
            </a:r>
            <a:r>
              <a:rPr lang="ru-RU" dirty="0" err="1" smtClean="0"/>
              <a:t>нутрициологом</a:t>
            </a:r>
            <a:r>
              <a:rPr lang="ru-RU" dirty="0"/>
              <a:t>.</a:t>
            </a:r>
            <a:endParaRPr dirty="0"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>
            <p:extLst>
              <p:ext uri="{D42A27DB-BD31-4B8C-83A1-F6EECF244321}">
                <p14:modId xmlns:p14="http://schemas.microsoft.com/office/powerpoint/2010/main" val="4104587923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Соснина Маргарита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</a:t>
            </a:r>
            <a:r>
              <a:rPr lang="ru" sz="1600" dirty="0" smtClean="0">
                <a:solidFill>
                  <a:srgbClr val="132C40"/>
                </a:solidFill>
              </a:rPr>
              <a:t>задачи:Найти инвесторов и единомышленников.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>
            <p:extLst>
              <p:ext uri="{D42A27DB-BD31-4B8C-83A1-F6EECF244321}">
                <p14:modId xmlns:p14="http://schemas.microsoft.com/office/powerpoint/2010/main" val="3316230311"/>
              </p:ext>
            </p:extLst>
          </p:nvPr>
        </p:nvGraphicFramePr>
        <p:xfrm>
          <a:off x="630335" y="3150175"/>
          <a:ext cx="7532025" cy="251000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Собрать команду единомышленников(маркетолога, инженера и т.д.)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Учесть все недочёты в </a:t>
                      </a:r>
                      <a:r>
                        <a:rPr lang="ru-RU" dirty="0" err="1" smtClean="0"/>
                        <a:t>стартапе</a:t>
                      </a:r>
                      <a:r>
                        <a:rPr lang="ru-RU" dirty="0" smtClean="0"/>
                        <a:t> проекта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19.09.23-24.09.23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25.09.23-1.10.23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Соснина Маргарита Александровна,ФЭН,ЭнБ-01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Почта: </a:t>
            </a:r>
            <a:r>
              <a:rPr lang="en-US" smtClean="0">
                <a:solidFill>
                  <a:srgbClr val="132C40"/>
                </a:solidFill>
              </a:rPr>
              <a:t>ma.al.sos.2003@gmail.com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542</Words>
  <Application>Microsoft Office PowerPoint</Application>
  <PresentationFormat>Экран (16:9)</PresentationFormat>
  <Paragraphs>75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 SemiBold</vt:lpstr>
      <vt:lpstr>Helvetica Neue</vt:lpstr>
      <vt:lpstr>Arial</vt:lpstr>
      <vt:lpstr>Raleway</vt:lpstr>
      <vt:lpstr>Century Gothic</vt:lpstr>
      <vt:lpstr>Calibri</vt:lpstr>
      <vt:lpstr>Simple Light</vt:lpstr>
      <vt:lpstr>Simple Light</vt:lpstr>
      <vt:lpstr>Весы с функцией расчёта калорий «Гирьки»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Класс 4</cp:lastModifiedBy>
  <cp:revision>9</cp:revision>
  <dcterms:modified xsi:type="dcterms:W3CDTF">2023-09-19T07:19:05Z</dcterms:modified>
</cp:coreProperties>
</file>