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89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366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5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852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1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8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3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28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16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17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9122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62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74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33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59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9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625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PCB Design Hub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t>Презентация компании</a:t>
            </a:r>
          </a:p>
          <a:p>
            <a:r>
              <a:t>Создатели: Воскресенский А.К., Кунков З.А., Лаврентьев Д.Р.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770" y="2344617"/>
            <a:ext cx="2754922" cy="2754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компании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PCB Design Hub — это инновационная платформа для проектирования, анализа и производства печатных плат. Мы объединяем разработчиков, производителей и заказчиков в одном месте.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Основные направления деятельности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Платформа для проектирования и сотрудничества.</a:t>
            </a:r>
          </a:p>
          <a:p>
            <a:r>
              <a:t>2. Автоматизация процессов заказа.</a:t>
            </a:r>
          </a:p>
          <a:p>
            <a:r>
              <a:t>3. Библиотека компонентов и шаблонов.</a:t>
            </a:r>
          </a:p>
          <a:p>
            <a:r>
              <a:t>4. Образовательный контент.</a:t>
            </a:r>
          </a:p>
          <a:p>
            <a:r>
              <a:t>5. Услуги оптимизации и 3D-визуализации.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Целевая аудитория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Индивидуальные разработчики и стартапы.</a:t>
            </a:r>
          </a:p>
          <a:p>
            <a:r>
              <a:t>- Мелкие и средние производственные компании.</a:t>
            </a:r>
          </a:p>
          <a:p>
            <a:r>
              <a:t>- Инженеры и фрилансеры.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Преимущества компании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Удобный интерфейс и интеграция всех этапов работы.</a:t>
            </a:r>
          </a:p>
          <a:p>
            <a:r>
              <a:t>- Снижение затрат и времени на производство.</a:t>
            </a:r>
          </a:p>
          <a:p>
            <a:r>
              <a:t>- Сообщество для обмена опытом и обучения.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Монетизация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Подписка на премиум-функции.</a:t>
            </a:r>
          </a:p>
          <a:p>
            <a:r>
              <a:t>2. Комиссия от производителей за размещение заказов.</a:t>
            </a:r>
          </a:p>
          <a:p>
            <a:r>
              <a:t>3. Продажа библиотек компонентов и шаблонов.</a:t>
            </a:r>
          </a:p>
          <a:p>
            <a:r>
              <a:t>4. Проведение платных образовательных мероприятий.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Контакты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Свяжитесь</a:t>
            </a:r>
            <a:r>
              <a:rPr dirty="0"/>
              <a:t> с </a:t>
            </a:r>
            <a:r>
              <a:rPr dirty="0" err="1"/>
              <a:t>нами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сотрудничества</a:t>
            </a:r>
            <a:r>
              <a:rPr dirty="0"/>
              <a:t>:</a:t>
            </a:r>
          </a:p>
          <a:p>
            <a:r>
              <a:rPr lang="ru-RU" dirty="0"/>
              <a:t>@yolo2be1st - </a:t>
            </a:r>
            <a:r>
              <a:rPr lang="ru-RU" dirty="0" err="1"/>
              <a:t>tg</a:t>
            </a:r>
            <a:r>
              <a:rPr lang="ru-RU" dirty="0"/>
              <a:t> одного из создателей проекта</a:t>
            </a:r>
            <a:endParaRPr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174</Words>
  <Application>Microsoft Office PowerPoint</Application>
  <PresentationFormat>Экран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Ион</vt:lpstr>
      <vt:lpstr>PCB Design Hub</vt:lpstr>
      <vt:lpstr>О компании</vt:lpstr>
      <vt:lpstr>Основные направления деятельности</vt:lpstr>
      <vt:lpstr>Целевая аудитория</vt:lpstr>
      <vt:lpstr>Преимущества компании</vt:lpstr>
      <vt:lpstr>Монетизация</vt:lpstr>
      <vt:lpstr>Контакты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PCB Design Hub</dc:title>
  <dc:subject/>
  <dc:creator/>
  <cp:keywords/>
  <dc:description>generated using python-pptx</dc:description>
  <cp:lastModifiedBy>Andrey Voskresensky</cp:lastModifiedBy>
  <cp:revision>2</cp:revision>
  <dcterms:created xsi:type="dcterms:W3CDTF">2013-01-27T09:14:16Z</dcterms:created>
  <dcterms:modified xsi:type="dcterms:W3CDTF">2024-12-03T10:37:50Z</dcterms:modified>
  <cp:category/>
</cp:coreProperties>
</file>