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76" r:id="rId3"/>
    <p:sldId id="275" r:id="rId4"/>
    <p:sldId id="268" r:id="rId5"/>
    <p:sldId id="271" r:id="rId6"/>
    <p:sldId id="260" r:id="rId7"/>
    <p:sldId id="280" r:id="rId8"/>
    <p:sldId id="263" r:id="rId9"/>
    <p:sldId id="281" r:id="rId10"/>
    <p:sldId id="278" r:id="rId11"/>
    <p:sldId id="283" r:id="rId12"/>
    <p:sldId id="279" r:id="rId13"/>
    <p:sldId id="259" r:id="rId14"/>
    <p:sldId id="282" r:id="rId15"/>
    <p:sldId id="258" r:id="rId16"/>
    <p:sldId id="273" r:id="rId17"/>
    <p:sldId id="274" r:id="rId18"/>
    <p:sldId id="257" r:id="rId19"/>
    <p:sldId id="265" r:id="rId20"/>
    <p:sldId id="284" r:id="rId21"/>
    <p:sldId id="285" r:id="rId22"/>
    <p:sldId id="272" r:id="rId23"/>
    <p:sldId id="277" r:id="rId24"/>
    <p:sldId id="267" r:id="rId25"/>
    <p:sldId id="261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2164" autoAdjust="0"/>
  </p:normalViewPr>
  <p:slideViewPr>
    <p:cSldViewPr snapToGrid="0">
      <p:cViewPr varScale="1">
        <p:scale>
          <a:sx n="68" d="100"/>
          <a:sy n="68" d="100"/>
        </p:scale>
        <p:origin x="126" y="60"/>
      </p:cViewPr>
      <p:guideLst/>
    </p:cSldViewPr>
  </p:slideViewPr>
  <p:notesTextViewPr>
    <p:cViewPr>
      <p:scale>
        <a:sx n="1" d="1"/>
        <a:sy n="1" d="1"/>
      </p:scale>
      <p:origin x="0" y="-16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Акарачкин" userId="e0fcc52f49290b6a" providerId="LiveId" clId="{DA5AEA44-DC83-4F58-8066-026043988A96}"/>
    <pc:docChg chg="undo redo custSel addSld delSld modSld sldOrd">
      <pc:chgData name="Алексей Акарачкин" userId="e0fcc52f49290b6a" providerId="LiveId" clId="{DA5AEA44-DC83-4F58-8066-026043988A96}" dt="2021-10-28T04:49:05.330" v="7973" actId="313"/>
      <pc:docMkLst>
        <pc:docMk/>
      </pc:docMkLst>
      <pc:sldChg chg="modSp mod modNotesTx">
        <pc:chgData name="Алексей Акарачкин" userId="e0fcc52f49290b6a" providerId="LiveId" clId="{DA5AEA44-DC83-4F58-8066-026043988A96}" dt="2021-10-27T02:37:24.165" v="5311" actId="27636"/>
        <pc:sldMkLst>
          <pc:docMk/>
          <pc:sldMk cId="34676615" sldId="256"/>
        </pc:sldMkLst>
        <pc:spChg chg="mod">
          <ac:chgData name="Алексей Акарачкин" userId="e0fcc52f49290b6a" providerId="LiveId" clId="{DA5AEA44-DC83-4F58-8066-026043988A96}" dt="2021-10-27T02:36:49.149" v="5280" actId="21"/>
          <ac:spMkLst>
            <pc:docMk/>
            <pc:sldMk cId="34676615" sldId="256"/>
            <ac:spMk id="2" creationId="{302B7505-42B6-4BEE-9313-447F86C07EA9}"/>
          </ac:spMkLst>
        </pc:spChg>
        <pc:spChg chg="mod">
          <ac:chgData name="Алексей Акарачкин" userId="e0fcc52f49290b6a" providerId="LiveId" clId="{DA5AEA44-DC83-4F58-8066-026043988A96}" dt="2021-10-27T02:37:24.165" v="5311" actId="27636"/>
          <ac:spMkLst>
            <pc:docMk/>
            <pc:sldMk cId="34676615" sldId="256"/>
            <ac:spMk id="3" creationId="{1CEDFDEE-D7F0-48EC-93B0-3DFE2F3B0228}"/>
          </ac:spMkLst>
        </pc:spChg>
        <pc:picChg chg="mod">
          <ac:chgData name="Алексей Акарачкин" userId="e0fcc52f49290b6a" providerId="LiveId" clId="{DA5AEA44-DC83-4F58-8066-026043988A96}" dt="2021-10-27T02:35:12.650" v="5237" actId="14100"/>
          <ac:picMkLst>
            <pc:docMk/>
            <pc:sldMk cId="34676615" sldId="256"/>
            <ac:picMk id="4" creationId="{FE9700CF-E674-414D-A493-C1F415D34671}"/>
          </ac:picMkLst>
        </pc:picChg>
      </pc:sldChg>
      <pc:sldChg chg="modSp mod ord modNotesTx">
        <pc:chgData name="Алексей Акарачкин" userId="e0fcc52f49290b6a" providerId="LiveId" clId="{DA5AEA44-DC83-4F58-8066-026043988A96}" dt="2021-10-27T03:29:37.244" v="6737"/>
        <pc:sldMkLst>
          <pc:docMk/>
          <pc:sldMk cId="2408711740" sldId="257"/>
        </pc:sldMkLst>
        <pc:spChg chg="mod">
          <ac:chgData name="Алексей Акарачкин" userId="e0fcc52f49290b6a" providerId="LiveId" clId="{DA5AEA44-DC83-4F58-8066-026043988A96}" dt="2021-10-27T03:12:14.715" v="6521" actId="6549"/>
          <ac:spMkLst>
            <pc:docMk/>
            <pc:sldMk cId="2408711740" sldId="257"/>
            <ac:spMk id="2" creationId="{DDA0A9B4-5081-48FA-AB67-C7DAD4BF1AA0}"/>
          </ac:spMkLst>
        </pc:spChg>
        <pc:graphicFrameChg chg="mod modGraphic">
          <ac:chgData name="Алексей Акарачкин" userId="e0fcc52f49290b6a" providerId="LiveId" clId="{DA5AEA44-DC83-4F58-8066-026043988A96}" dt="2021-10-25T04:57:00.138" v="4335" actId="6549"/>
          <ac:graphicFrameMkLst>
            <pc:docMk/>
            <pc:sldMk cId="2408711740" sldId="257"/>
            <ac:graphicFrameMk id="5" creationId="{010BEE6E-B44D-4546-88D5-06AA29C29D67}"/>
          </ac:graphicFrameMkLst>
        </pc:graphicFrameChg>
      </pc:sldChg>
      <pc:sldChg chg="addSp delSp modSp mod ord modNotesTx">
        <pc:chgData name="Алексей Акарачкин" userId="e0fcc52f49290b6a" providerId="LiveId" clId="{DA5AEA44-DC83-4F58-8066-026043988A96}" dt="2021-10-27T03:28:40.816" v="6733" actId="207"/>
        <pc:sldMkLst>
          <pc:docMk/>
          <pc:sldMk cId="2614386090" sldId="258"/>
        </pc:sldMkLst>
        <pc:spChg chg="mod">
          <ac:chgData name="Алексей Акарачкин" userId="e0fcc52f49290b6a" providerId="LiveId" clId="{DA5AEA44-DC83-4F58-8066-026043988A96}" dt="2021-10-27T03:07:07.947" v="6492" actId="1076"/>
          <ac:spMkLst>
            <pc:docMk/>
            <pc:sldMk cId="2614386090" sldId="258"/>
            <ac:spMk id="2" creationId="{B4B9118A-3D9D-47DE-9878-23ACA383B942}"/>
          </ac:spMkLst>
        </pc:spChg>
        <pc:graphicFrameChg chg="mod modGraphic">
          <ac:chgData name="Алексей Акарачкин" userId="e0fcc52f49290b6a" providerId="LiveId" clId="{DA5AEA44-DC83-4F58-8066-026043988A96}" dt="2021-10-27T03:28:40.816" v="6733" actId="207"/>
          <ac:graphicFrameMkLst>
            <pc:docMk/>
            <pc:sldMk cId="2614386090" sldId="258"/>
            <ac:graphicFrameMk id="4" creationId="{10259136-5A7D-4884-B0DF-3E6A395BAC95}"/>
          </ac:graphicFrameMkLst>
        </pc:graphicFrameChg>
        <pc:picChg chg="mod">
          <ac:chgData name="Алексей Акарачкин" userId="e0fcc52f49290b6a" providerId="LiveId" clId="{DA5AEA44-DC83-4F58-8066-026043988A96}" dt="2021-10-21T05:03:27.199" v="389" actId="1035"/>
          <ac:picMkLst>
            <pc:docMk/>
            <pc:sldMk cId="2614386090" sldId="258"/>
            <ac:picMk id="3" creationId="{623E1F06-16CD-4FC0-85B2-CFF4CE50FC20}"/>
          </ac:picMkLst>
        </pc:picChg>
        <pc:picChg chg="mod">
          <ac:chgData name="Алексей Акарачкин" userId="e0fcc52f49290b6a" providerId="LiveId" clId="{DA5AEA44-DC83-4F58-8066-026043988A96}" dt="2021-10-21T10:03:37.303" v="1458" actId="1076"/>
          <ac:picMkLst>
            <pc:docMk/>
            <pc:sldMk cId="2614386090" sldId="258"/>
            <ac:picMk id="5" creationId="{FB60AE6B-6FC1-4D91-B12E-F345B6E5670C}"/>
          </ac:picMkLst>
        </pc:picChg>
        <pc:picChg chg="add mod">
          <ac:chgData name="Алексей Акарачкин" userId="e0fcc52f49290b6a" providerId="LiveId" clId="{DA5AEA44-DC83-4F58-8066-026043988A96}" dt="2021-10-21T05:03:18.514" v="377" actId="1037"/>
          <ac:picMkLst>
            <pc:docMk/>
            <pc:sldMk cId="2614386090" sldId="258"/>
            <ac:picMk id="6" creationId="{E6392C58-5AD8-411A-9E3B-A30F8D9B5BA1}"/>
          </ac:picMkLst>
        </pc:picChg>
        <pc:picChg chg="add del mod">
          <ac:chgData name="Алексей Акарачкин" userId="e0fcc52f49290b6a" providerId="LiveId" clId="{DA5AEA44-DC83-4F58-8066-026043988A96}" dt="2021-10-21T04:41:06.254" v="220" actId="478"/>
          <ac:picMkLst>
            <pc:docMk/>
            <pc:sldMk cId="2614386090" sldId="258"/>
            <ac:picMk id="7" creationId="{42F95F91-D151-4526-91D2-CDD42E06E864}"/>
          </ac:picMkLst>
        </pc:picChg>
        <pc:picChg chg="add mod">
          <ac:chgData name="Алексей Акарачкин" userId="e0fcc52f49290b6a" providerId="LiveId" clId="{DA5AEA44-DC83-4F58-8066-026043988A96}" dt="2021-10-25T05:33:30.645" v="4840" actId="1076"/>
          <ac:picMkLst>
            <pc:docMk/>
            <pc:sldMk cId="2614386090" sldId="258"/>
            <ac:picMk id="7" creationId="{88224E1C-6B62-46E4-9857-BFD32EC0B3E9}"/>
          </ac:picMkLst>
        </pc:picChg>
        <pc:picChg chg="add mod">
          <ac:chgData name="Алексей Акарачкин" userId="e0fcc52f49290b6a" providerId="LiveId" clId="{DA5AEA44-DC83-4F58-8066-026043988A96}" dt="2021-10-21T05:03:29.886" v="392" actId="1035"/>
          <ac:picMkLst>
            <pc:docMk/>
            <pc:sldMk cId="2614386090" sldId="258"/>
            <ac:picMk id="8" creationId="{2A1A704F-9AD5-4EC3-8B9F-17AC5BBD4F89}"/>
          </ac:picMkLst>
        </pc:picChg>
        <pc:picChg chg="mod">
          <ac:chgData name="Алексей Акарачкин" userId="e0fcc52f49290b6a" providerId="LiveId" clId="{DA5AEA44-DC83-4F58-8066-026043988A96}" dt="2021-10-21T05:03:23.622" v="384" actId="1035"/>
          <ac:picMkLst>
            <pc:docMk/>
            <pc:sldMk cId="2614386090" sldId="258"/>
            <ac:picMk id="1028" creationId="{071B3561-C32F-41FD-A6B7-CE7CB476C6B0}"/>
          </ac:picMkLst>
        </pc:picChg>
        <pc:picChg chg="add del mod">
          <ac:chgData name="Алексей Акарачкин" userId="e0fcc52f49290b6a" providerId="LiveId" clId="{DA5AEA44-DC83-4F58-8066-026043988A96}" dt="2021-10-25T05:01:48.064" v="4363" actId="478"/>
          <ac:picMkLst>
            <pc:docMk/>
            <pc:sldMk cId="2614386090" sldId="258"/>
            <ac:picMk id="1032" creationId="{AEDE621B-2ED6-4FA9-8644-3A5D3F78C05D}"/>
          </ac:picMkLst>
        </pc:picChg>
      </pc:sldChg>
      <pc:sldChg chg="addSp delSp modSp mod ord">
        <pc:chgData name="Алексей Акарачкин" userId="e0fcc52f49290b6a" providerId="LiveId" clId="{DA5AEA44-DC83-4F58-8066-026043988A96}" dt="2021-10-28T04:49:05.330" v="7973" actId="313"/>
        <pc:sldMkLst>
          <pc:docMk/>
          <pc:sldMk cId="604303833" sldId="259"/>
        </pc:sldMkLst>
        <pc:spChg chg="add del mod">
          <ac:chgData name="Алексей Акарачкин" userId="e0fcc52f49290b6a" providerId="LiveId" clId="{DA5AEA44-DC83-4F58-8066-026043988A96}" dt="2021-10-28T03:44:07.692" v="7114" actId="478"/>
          <ac:spMkLst>
            <pc:docMk/>
            <pc:sldMk cId="604303833" sldId="259"/>
            <ac:spMk id="3" creationId="{0C58EED5-BB4A-405A-9B6E-A33F6B26C701}"/>
          </ac:spMkLst>
        </pc:spChg>
        <pc:spChg chg="add mod">
          <ac:chgData name="Алексей Акарачкин" userId="e0fcc52f49290b6a" providerId="LiveId" clId="{DA5AEA44-DC83-4F58-8066-026043988A96}" dt="2021-10-28T04:49:05.330" v="7973" actId="313"/>
          <ac:spMkLst>
            <pc:docMk/>
            <pc:sldMk cId="604303833" sldId="259"/>
            <ac:spMk id="4" creationId="{B8B54763-5A9C-4573-AEBB-C3ED3A7E1A71}"/>
          </ac:spMkLst>
        </pc:spChg>
        <pc:picChg chg="add mod">
          <ac:chgData name="Алексей Акарачкин" userId="e0fcc52f49290b6a" providerId="LiveId" clId="{DA5AEA44-DC83-4F58-8066-026043988A96}" dt="2021-10-28T04:40:13.593" v="7648" actId="1076"/>
          <ac:picMkLst>
            <pc:docMk/>
            <pc:sldMk cId="604303833" sldId="259"/>
            <ac:picMk id="1026" creationId="{FAAD4144-1114-4A2D-A14F-D24D38DE878F}"/>
          </ac:picMkLst>
        </pc:picChg>
      </pc:sldChg>
      <pc:sldChg chg="modSp mod modNotesTx">
        <pc:chgData name="Алексей Акарачкин" userId="e0fcc52f49290b6a" providerId="LiveId" clId="{DA5AEA44-DC83-4F58-8066-026043988A96}" dt="2021-10-25T03:52:31.195" v="3121" actId="20577"/>
        <pc:sldMkLst>
          <pc:docMk/>
          <pc:sldMk cId="2319948808" sldId="260"/>
        </pc:sldMkLst>
        <pc:spChg chg="mod">
          <ac:chgData name="Алексей Акарачкин" userId="e0fcc52f49290b6a" providerId="LiveId" clId="{DA5AEA44-DC83-4F58-8066-026043988A96}" dt="2021-10-21T09:47:55.584" v="1449"/>
          <ac:spMkLst>
            <pc:docMk/>
            <pc:sldMk cId="2319948808" sldId="260"/>
            <ac:spMk id="12" creationId="{1EC24FF6-BDC3-467C-8B00-FDBA13C477A7}"/>
          </ac:spMkLst>
        </pc:spChg>
        <pc:spChg chg="mod">
          <ac:chgData name="Алексей Акарачкин" userId="e0fcc52f49290b6a" providerId="LiveId" clId="{DA5AEA44-DC83-4F58-8066-026043988A96}" dt="2021-10-22T04:05:07.152" v="1635" actId="20577"/>
          <ac:spMkLst>
            <pc:docMk/>
            <pc:sldMk cId="2319948808" sldId="260"/>
            <ac:spMk id="13" creationId="{165DFC1A-6CD3-4937-AA70-642BC7DB937B}"/>
          </ac:spMkLst>
        </pc:spChg>
        <pc:spChg chg="mod">
          <ac:chgData name="Алексей Акарачкин" userId="e0fcc52f49290b6a" providerId="LiveId" clId="{DA5AEA44-DC83-4F58-8066-026043988A96}" dt="2021-10-22T04:04:40.274" v="1630" actId="115"/>
          <ac:spMkLst>
            <pc:docMk/>
            <pc:sldMk cId="2319948808" sldId="260"/>
            <ac:spMk id="14" creationId="{BD04376F-7632-4BF0-A39C-14A404CFE4F7}"/>
          </ac:spMkLst>
        </pc:spChg>
        <pc:spChg chg="mod">
          <ac:chgData name="Алексей Акарачкин" userId="e0fcc52f49290b6a" providerId="LiveId" clId="{DA5AEA44-DC83-4F58-8066-026043988A96}" dt="2021-10-22T04:05:10.456" v="1636" actId="1076"/>
          <ac:spMkLst>
            <pc:docMk/>
            <pc:sldMk cId="2319948808" sldId="260"/>
            <ac:spMk id="17" creationId="{18482321-DB8C-4403-8245-956EEE0E3660}"/>
          </ac:spMkLst>
        </pc:spChg>
        <pc:spChg chg="mod">
          <ac:chgData name="Алексей Акарачкин" userId="e0fcc52f49290b6a" providerId="LiveId" clId="{DA5AEA44-DC83-4F58-8066-026043988A96}" dt="2021-10-22T04:04:45.681" v="1631" actId="115"/>
          <ac:spMkLst>
            <pc:docMk/>
            <pc:sldMk cId="2319948808" sldId="260"/>
            <ac:spMk id="18" creationId="{BB157509-D10A-448C-AE43-9A15FAC42CD9}"/>
          </ac:spMkLst>
        </pc:spChg>
        <pc:grpChg chg="mod">
          <ac:chgData name="Алексей Акарачкин" userId="e0fcc52f49290b6a" providerId="LiveId" clId="{DA5AEA44-DC83-4F58-8066-026043988A96}" dt="2021-10-22T04:05:40.545" v="1651" actId="1076"/>
          <ac:grpSpMkLst>
            <pc:docMk/>
            <pc:sldMk cId="2319948808" sldId="260"/>
            <ac:grpSpMk id="3" creationId="{6D1BF933-9637-44E7-8D0D-2CB01EA17E36}"/>
          </ac:grpSpMkLst>
        </pc:grpChg>
        <pc:graphicFrameChg chg="mod">
          <ac:chgData name="Алексей Акарачкин" userId="e0fcc52f49290b6a" providerId="LiveId" clId="{DA5AEA44-DC83-4F58-8066-026043988A96}" dt="2021-10-21T09:42:12.407" v="1426" actId="1035"/>
          <ac:graphicFrameMkLst>
            <pc:docMk/>
            <pc:sldMk cId="2319948808" sldId="260"/>
            <ac:graphicFrameMk id="4" creationId="{53980956-B98F-4C72-A588-8B88732A39D3}"/>
          </ac:graphicFrameMkLst>
        </pc:graphicFrameChg>
        <pc:picChg chg="mod">
          <ac:chgData name="Алексей Акарачкин" userId="e0fcc52f49290b6a" providerId="LiveId" clId="{DA5AEA44-DC83-4F58-8066-026043988A96}" dt="2021-10-22T04:05:25.633" v="1642" actId="1076"/>
          <ac:picMkLst>
            <pc:docMk/>
            <pc:sldMk cId="2319948808" sldId="260"/>
            <ac:picMk id="1026" creationId="{6CD5616B-AFA5-47EE-9E6E-69FC8989A1EF}"/>
          </ac:picMkLst>
        </pc:picChg>
        <pc:picChg chg="mod">
          <ac:chgData name="Алексей Акарачкин" userId="e0fcc52f49290b6a" providerId="LiveId" clId="{DA5AEA44-DC83-4F58-8066-026043988A96}" dt="2021-10-22T04:05:40.545" v="1651" actId="1076"/>
          <ac:picMkLst>
            <pc:docMk/>
            <pc:sldMk cId="2319948808" sldId="260"/>
            <ac:picMk id="1028" creationId="{899CA22C-BEEC-48F0-A345-6AAC1ECC547E}"/>
          </ac:picMkLst>
        </pc:picChg>
        <pc:picChg chg="mod">
          <ac:chgData name="Алексей Акарачкин" userId="e0fcc52f49290b6a" providerId="LiveId" clId="{DA5AEA44-DC83-4F58-8066-026043988A96}" dt="2021-10-22T04:05:27.714" v="1643" actId="14100"/>
          <ac:picMkLst>
            <pc:docMk/>
            <pc:sldMk cId="2319948808" sldId="260"/>
            <ac:picMk id="1030" creationId="{FDC6983D-128E-486C-B467-E1F1B33C9F4C}"/>
          </ac:picMkLst>
        </pc:picChg>
        <pc:picChg chg="mod">
          <ac:chgData name="Алексей Акарачкин" userId="e0fcc52f49290b6a" providerId="LiveId" clId="{DA5AEA44-DC83-4F58-8066-026043988A96}" dt="2021-10-22T04:05:36.990" v="1649" actId="1076"/>
          <ac:picMkLst>
            <pc:docMk/>
            <pc:sldMk cId="2319948808" sldId="260"/>
            <ac:picMk id="1032" creationId="{52F4362D-84C0-4B2F-8BE1-238968388046}"/>
          </ac:picMkLst>
        </pc:picChg>
        <pc:picChg chg="mod">
          <ac:chgData name="Алексей Акарачкин" userId="e0fcc52f49290b6a" providerId="LiveId" clId="{DA5AEA44-DC83-4F58-8066-026043988A96}" dt="2021-10-22T04:05:32.467" v="1646" actId="1076"/>
          <ac:picMkLst>
            <pc:docMk/>
            <pc:sldMk cId="2319948808" sldId="260"/>
            <ac:picMk id="1034" creationId="{95DB4B3B-872C-45AB-A0D3-905E2DEE3F36}"/>
          </ac:picMkLst>
        </pc:picChg>
      </pc:sldChg>
      <pc:sldChg chg="modSp mod">
        <pc:chgData name="Алексей Акарачкин" userId="e0fcc52f49290b6a" providerId="LiveId" clId="{DA5AEA44-DC83-4F58-8066-026043988A96}" dt="2021-10-21T05:38:28.042" v="1011" actId="20577"/>
        <pc:sldMkLst>
          <pc:docMk/>
          <pc:sldMk cId="1264836945" sldId="261"/>
        </pc:sldMkLst>
        <pc:spChg chg="mod">
          <ac:chgData name="Алексей Акарачкин" userId="e0fcc52f49290b6a" providerId="LiveId" clId="{DA5AEA44-DC83-4F58-8066-026043988A96}" dt="2021-10-21T05:38:28.042" v="1011" actId="20577"/>
          <ac:spMkLst>
            <pc:docMk/>
            <pc:sldMk cId="1264836945" sldId="261"/>
            <ac:spMk id="2" creationId="{FB03339C-EDF9-4D33-80F6-6FA29BC45284}"/>
          </ac:spMkLst>
        </pc:spChg>
      </pc:sldChg>
      <pc:sldChg chg="del">
        <pc:chgData name="Алексей Акарачкин" userId="e0fcc52f49290b6a" providerId="LiveId" clId="{DA5AEA44-DC83-4F58-8066-026043988A96}" dt="2021-10-21T05:38:03.212" v="973" actId="2696"/>
        <pc:sldMkLst>
          <pc:docMk/>
          <pc:sldMk cId="731396774" sldId="262"/>
        </pc:sldMkLst>
      </pc:sldChg>
      <pc:sldChg chg="modSp mod">
        <pc:chgData name="Алексей Акарачкин" userId="e0fcc52f49290b6a" providerId="LiveId" clId="{DA5AEA44-DC83-4F58-8066-026043988A96}" dt="2021-10-27T04:45:43.401" v="6759" actId="20577"/>
        <pc:sldMkLst>
          <pc:docMk/>
          <pc:sldMk cId="3899259583" sldId="263"/>
        </pc:sldMkLst>
        <pc:spChg chg="mod">
          <ac:chgData name="Алексей Акарачкин" userId="e0fcc52f49290b6a" providerId="LiveId" clId="{DA5AEA44-DC83-4F58-8066-026043988A96}" dt="2021-10-25T05:13:58.409" v="4428" actId="20577"/>
          <ac:spMkLst>
            <pc:docMk/>
            <pc:sldMk cId="3899259583" sldId="263"/>
            <ac:spMk id="3" creationId="{EE035680-EF3C-4352-9A41-63640EEACDB2}"/>
          </ac:spMkLst>
        </pc:spChg>
        <pc:graphicFrameChg chg="modGraphic">
          <ac:chgData name="Алексей Акарачкин" userId="e0fcc52f49290b6a" providerId="LiveId" clId="{DA5AEA44-DC83-4F58-8066-026043988A96}" dt="2021-10-27T04:45:43.401" v="6759" actId="20577"/>
          <ac:graphicFrameMkLst>
            <pc:docMk/>
            <pc:sldMk cId="3899259583" sldId="263"/>
            <ac:graphicFrameMk id="4" creationId="{594432D0-C5FA-4BBB-8639-3D8AF4410A2C}"/>
          </ac:graphicFrameMkLst>
        </pc:graphicFrameChg>
      </pc:sldChg>
      <pc:sldChg chg="ord">
        <pc:chgData name="Алексей Акарачкин" userId="e0fcc52f49290b6a" providerId="LiveId" clId="{DA5AEA44-DC83-4F58-8066-026043988A96}" dt="2021-10-27T03:29:52.059" v="6739"/>
        <pc:sldMkLst>
          <pc:docMk/>
          <pc:sldMk cId="2717982654" sldId="265"/>
        </pc:sldMkLst>
      </pc:sldChg>
      <pc:sldChg chg="del">
        <pc:chgData name="Алексей Акарачкин" userId="e0fcc52f49290b6a" providerId="LiveId" clId="{DA5AEA44-DC83-4F58-8066-026043988A96}" dt="2021-10-21T05:39:24.556" v="1012" actId="2696"/>
        <pc:sldMkLst>
          <pc:docMk/>
          <pc:sldMk cId="1192044622" sldId="266"/>
        </pc:sldMkLst>
      </pc:sldChg>
      <pc:sldChg chg="modSp mod modNotesTx">
        <pc:chgData name="Алексей Акарачкин" userId="e0fcc52f49290b6a" providerId="LiveId" clId="{DA5AEA44-DC83-4F58-8066-026043988A96}" dt="2021-10-25T03:49:56.254" v="3076" actId="20577"/>
        <pc:sldMkLst>
          <pc:docMk/>
          <pc:sldMk cId="2103006331" sldId="267"/>
        </pc:sldMkLst>
        <pc:spChg chg="mod">
          <ac:chgData name="Алексей Акарачкин" userId="e0fcc52f49290b6a" providerId="LiveId" clId="{DA5AEA44-DC83-4F58-8066-026043988A96}" dt="2021-10-22T04:04:10.625" v="1629" actId="1076"/>
          <ac:spMkLst>
            <pc:docMk/>
            <pc:sldMk cId="2103006331" sldId="267"/>
            <ac:spMk id="3" creationId="{16BF09B1-5B27-48E7-8401-B4596BA45C65}"/>
          </ac:spMkLst>
        </pc:spChg>
        <pc:spChg chg="mod">
          <ac:chgData name="Алексей Акарачкин" userId="e0fcc52f49290b6a" providerId="LiveId" clId="{DA5AEA44-DC83-4F58-8066-026043988A96}" dt="2021-10-22T04:02:58.680" v="1610" actId="6549"/>
          <ac:spMkLst>
            <pc:docMk/>
            <pc:sldMk cId="2103006331" sldId="267"/>
            <ac:spMk id="5" creationId="{17404E99-4435-48BE-A9E5-A6C9E1F71259}"/>
          </ac:spMkLst>
        </pc:spChg>
        <pc:spChg chg="mod">
          <ac:chgData name="Алексей Акарачкин" userId="e0fcc52f49290b6a" providerId="LiveId" clId="{DA5AEA44-DC83-4F58-8066-026043988A96}" dt="2021-10-21T06:05:03.417" v="1044" actId="208"/>
          <ac:spMkLst>
            <pc:docMk/>
            <pc:sldMk cId="2103006331" sldId="267"/>
            <ac:spMk id="8" creationId="{36D062FE-6281-42F5-8B5E-882445122A71}"/>
          </ac:spMkLst>
        </pc:spChg>
        <pc:spChg chg="mod">
          <ac:chgData name="Алексей Акарачкин" userId="e0fcc52f49290b6a" providerId="LiveId" clId="{DA5AEA44-DC83-4F58-8066-026043988A96}" dt="2021-10-21T06:05:03.417" v="1044" actId="208"/>
          <ac:spMkLst>
            <pc:docMk/>
            <pc:sldMk cId="2103006331" sldId="267"/>
            <ac:spMk id="9" creationId="{03B5719A-D092-4285-BCD6-54AB9B4AEEE2}"/>
          </ac:spMkLst>
        </pc:spChg>
        <pc:spChg chg="mod">
          <ac:chgData name="Алексей Акарачкин" userId="e0fcc52f49290b6a" providerId="LiveId" clId="{DA5AEA44-DC83-4F58-8066-026043988A96}" dt="2021-10-21T06:05:03.417" v="1044" actId="208"/>
          <ac:spMkLst>
            <pc:docMk/>
            <pc:sldMk cId="2103006331" sldId="267"/>
            <ac:spMk id="10" creationId="{B1141271-AF6E-449C-BDFE-03E3C2BFA963}"/>
          </ac:spMkLst>
        </pc:spChg>
      </pc:sldChg>
      <pc:sldChg chg="addSp delSp modSp mod modAnim modNotesTx">
        <pc:chgData name="Алексей Акарачкин" userId="e0fcc52f49290b6a" providerId="LiveId" clId="{DA5AEA44-DC83-4F58-8066-026043988A96}" dt="2021-10-27T05:06:53.024" v="6888" actId="14100"/>
        <pc:sldMkLst>
          <pc:docMk/>
          <pc:sldMk cId="835496137" sldId="268"/>
        </pc:sldMkLst>
        <pc:spChg chg="add del mod">
          <ac:chgData name="Алексей Акарачкин" userId="e0fcc52f49290b6a" providerId="LiveId" clId="{DA5AEA44-DC83-4F58-8066-026043988A96}" dt="2021-10-27T03:05:14.659" v="6464" actId="478"/>
          <ac:spMkLst>
            <pc:docMk/>
            <pc:sldMk cId="835496137" sldId="268"/>
            <ac:spMk id="2" creationId="{BD2C46B8-3508-40C9-826B-97102E84BAE7}"/>
          </ac:spMkLst>
        </pc:spChg>
        <pc:spChg chg="mod">
          <ac:chgData name="Алексей Акарачкин" userId="e0fcc52f49290b6a" providerId="LiveId" clId="{DA5AEA44-DC83-4F58-8066-026043988A96}" dt="2021-10-27T05:06:30.961" v="6832" actId="1076"/>
          <ac:spMkLst>
            <pc:docMk/>
            <pc:sldMk cId="835496137" sldId="268"/>
            <ac:spMk id="5" creationId="{59FFD965-0737-462F-85A8-FA03F11A6DA2}"/>
          </ac:spMkLst>
        </pc:spChg>
        <pc:spChg chg="mod">
          <ac:chgData name="Алексей Акарачкин" userId="e0fcc52f49290b6a" providerId="LiveId" clId="{DA5AEA44-DC83-4F58-8066-026043988A96}" dt="2021-10-27T05:06:30.961" v="6832" actId="1076"/>
          <ac:spMkLst>
            <pc:docMk/>
            <pc:sldMk cId="835496137" sldId="268"/>
            <ac:spMk id="6" creationId="{346A5F11-C8AD-4896-828A-957451D3568A}"/>
          </ac:spMkLst>
        </pc:spChg>
        <pc:spChg chg="mod">
          <ac:chgData name="Алексей Акарачкин" userId="e0fcc52f49290b6a" providerId="LiveId" clId="{DA5AEA44-DC83-4F58-8066-026043988A96}" dt="2021-10-27T05:06:30.961" v="6832" actId="1076"/>
          <ac:spMkLst>
            <pc:docMk/>
            <pc:sldMk cId="835496137" sldId="268"/>
            <ac:spMk id="7" creationId="{E5027757-F14A-40FE-ACCC-9474A9E09EE8}"/>
          </ac:spMkLst>
        </pc:spChg>
        <pc:spChg chg="mod">
          <ac:chgData name="Алексей Акарачкин" userId="e0fcc52f49290b6a" providerId="LiveId" clId="{DA5AEA44-DC83-4F58-8066-026043988A96}" dt="2021-10-27T05:06:30.961" v="6832" actId="1076"/>
          <ac:spMkLst>
            <pc:docMk/>
            <pc:sldMk cId="835496137" sldId="268"/>
            <ac:spMk id="8" creationId="{7A9022A6-092A-447E-B381-B94818F4465D}"/>
          </ac:spMkLst>
        </pc:spChg>
        <pc:spChg chg="mod">
          <ac:chgData name="Алексей Акарачкин" userId="e0fcc52f49290b6a" providerId="LiveId" clId="{DA5AEA44-DC83-4F58-8066-026043988A96}" dt="2021-10-27T05:06:53.024" v="6888" actId="14100"/>
          <ac:spMkLst>
            <pc:docMk/>
            <pc:sldMk cId="835496137" sldId="268"/>
            <ac:spMk id="9" creationId="{380F4408-0AC8-49AE-8378-D7C35296A06B}"/>
          </ac:spMkLst>
        </pc:spChg>
        <pc:spChg chg="mod">
          <ac:chgData name="Алексей Акарачкин" userId="e0fcc52f49290b6a" providerId="LiveId" clId="{DA5AEA44-DC83-4F58-8066-026043988A96}" dt="2021-10-27T05:06:46.151" v="6886" actId="1036"/>
          <ac:spMkLst>
            <pc:docMk/>
            <pc:sldMk cId="835496137" sldId="268"/>
            <ac:spMk id="10" creationId="{39E17097-DA7E-451C-946D-1EFC1E3A9764}"/>
          </ac:spMkLst>
        </pc:spChg>
        <pc:spChg chg="mod">
          <ac:chgData name="Алексей Акарачкин" userId="e0fcc52f49290b6a" providerId="LiveId" clId="{DA5AEA44-DC83-4F58-8066-026043988A96}" dt="2021-10-27T05:06:46.151" v="6886" actId="1036"/>
          <ac:spMkLst>
            <pc:docMk/>
            <pc:sldMk cId="835496137" sldId="268"/>
            <ac:spMk id="11" creationId="{652444F1-9827-417E-9348-05D63A3DC4A5}"/>
          </ac:spMkLst>
        </pc:spChg>
        <pc:spChg chg="mod">
          <ac:chgData name="Алексей Акарачкин" userId="e0fcc52f49290b6a" providerId="LiveId" clId="{DA5AEA44-DC83-4F58-8066-026043988A96}" dt="2021-10-27T05:06:46.151" v="6886" actId="1036"/>
          <ac:spMkLst>
            <pc:docMk/>
            <pc:sldMk cId="835496137" sldId="268"/>
            <ac:spMk id="12" creationId="{E1A5CF5D-BC49-44FE-B8B0-9949E11D5705}"/>
          </ac:spMkLst>
        </pc:spChg>
        <pc:spChg chg="mod">
          <ac:chgData name="Алексей Акарачкин" userId="e0fcc52f49290b6a" providerId="LiveId" clId="{DA5AEA44-DC83-4F58-8066-026043988A96}" dt="2021-10-27T05:06:30.961" v="6832" actId="1076"/>
          <ac:spMkLst>
            <pc:docMk/>
            <pc:sldMk cId="835496137" sldId="268"/>
            <ac:spMk id="13" creationId="{EF1088FE-E683-4BBA-83C0-9FDEAD8DEA90}"/>
          </ac:spMkLst>
        </pc:spChg>
        <pc:spChg chg="mod">
          <ac:chgData name="Алексей Акарачкин" userId="e0fcc52f49290b6a" providerId="LiveId" clId="{DA5AEA44-DC83-4F58-8066-026043988A96}" dt="2021-10-27T05:06:46.151" v="6886" actId="1036"/>
          <ac:spMkLst>
            <pc:docMk/>
            <pc:sldMk cId="835496137" sldId="268"/>
            <ac:spMk id="14" creationId="{26A40E47-4B00-42C9-9697-6AAEB1A706BA}"/>
          </ac:spMkLst>
        </pc:spChg>
        <pc:spChg chg="mod">
          <ac:chgData name="Алексей Акарачкин" userId="e0fcc52f49290b6a" providerId="LiveId" clId="{DA5AEA44-DC83-4F58-8066-026043988A96}" dt="2021-10-27T05:06:30.961" v="6832" actId="1076"/>
          <ac:spMkLst>
            <pc:docMk/>
            <pc:sldMk cId="835496137" sldId="268"/>
            <ac:spMk id="15" creationId="{A9CB2754-EF5A-4BA5-A03E-3946842401BD}"/>
          </ac:spMkLst>
        </pc:spChg>
        <pc:spChg chg="mod">
          <ac:chgData name="Алексей Акарачкин" userId="e0fcc52f49290b6a" providerId="LiveId" clId="{DA5AEA44-DC83-4F58-8066-026043988A96}" dt="2021-10-27T05:06:46.151" v="6886" actId="1036"/>
          <ac:spMkLst>
            <pc:docMk/>
            <pc:sldMk cId="835496137" sldId="268"/>
            <ac:spMk id="16" creationId="{D35C5F5E-27DB-41BE-961E-4444359180E6}"/>
          </ac:spMkLst>
        </pc:spChg>
        <pc:spChg chg="mod">
          <ac:chgData name="Алексей Акарачкин" userId="e0fcc52f49290b6a" providerId="LiveId" clId="{DA5AEA44-DC83-4F58-8066-026043988A96}" dt="2021-10-27T05:06:30.961" v="6832" actId="1076"/>
          <ac:spMkLst>
            <pc:docMk/>
            <pc:sldMk cId="835496137" sldId="268"/>
            <ac:spMk id="17" creationId="{5806AF9B-5CA7-4087-B9C6-CE19E78ED655}"/>
          </ac:spMkLst>
        </pc:spChg>
        <pc:spChg chg="add del mod">
          <ac:chgData name="Алексей Акарачкин" userId="e0fcc52f49290b6a" providerId="LiveId" clId="{DA5AEA44-DC83-4F58-8066-026043988A96}" dt="2021-10-27T04:58:06.837" v="6795" actId="478"/>
          <ac:spMkLst>
            <pc:docMk/>
            <pc:sldMk cId="835496137" sldId="268"/>
            <ac:spMk id="18" creationId="{DF8383D3-0646-4CC6-A84C-4299E8904260}"/>
          </ac:spMkLst>
        </pc:spChg>
        <pc:spChg chg="add del mod">
          <ac:chgData name="Алексей Акарачкин" userId="e0fcc52f49290b6a" providerId="LiveId" clId="{DA5AEA44-DC83-4F58-8066-026043988A96}" dt="2021-10-26T03:30:27.060" v="5189" actId="478"/>
          <ac:spMkLst>
            <pc:docMk/>
            <pc:sldMk cId="835496137" sldId="268"/>
            <ac:spMk id="18" creationId="{FFB59403-E49B-44D6-B8E4-108A2A097CEC}"/>
          </ac:spMkLst>
        </pc:spChg>
        <pc:spChg chg="mod">
          <ac:chgData name="Алексей Акарачкин" userId="e0fcc52f49290b6a" providerId="LiveId" clId="{DA5AEA44-DC83-4F58-8066-026043988A96}" dt="2021-10-27T05:06:46.151" v="6886" actId="1036"/>
          <ac:spMkLst>
            <pc:docMk/>
            <pc:sldMk cId="835496137" sldId="268"/>
            <ac:spMk id="19" creationId="{FB820B0B-7CAE-4404-9738-FA92587705A4}"/>
          </ac:spMkLst>
        </pc:spChg>
        <pc:picChg chg="mod">
          <ac:chgData name="Алексей Акарачкин" userId="e0fcc52f49290b6a" providerId="LiveId" clId="{DA5AEA44-DC83-4F58-8066-026043988A96}" dt="2021-10-27T05:06:30.961" v="6832" actId="1076"/>
          <ac:picMkLst>
            <pc:docMk/>
            <pc:sldMk cId="835496137" sldId="268"/>
            <ac:picMk id="4" creationId="{CDD95AD9-C396-4D0B-905B-7A7E1CEA38EF}"/>
          </ac:picMkLst>
        </pc:picChg>
      </pc:sldChg>
      <pc:sldChg chg="modSp del mod">
        <pc:chgData name="Алексей Акарачкин" userId="e0fcc52f49290b6a" providerId="LiveId" clId="{DA5AEA44-DC83-4F58-8066-026043988A96}" dt="2021-10-27T05:06:01.289" v="6826" actId="2696"/>
        <pc:sldMkLst>
          <pc:docMk/>
          <pc:sldMk cId="2550903124" sldId="270"/>
        </pc:sldMkLst>
        <pc:spChg chg="mod">
          <ac:chgData name="Алексей Акарачкин" userId="e0fcc52f49290b6a" providerId="LiveId" clId="{DA5AEA44-DC83-4F58-8066-026043988A96}" dt="2021-10-25T03:29:34.917" v="2183" actId="20577"/>
          <ac:spMkLst>
            <pc:docMk/>
            <pc:sldMk cId="2550903124" sldId="270"/>
            <ac:spMk id="3" creationId="{66F3971F-3FDF-403A-B1FF-716C20D727DD}"/>
          </ac:spMkLst>
        </pc:spChg>
      </pc:sldChg>
      <pc:sldChg chg="addSp delSp modSp new mod ord modNotesTx">
        <pc:chgData name="Алексей Акарачкин" userId="e0fcc52f49290b6a" providerId="LiveId" clId="{DA5AEA44-DC83-4F58-8066-026043988A96}" dt="2021-10-27T04:40:47.281" v="6745" actId="6549"/>
        <pc:sldMkLst>
          <pc:docMk/>
          <pc:sldMk cId="430679069" sldId="271"/>
        </pc:sldMkLst>
        <pc:spChg chg="mod">
          <ac:chgData name="Алексей Акарачкин" userId="e0fcc52f49290b6a" providerId="LiveId" clId="{DA5AEA44-DC83-4F58-8066-026043988A96}" dt="2021-10-27T04:40:47.281" v="6745" actId="6549"/>
          <ac:spMkLst>
            <pc:docMk/>
            <pc:sldMk cId="430679069" sldId="271"/>
            <ac:spMk id="2" creationId="{3978BE60-517B-4FB3-AAC4-201DBFA72794}"/>
          </ac:spMkLst>
        </pc:spChg>
        <pc:spChg chg="del mod">
          <ac:chgData name="Алексей Акарачкин" userId="e0fcc52f49290b6a" providerId="LiveId" clId="{DA5AEA44-DC83-4F58-8066-026043988A96}" dt="2021-10-21T05:15:54.029" v="402" actId="478"/>
          <ac:spMkLst>
            <pc:docMk/>
            <pc:sldMk cId="430679069" sldId="271"/>
            <ac:spMk id="3" creationId="{0C86D4E6-6968-49BC-9BEC-89D5A12EE0C3}"/>
          </ac:spMkLst>
        </pc:spChg>
        <pc:spChg chg="add mod">
          <ac:chgData name="Алексей Акарачкин" userId="e0fcc52f49290b6a" providerId="LiveId" clId="{DA5AEA44-DC83-4F58-8066-026043988A96}" dt="2021-10-25T05:50:49.825" v="4909" actId="14100"/>
          <ac:spMkLst>
            <pc:docMk/>
            <pc:sldMk cId="430679069" sldId="271"/>
            <ac:spMk id="16" creationId="{CA60BCB5-7007-4332-A394-8F583488BFD3}"/>
          </ac:spMkLst>
        </pc:spChg>
        <pc:spChg chg="add mod">
          <ac:chgData name="Алексей Акарачкин" userId="e0fcc52f49290b6a" providerId="LiveId" clId="{DA5AEA44-DC83-4F58-8066-026043988A96}" dt="2021-10-25T05:50:53.307" v="4910" actId="14100"/>
          <ac:spMkLst>
            <pc:docMk/>
            <pc:sldMk cId="430679069" sldId="271"/>
            <ac:spMk id="17" creationId="{8A2BE70B-13C3-4F52-90AC-4D9ABB87DD2B}"/>
          </ac:spMkLst>
        </pc:spChg>
        <pc:spChg chg="add mod">
          <ac:chgData name="Алексей Акарачкин" userId="e0fcc52f49290b6a" providerId="LiveId" clId="{DA5AEA44-DC83-4F58-8066-026043988A96}" dt="2021-10-25T05:50:55.442" v="4911" actId="14100"/>
          <ac:spMkLst>
            <pc:docMk/>
            <pc:sldMk cId="430679069" sldId="271"/>
            <ac:spMk id="18" creationId="{A69C1CB8-FE0B-400F-AE29-F3944F022AA6}"/>
          </ac:spMkLst>
        </pc:spChg>
        <pc:spChg chg="add mod">
          <ac:chgData name="Алексей Акарачкин" userId="e0fcc52f49290b6a" providerId="LiveId" clId="{DA5AEA44-DC83-4F58-8066-026043988A96}" dt="2021-10-25T05:50:57.348" v="4912" actId="14100"/>
          <ac:spMkLst>
            <pc:docMk/>
            <pc:sldMk cId="430679069" sldId="271"/>
            <ac:spMk id="19" creationId="{0DA4CE15-48E7-43F0-9CE9-BE18BB269824}"/>
          </ac:spMkLst>
        </pc:spChg>
        <pc:spChg chg="add mod">
          <ac:chgData name="Алексей Акарачкин" userId="e0fcc52f49290b6a" providerId="LiveId" clId="{DA5AEA44-DC83-4F58-8066-026043988A96}" dt="2021-10-25T05:51:05.232" v="4915" actId="20577"/>
          <ac:spMkLst>
            <pc:docMk/>
            <pc:sldMk cId="430679069" sldId="271"/>
            <ac:spMk id="20" creationId="{373271B1-3717-48CA-A7D7-27E722226A17}"/>
          </ac:spMkLst>
        </pc:spChg>
        <pc:spChg chg="add mod">
          <ac:chgData name="Алексей Акарачкин" userId="e0fcc52f49290b6a" providerId="LiveId" clId="{DA5AEA44-DC83-4F58-8066-026043988A96}" dt="2021-10-25T05:51:03.159" v="4913" actId="14100"/>
          <ac:spMkLst>
            <pc:docMk/>
            <pc:sldMk cId="430679069" sldId="271"/>
            <ac:spMk id="21" creationId="{FC276B90-EC77-4AC2-814A-EBEC3A08DD78}"/>
          </ac:spMkLst>
        </pc:spChg>
        <pc:spChg chg="add mod">
          <ac:chgData name="Алексей Акарачкин" userId="e0fcc52f49290b6a" providerId="LiveId" clId="{DA5AEA44-DC83-4F58-8066-026043988A96}" dt="2021-10-25T05:45:29.217" v="4861" actId="14100"/>
          <ac:spMkLst>
            <pc:docMk/>
            <pc:sldMk cId="430679069" sldId="271"/>
            <ac:spMk id="22" creationId="{45F5A9D2-A761-4DEF-89C9-C153C46F3B10}"/>
          </ac:spMkLst>
        </pc:spChg>
        <pc:spChg chg="add mod">
          <ac:chgData name="Алексей Акарачкин" userId="e0fcc52f49290b6a" providerId="LiveId" clId="{DA5AEA44-DC83-4F58-8066-026043988A96}" dt="2021-10-21T11:08:52.194" v="1585" actId="1076"/>
          <ac:spMkLst>
            <pc:docMk/>
            <pc:sldMk cId="430679069" sldId="271"/>
            <ac:spMk id="23" creationId="{0FDEAE42-84E8-46FD-B006-88653C5B8C29}"/>
          </ac:spMkLst>
        </pc:spChg>
        <pc:spChg chg="add mod">
          <ac:chgData name="Алексей Акарачкин" userId="e0fcc52f49290b6a" providerId="LiveId" clId="{DA5AEA44-DC83-4F58-8066-026043988A96}" dt="2021-10-25T05:45:48.185" v="4865" actId="14100"/>
          <ac:spMkLst>
            <pc:docMk/>
            <pc:sldMk cId="430679069" sldId="271"/>
            <ac:spMk id="24" creationId="{545B4A55-18E2-442F-8FD8-50DAFAADB9EE}"/>
          </ac:spMkLst>
        </pc:spChg>
        <pc:spChg chg="add mod">
          <ac:chgData name="Алексей Акарачкин" userId="e0fcc52f49290b6a" providerId="LiveId" clId="{DA5AEA44-DC83-4F58-8066-026043988A96}" dt="2021-10-25T05:45:24.697" v="4860" actId="14100"/>
          <ac:spMkLst>
            <pc:docMk/>
            <pc:sldMk cId="430679069" sldId="271"/>
            <ac:spMk id="25" creationId="{3434AC1F-E68D-4474-BAC8-1A0A4C543BCC}"/>
          </ac:spMkLst>
        </pc:spChg>
        <pc:spChg chg="add mod">
          <ac:chgData name="Алексей Акарачкин" userId="e0fcc52f49290b6a" providerId="LiveId" clId="{DA5AEA44-DC83-4F58-8066-026043988A96}" dt="2021-10-21T11:06:06.937" v="1581" actId="1076"/>
          <ac:spMkLst>
            <pc:docMk/>
            <pc:sldMk cId="430679069" sldId="271"/>
            <ac:spMk id="26" creationId="{86900020-5573-440E-AAEF-D309FD9D0415}"/>
          </ac:spMkLst>
        </pc:spChg>
        <pc:spChg chg="add mod">
          <ac:chgData name="Алексей Акарачкин" userId="e0fcc52f49290b6a" providerId="LiveId" clId="{DA5AEA44-DC83-4F58-8066-026043988A96}" dt="2021-10-25T05:52:33.769" v="4928" actId="20577"/>
          <ac:spMkLst>
            <pc:docMk/>
            <pc:sldMk cId="430679069" sldId="271"/>
            <ac:spMk id="27" creationId="{600C7113-C866-4026-BFA6-595A47A1DBC3}"/>
          </ac:spMkLst>
        </pc:spChg>
        <pc:spChg chg="add mod">
          <ac:chgData name="Алексей Акарачкин" userId="e0fcc52f49290b6a" providerId="LiveId" clId="{DA5AEA44-DC83-4F58-8066-026043988A96}" dt="2021-10-21T05:20:00.772" v="596" actId="571"/>
          <ac:spMkLst>
            <pc:docMk/>
            <pc:sldMk cId="430679069" sldId="271"/>
            <ac:spMk id="32" creationId="{DA6DAF11-6EBB-4409-9917-B2E5748158E6}"/>
          </ac:spMkLst>
        </pc:spChg>
        <pc:spChg chg="add mod">
          <ac:chgData name="Алексей Акарачкин" userId="e0fcc52f49290b6a" providerId="LiveId" clId="{DA5AEA44-DC83-4F58-8066-026043988A96}" dt="2021-10-21T05:20:00.772" v="596" actId="571"/>
          <ac:spMkLst>
            <pc:docMk/>
            <pc:sldMk cId="430679069" sldId="271"/>
            <ac:spMk id="33" creationId="{5CD6CFDD-9BDF-4EEB-98A4-1301B9F293AE}"/>
          </ac:spMkLst>
        </pc:spChg>
        <pc:spChg chg="add mod">
          <ac:chgData name="Алексей Акарачкин" userId="e0fcc52f49290b6a" providerId="LiveId" clId="{DA5AEA44-DC83-4F58-8066-026043988A96}" dt="2021-10-25T05:47:54.936" v="4868" actId="20577"/>
          <ac:spMkLst>
            <pc:docMk/>
            <pc:sldMk cId="430679069" sldId="271"/>
            <ac:spMk id="35" creationId="{F2623B67-3E1A-4CB5-9024-B9EA00F23B43}"/>
          </ac:spMkLst>
        </pc:spChg>
        <pc:spChg chg="add mod">
          <ac:chgData name="Алексей Акарачкин" userId="e0fcc52f49290b6a" providerId="LiveId" clId="{DA5AEA44-DC83-4F58-8066-026043988A96}" dt="2021-10-21T11:08:30.113" v="1584" actId="122"/>
          <ac:spMkLst>
            <pc:docMk/>
            <pc:sldMk cId="430679069" sldId="271"/>
            <ac:spMk id="36" creationId="{DF3BCF56-BA45-48AE-9AA1-AA96BC4901F9}"/>
          </ac:spMkLst>
        </pc:spChg>
        <pc:spChg chg="add mod">
          <ac:chgData name="Алексей Акарачкин" userId="e0fcc52f49290b6a" providerId="LiveId" clId="{DA5AEA44-DC83-4F58-8066-026043988A96}" dt="2021-10-21T11:05:20.565" v="1579" actId="1076"/>
          <ac:spMkLst>
            <pc:docMk/>
            <pc:sldMk cId="430679069" sldId="271"/>
            <ac:spMk id="37" creationId="{83DB0B22-955F-4B8B-A332-91046BA846BF}"/>
          </ac:spMkLst>
        </pc:spChg>
        <pc:spChg chg="add del">
          <ac:chgData name="Алексей Акарачкин" userId="e0fcc52f49290b6a" providerId="LiveId" clId="{DA5AEA44-DC83-4F58-8066-026043988A96}" dt="2021-10-21T09:17:00.123" v="1184" actId="478"/>
          <ac:spMkLst>
            <pc:docMk/>
            <pc:sldMk cId="430679069" sldId="271"/>
            <ac:spMk id="38" creationId="{973858AA-73A8-4D36-9A3F-16866D19EA89}"/>
          </ac:spMkLst>
        </pc:spChg>
        <pc:spChg chg="add mod">
          <ac:chgData name="Алексей Акарачкин" userId="e0fcc52f49290b6a" providerId="LiveId" clId="{DA5AEA44-DC83-4F58-8066-026043988A96}" dt="2021-10-21T11:03:05.940" v="1548" actId="164"/>
          <ac:spMkLst>
            <pc:docMk/>
            <pc:sldMk cId="430679069" sldId="271"/>
            <ac:spMk id="39" creationId="{25639449-216E-40EF-BF95-C747EBAE746B}"/>
          </ac:spMkLst>
        </pc:spChg>
        <pc:spChg chg="add mod">
          <ac:chgData name="Алексей Акарачкин" userId="e0fcc52f49290b6a" providerId="LiveId" clId="{DA5AEA44-DC83-4F58-8066-026043988A96}" dt="2021-10-25T05:52:42.767" v="4935" actId="20577"/>
          <ac:spMkLst>
            <pc:docMk/>
            <pc:sldMk cId="430679069" sldId="271"/>
            <ac:spMk id="40" creationId="{1172C072-23B0-4232-A4DF-7E74338C7F31}"/>
          </ac:spMkLst>
        </pc:spChg>
        <pc:spChg chg="add mod">
          <ac:chgData name="Алексей Акарачкин" userId="e0fcc52f49290b6a" providerId="LiveId" clId="{DA5AEA44-DC83-4F58-8066-026043988A96}" dt="2021-10-21T11:03:05.940" v="1548" actId="164"/>
          <ac:spMkLst>
            <pc:docMk/>
            <pc:sldMk cId="430679069" sldId="271"/>
            <ac:spMk id="41" creationId="{3BFB1F27-1750-4559-82BB-122DCD6DCEDD}"/>
          </ac:spMkLst>
        </pc:spChg>
        <pc:spChg chg="add mod">
          <ac:chgData name="Алексей Акарачкин" userId="e0fcc52f49290b6a" providerId="LiveId" clId="{DA5AEA44-DC83-4F58-8066-026043988A96}" dt="2021-10-25T05:04:31.804" v="4395" actId="20577"/>
          <ac:spMkLst>
            <pc:docMk/>
            <pc:sldMk cId="430679069" sldId="271"/>
            <ac:spMk id="42" creationId="{4A0A0D6D-237C-47BD-B372-EF92658B0E20}"/>
          </ac:spMkLst>
        </pc:spChg>
        <pc:spChg chg="add del mod">
          <ac:chgData name="Алексей Акарачкин" userId="e0fcc52f49290b6a" providerId="LiveId" clId="{DA5AEA44-DC83-4F58-8066-026043988A96}" dt="2021-10-21T09:20:35.185" v="1290" actId="478"/>
          <ac:spMkLst>
            <pc:docMk/>
            <pc:sldMk cId="430679069" sldId="271"/>
            <ac:spMk id="42" creationId="{9D824837-EFC4-4BBC-B1F6-F2BAE914130C}"/>
          </ac:spMkLst>
        </pc:spChg>
        <pc:spChg chg="add mod">
          <ac:chgData name="Алексей Акарачкин" userId="e0fcc52f49290b6a" providerId="LiveId" clId="{DA5AEA44-DC83-4F58-8066-026043988A96}" dt="2021-10-21T11:03:05.940" v="1548" actId="164"/>
          <ac:spMkLst>
            <pc:docMk/>
            <pc:sldMk cId="430679069" sldId="271"/>
            <ac:spMk id="43" creationId="{2C058C24-5711-4E8A-96BC-BAE2B0B7CDEA}"/>
          </ac:spMkLst>
        </pc:spChg>
        <pc:spChg chg="add del mod">
          <ac:chgData name="Алексей Акарачкин" userId="e0fcc52f49290b6a" providerId="LiveId" clId="{DA5AEA44-DC83-4F58-8066-026043988A96}" dt="2021-10-21T09:20:33.854" v="1289" actId="478"/>
          <ac:spMkLst>
            <pc:docMk/>
            <pc:sldMk cId="430679069" sldId="271"/>
            <ac:spMk id="44" creationId="{EBC89BDD-CDC7-48BB-BF82-D1C0433296E8}"/>
          </ac:spMkLst>
        </pc:spChg>
        <pc:spChg chg="add mod">
          <ac:chgData name="Алексей Акарачкин" userId="e0fcc52f49290b6a" providerId="LiveId" clId="{DA5AEA44-DC83-4F58-8066-026043988A96}" dt="2021-10-21T11:06:11.143" v="1582" actId="1076"/>
          <ac:spMkLst>
            <pc:docMk/>
            <pc:sldMk cId="430679069" sldId="271"/>
            <ac:spMk id="45" creationId="{F47D1D73-6F8D-49CC-A3BE-4AAB8A5FED97}"/>
          </ac:spMkLst>
        </pc:spChg>
        <pc:spChg chg="add mod">
          <ac:chgData name="Алексей Акарачкин" userId="e0fcc52f49290b6a" providerId="LiveId" clId="{DA5AEA44-DC83-4F58-8066-026043988A96}" dt="2021-10-25T05:52:32.082" v="4926" actId="20577"/>
          <ac:spMkLst>
            <pc:docMk/>
            <pc:sldMk cId="430679069" sldId="271"/>
            <ac:spMk id="46" creationId="{79DF8EAD-DEB9-402C-A6B9-49C1147A4AE3}"/>
          </ac:spMkLst>
        </pc:spChg>
        <pc:spChg chg="add mod">
          <ac:chgData name="Алексей Акарачкин" userId="e0fcc52f49290b6a" providerId="LiveId" clId="{DA5AEA44-DC83-4F58-8066-026043988A96}" dt="2021-10-21T11:03:05.940" v="1548" actId="164"/>
          <ac:spMkLst>
            <pc:docMk/>
            <pc:sldMk cId="430679069" sldId="271"/>
            <ac:spMk id="47" creationId="{875DEDDD-9DF2-4682-85D5-0684FDDE7DBD}"/>
          </ac:spMkLst>
        </pc:spChg>
        <pc:spChg chg="add mod">
          <ac:chgData name="Алексей Акарачкин" userId="e0fcc52f49290b6a" providerId="LiveId" clId="{DA5AEA44-DC83-4F58-8066-026043988A96}" dt="2021-10-21T11:03:05.940" v="1548" actId="164"/>
          <ac:spMkLst>
            <pc:docMk/>
            <pc:sldMk cId="430679069" sldId="271"/>
            <ac:spMk id="48" creationId="{5CFA3E60-DA97-46C8-A8BD-FD0E2F7B7CF7}"/>
          </ac:spMkLst>
        </pc:spChg>
        <pc:spChg chg="add mod">
          <ac:chgData name="Алексей Акарачкин" userId="e0fcc52f49290b6a" providerId="LiveId" clId="{DA5AEA44-DC83-4F58-8066-026043988A96}" dt="2021-10-25T05:52:46.104" v="4936" actId="20577"/>
          <ac:spMkLst>
            <pc:docMk/>
            <pc:sldMk cId="430679069" sldId="271"/>
            <ac:spMk id="56" creationId="{029384F6-0BDD-4F74-BB5F-2361FD765E79}"/>
          </ac:spMkLst>
        </pc:spChg>
        <pc:spChg chg="add mod">
          <ac:chgData name="Алексей Акарачкин" userId="e0fcc52f49290b6a" providerId="LiveId" clId="{DA5AEA44-DC83-4F58-8066-026043988A96}" dt="2021-10-25T05:11:23.213" v="4416" actId="20577"/>
          <ac:spMkLst>
            <pc:docMk/>
            <pc:sldMk cId="430679069" sldId="271"/>
            <ac:spMk id="57" creationId="{2F2BDD5A-F824-4E2C-A416-0CA200D5E0E5}"/>
          </ac:spMkLst>
        </pc:spChg>
        <pc:grpChg chg="add mod">
          <ac:chgData name="Алексей Акарачкин" userId="e0fcc52f49290b6a" providerId="LiveId" clId="{DA5AEA44-DC83-4F58-8066-026043988A96}" dt="2021-10-21T11:03:05.940" v="1548" actId="164"/>
          <ac:grpSpMkLst>
            <pc:docMk/>
            <pc:sldMk cId="430679069" sldId="271"/>
            <ac:grpSpMk id="55" creationId="{4BF47E3B-4BBA-48AE-B830-335FC1CBC616}"/>
          </ac:grpSpMkLst>
        </pc:grpChg>
        <pc:picChg chg="add del">
          <ac:chgData name="Алексей Акарачкин" userId="e0fcc52f49290b6a" providerId="LiveId" clId="{DA5AEA44-DC83-4F58-8066-026043988A96}" dt="2021-10-21T05:15:48.996" v="400" actId="478"/>
          <ac:picMkLst>
            <pc:docMk/>
            <pc:sldMk cId="430679069" sldId="271"/>
            <ac:picMk id="4" creationId="{EB59868F-3839-41BB-AD24-72C6D6E22DF5}"/>
          </ac:picMkLst>
        </pc:picChg>
        <pc:picChg chg="add del">
          <ac:chgData name="Алексей Акарачкин" userId="e0fcc52f49290b6a" providerId="LiveId" clId="{DA5AEA44-DC83-4F58-8066-026043988A96}" dt="2021-10-21T05:15:48.996" v="400" actId="478"/>
          <ac:picMkLst>
            <pc:docMk/>
            <pc:sldMk cId="430679069" sldId="271"/>
            <ac:picMk id="5" creationId="{1742D3EE-C7D7-438C-B2AC-2D7EA79529A8}"/>
          </ac:picMkLst>
        </pc:picChg>
        <pc:picChg chg="add del">
          <ac:chgData name="Алексей Акарачкин" userId="e0fcc52f49290b6a" providerId="LiveId" clId="{DA5AEA44-DC83-4F58-8066-026043988A96}" dt="2021-10-21T05:15:48.996" v="400" actId="478"/>
          <ac:picMkLst>
            <pc:docMk/>
            <pc:sldMk cId="430679069" sldId="271"/>
            <ac:picMk id="6" creationId="{331F32B4-2409-4034-AA0B-B281C7C575F8}"/>
          </ac:picMkLst>
        </pc:picChg>
        <pc:picChg chg="add del">
          <ac:chgData name="Алексей Акарачкин" userId="e0fcc52f49290b6a" providerId="LiveId" clId="{DA5AEA44-DC83-4F58-8066-026043988A96}" dt="2021-10-21T05:15:48.996" v="400" actId="478"/>
          <ac:picMkLst>
            <pc:docMk/>
            <pc:sldMk cId="430679069" sldId="271"/>
            <ac:picMk id="7" creationId="{9208CA39-F1B7-448A-80A2-7CA474C6FA5D}"/>
          </ac:picMkLst>
        </pc:picChg>
        <pc:picChg chg="add del">
          <ac:chgData name="Алексей Акарачкин" userId="e0fcc52f49290b6a" providerId="LiveId" clId="{DA5AEA44-DC83-4F58-8066-026043988A96}" dt="2021-10-21T05:15:48.996" v="400" actId="478"/>
          <ac:picMkLst>
            <pc:docMk/>
            <pc:sldMk cId="430679069" sldId="271"/>
            <ac:picMk id="8" creationId="{056AD21B-DF3E-4875-96B4-020C29F68A23}"/>
          </ac:picMkLst>
        </pc:picChg>
        <pc:picChg chg="add del">
          <ac:chgData name="Алексей Акарачкин" userId="e0fcc52f49290b6a" providerId="LiveId" clId="{DA5AEA44-DC83-4F58-8066-026043988A96}" dt="2021-10-21T05:15:48.996" v="400" actId="478"/>
          <ac:picMkLst>
            <pc:docMk/>
            <pc:sldMk cId="430679069" sldId="271"/>
            <ac:picMk id="9" creationId="{D2561F91-F476-41A2-8C99-44E77C5CFBE9}"/>
          </ac:picMkLst>
        </pc:picChg>
        <pc:picChg chg="add mod">
          <ac:chgData name="Алексей Акарачкин" userId="e0fcc52f49290b6a" providerId="LiveId" clId="{DA5AEA44-DC83-4F58-8066-026043988A96}" dt="2021-10-21T06:16:33.844" v="1088" actId="1037"/>
          <ac:picMkLst>
            <pc:docMk/>
            <pc:sldMk cId="430679069" sldId="271"/>
            <ac:picMk id="10" creationId="{4F398A8F-9B4C-412A-9745-427324E4ABD7}"/>
          </ac:picMkLst>
        </pc:picChg>
        <pc:picChg chg="add mod">
          <ac:chgData name="Алексей Акарачкин" userId="e0fcc52f49290b6a" providerId="LiveId" clId="{DA5AEA44-DC83-4F58-8066-026043988A96}" dt="2021-10-21T06:16:33.844" v="1088" actId="1037"/>
          <ac:picMkLst>
            <pc:docMk/>
            <pc:sldMk cId="430679069" sldId="271"/>
            <ac:picMk id="11" creationId="{6403984E-630A-4726-A035-0C2FECDB89B4}"/>
          </ac:picMkLst>
        </pc:picChg>
        <pc:picChg chg="add mod">
          <ac:chgData name="Алексей Акарачкин" userId="e0fcc52f49290b6a" providerId="LiveId" clId="{DA5AEA44-DC83-4F58-8066-026043988A96}" dt="2021-10-21T11:03:05.940" v="1548" actId="164"/>
          <ac:picMkLst>
            <pc:docMk/>
            <pc:sldMk cId="430679069" sldId="271"/>
            <ac:picMk id="12" creationId="{DF4240BB-68DF-4E70-86ED-0975A7EEDEE9}"/>
          </ac:picMkLst>
        </pc:picChg>
        <pc:picChg chg="add mod">
          <ac:chgData name="Алексей Акарачкин" userId="e0fcc52f49290b6a" providerId="LiveId" clId="{DA5AEA44-DC83-4F58-8066-026043988A96}" dt="2021-10-21T11:03:05.940" v="1548" actId="164"/>
          <ac:picMkLst>
            <pc:docMk/>
            <pc:sldMk cId="430679069" sldId="271"/>
            <ac:picMk id="13" creationId="{FD13A68C-4219-429E-924C-4350ED901F18}"/>
          </ac:picMkLst>
        </pc:picChg>
        <pc:picChg chg="add mod">
          <ac:chgData name="Алексей Акарачкин" userId="e0fcc52f49290b6a" providerId="LiveId" clId="{DA5AEA44-DC83-4F58-8066-026043988A96}" dt="2021-10-21T11:03:05.940" v="1548" actId="164"/>
          <ac:picMkLst>
            <pc:docMk/>
            <pc:sldMk cId="430679069" sldId="271"/>
            <ac:picMk id="14" creationId="{8A705CED-EED7-4855-BA5A-DE07C826BAA8}"/>
          </ac:picMkLst>
        </pc:picChg>
        <pc:picChg chg="add del mod">
          <ac:chgData name="Алексей Акарачкин" userId="e0fcc52f49290b6a" providerId="LiveId" clId="{DA5AEA44-DC83-4F58-8066-026043988A96}" dt="2021-10-25T05:01:54.137" v="4364" actId="478"/>
          <ac:picMkLst>
            <pc:docMk/>
            <pc:sldMk cId="430679069" sldId="271"/>
            <ac:picMk id="15" creationId="{46AB491C-22A7-4A03-8D38-FFCFDCEAE69E}"/>
          </ac:picMkLst>
        </pc:picChg>
        <pc:picChg chg="add mod">
          <ac:chgData name="Алексей Акарачкин" userId="e0fcc52f49290b6a" providerId="LiveId" clId="{DA5AEA44-DC83-4F58-8066-026043988A96}" dt="2021-10-21T05:20:00.772" v="596" actId="571"/>
          <ac:picMkLst>
            <pc:docMk/>
            <pc:sldMk cId="430679069" sldId="271"/>
            <ac:picMk id="30" creationId="{B5EACCBC-647A-4DAC-B7DC-F386606A3B3F}"/>
          </ac:picMkLst>
        </pc:picChg>
        <pc:picChg chg="add mod">
          <ac:chgData name="Алексей Акарачкин" userId="e0fcc52f49290b6a" providerId="LiveId" clId="{DA5AEA44-DC83-4F58-8066-026043988A96}" dt="2021-10-21T05:20:00.772" v="596" actId="571"/>
          <ac:picMkLst>
            <pc:docMk/>
            <pc:sldMk cId="430679069" sldId="271"/>
            <ac:picMk id="31" creationId="{71B9C2C6-7A40-4189-A0D2-8AB6F44D8E65}"/>
          </ac:picMkLst>
        </pc:picChg>
        <pc:picChg chg="add mod">
          <ac:chgData name="Алексей Акарачкин" userId="e0fcc52f49290b6a" providerId="LiveId" clId="{DA5AEA44-DC83-4F58-8066-026043988A96}" dt="2021-10-25T05:45:07.496" v="4852" actId="1076"/>
          <ac:picMkLst>
            <pc:docMk/>
            <pc:sldMk cId="430679069" sldId="271"/>
            <ac:picMk id="44" creationId="{3B068A71-A459-4FCB-9F18-AD57602EE41B}"/>
          </ac:picMkLst>
        </pc:picChg>
        <pc:cxnChg chg="add mod">
          <ac:chgData name="Алексей Акарачкин" userId="e0fcc52f49290b6a" providerId="LiveId" clId="{DA5AEA44-DC83-4F58-8066-026043988A96}" dt="2021-10-21T11:03:05.940" v="1548" actId="164"/>
          <ac:cxnSpMkLst>
            <pc:docMk/>
            <pc:sldMk cId="430679069" sldId="271"/>
            <ac:cxnSpMk id="29" creationId="{F96261AE-01ED-426F-BE1D-D4DFEF724862}"/>
          </ac:cxnSpMkLst>
        </pc:cxnChg>
        <pc:cxnChg chg="add mod">
          <ac:chgData name="Алексей Акарачкин" userId="e0fcc52f49290b6a" providerId="LiveId" clId="{DA5AEA44-DC83-4F58-8066-026043988A96}" dt="2021-10-21T11:03:05.940" v="1548" actId="164"/>
          <ac:cxnSpMkLst>
            <pc:docMk/>
            <pc:sldMk cId="430679069" sldId="271"/>
            <ac:cxnSpMk id="34" creationId="{746FA973-329A-47E1-9859-0DEE861125B0}"/>
          </ac:cxnSpMkLst>
        </pc:cxnChg>
        <pc:cxnChg chg="add mod">
          <ac:chgData name="Алексей Акарачкин" userId="e0fcc52f49290b6a" providerId="LiveId" clId="{DA5AEA44-DC83-4F58-8066-026043988A96}" dt="2021-10-21T11:03:05.940" v="1548" actId="164"/>
          <ac:cxnSpMkLst>
            <pc:docMk/>
            <pc:sldMk cId="430679069" sldId="271"/>
            <ac:cxnSpMk id="50" creationId="{F65069E2-8233-499D-9328-45B8A02E6CF0}"/>
          </ac:cxnSpMkLst>
        </pc:cxnChg>
        <pc:cxnChg chg="add mod">
          <ac:chgData name="Алексей Акарачкин" userId="e0fcc52f49290b6a" providerId="LiveId" clId="{DA5AEA44-DC83-4F58-8066-026043988A96}" dt="2021-10-21T11:03:05.940" v="1548" actId="164"/>
          <ac:cxnSpMkLst>
            <pc:docMk/>
            <pc:sldMk cId="430679069" sldId="271"/>
            <ac:cxnSpMk id="51" creationId="{A391DBAB-1575-4B28-9D1F-54C6A5A03EC1}"/>
          </ac:cxnSpMkLst>
        </pc:cxnChg>
        <pc:cxnChg chg="add mod">
          <ac:chgData name="Алексей Акарачкин" userId="e0fcc52f49290b6a" providerId="LiveId" clId="{DA5AEA44-DC83-4F58-8066-026043988A96}" dt="2021-10-21T11:03:05.940" v="1548" actId="164"/>
          <ac:cxnSpMkLst>
            <pc:docMk/>
            <pc:sldMk cId="430679069" sldId="271"/>
            <ac:cxnSpMk id="52" creationId="{8622D916-A6FD-4ABB-BDD6-B46000F6E145}"/>
          </ac:cxnSpMkLst>
        </pc:cxnChg>
        <pc:cxnChg chg="add mod">
          <ac:chgData name="Алексей Акарачкин" userId="e0fcc52f49290b6a" providerId="LiveId" clId="{DA5AEA44-DC83-4F58-8066-026043988A96}" dt="2021-10-21T11:03:05.940" v="1548" actId="164"/>
          <ac:cxnSpMkLst>
            <pc:docMk/>
            <pc:sldMk cId="430679069" sldId="271"/>
            <ac:cxnSpMk id="53" creationId="{261E8634-6146-4AE9-860A-FF74C65FE3E5}"/>
          </ac:cxnSpMkLst>
        </pc:cxnChg>
        <pc:cxnChg chg="add mod">
          <ac:chgData name="Алексей Акарачкин" userId="e0fcc52f49290b6a" providerId="LiveId" clId="{DA5AEA44-DC83-4F58-8066-026043988A96}" dt="2021-10-21T11:03:05.940" v="1548" actId="164"/>
          <ac:cxnSpMkLst>
            <pc:docMk/>
            <pc:sldMk cId="430679069" sldId="271"/>
            <ac:cxnSpMk id="54" creationId="{B500DEDB-6F2F-4401-AC30-A511DB48BC81}"/>
          </ac:cxnSpMkLst>
        </pc:cxnChg>
      </pc:sldChg>
      <pc:sldChg chg="modSp new mod ord">
        <pc:chgData name="Алексей Акарачкин" userId="e0fcc52f49290b6a" providerId="LiveId" clId="{DA5AEA44-DC83-4F58-8066-026043988A96}" dt="2021-10-27T03:06:29.543" v="6472"/>
        <pc:sldMkLst>
          <pc:docMk/>
          <pc:sldMk cId="1237102463" sldId="272"/>
        </pc:sldMkLst>
        <pc:spChg chg="mod">
          <ac:chgData name="Алексей Акарачкин" userId="e0fcc52f49290b6a" providerId="LiveId" clId="{DA5AEA44-DC83-4F58-8066-026043988A96}" dt="2021-10-25T05:23:59.947" v="4746" actId="20577"/>
          <ac:spMkLst>
            <pc:docMk/>
            <pc:sldMk cId="1237102463" sldId="272"/>
            <ac:spMk id="3" creationId="{673066E8-A5F0-45AD-9CE2-D03220F65C01}"/>
          </ac:spMkLst>
        </pc:spChg>
      </pc:sldChg>
      <pc:sldChg chg="addSp delSp modSp new mod ord">
        <pc:chgData name="Алексей Акарачкин" userId="e0fcc52f49290b6a" providerId="LiveId" clId="{DA5AEA44-DC83-4F58-8066-026043988A96}" dt="2021-10-26T07:41:12.882" v="5236" actId="1035"/>
        <pc:sldMkLst>
          <pc:docMk/>
          <pc:sldMk cId="4285654095" sldId="273"/>
        </pc:sldMkLst>
        <pc:spChg chg="del">
          <ac:chgData name="Алексей Акарачкин" userId="e0fcc52f49290b6a" providerId="LiveId" clId="{DA5AEA44-DC83-4F58-8066-026043988A96}" dt="2021-10-25T08:42:04.502" v="4965" actId="478"/>
          <ac:spMkLst>
            <pc:docMk/>
            <pc:sldMk cId="4285654095" sldId="273"/>
            <ac:spMk id="2" creationId="{26726EBD-7EAE-4856-A655-DC29B1D32141}"/>
          </ac:spMkLst>
        </pc:spChg>
        <pc:spChg chg="del">
          <ac:chgData name="Алексей Акарачкин" userId="e0fcc52f49290b6a" providerId="LiveId" clId="{DA5AEA44-DC83-4F58-8066-026043988A96}" dt="2021-10-25T08:40:30.250" v="4938" actId="478"/>
          <ac:spMkLst>
            <pc:docMk/>
            <pc:sldMk cId="4285654095" sldId="273"/>
            <ac:spMk id="3" creationId="{754EC4BD-8AFD-4EBE-ACB9-0F09D35269CB}"/>
          </ac:spMkLst>
        </pc:spChg>
        <pc:spChg chg="add del mod">
          <ac:chgData name="Алексей Акарачкин" userId="e0fcc52f49290b6a" providerId="LiveId" clId="{DA5AEA44-DC83-4F58-8066-026043988A96}" dt="2021-10-25T08:41:49.054" v="4958" actId="478"/>
          <ac:spMkLst>
            <pc:docMk/>
            <pc:sldMk cId="4285654095" sldId="273"/>
            <ac:spMk id="4" creationId="{DC2EA2E0-8D97-4B45-B798-98CAC62FF519}"/>
          </ac:spMkLst>
        </pc:spChg>
        <pc:picChg chg="add mod">
          <ac:chgData name="Алексей Акарачкин" userId="e0fcc52f49290b6a" providerId="LiveId" clId="{DA5AEA44-DC83-4F58-8066-026043988A96}" dt="2021-10-26T07:41:12.882" v="5236" actId="1035"/>
          <ac:picMkLst>
            <pc:docMk/>
            <pc:sldMk cId="4285654095" sldId="273"/>
            <ac:picMk id="5" creationId="{5D76312A-63CD-4B82-93E5-99F4667B573D}"/>
          </ac:picMkLst>
        </pc:picChg>
        <pc:picChg chg="add del">
          <ac:chgData name="Алексей Акарачкин" userId="e0fcc52f49290b6a" providerId="LiveId" clId="{DA5AEA44-DC83-4F58-8066-026043988A96}" dt="2021-10-25T08:55:54.473" v="4998"/>
          <ac:picMkLst>
            <pc:docMk/>
            <pc:sldMk cId="4285654095" sldId="273"/>
            <ac:picMk id="6" creationId="{A8B7AF64-2E8C-4742-ACE3-405D24BFC4DA}"/>
          </ac:picMkLst>
        </pc:picChg>
        <pc:picChg chg="add mod">
          <ac:chgData name="Алексей Акарачкин" userId="e0fcc52f49290b6a" providerId="LiveId" clId="{DA5AEA44-DC83-4F58-8066-026043988A96}" dt="2021-10-26T07:33:42.744" v="5190" actId="1440"/>
          <ac:picMkLst>
            <pc:docMk/>
            <pc:sldMk cId="4285654095" sldId="273"/>
            <ac:picMk id="7" creationId="{AAD7CB7D-1448-4D50-A725-1E01692625F4}"/>
          </ac:picMkLst>
        </pc:picChg>
        <pc:picChg chg="add mod">
          <ac:chgData name="Алексей Акарачкин" userId="e0fcc52f49290b6a" providerId="LiveId" clId="{DA5AEA44-DC83-4F58-8066-026043988A96}" dt="2021-10-26T07:33:56.518" v="5208" actId="1076"/>
          <ac:picMkLst>
            <pc:docMk/>
            <pc:sldMk cId="4285654095" sldId="273"/>
            <ac:picMk id="18" creationId="{4080E23D-C732-4CD0-B4CF-936F7DFFFAE1}"/>
          </ac:picMkLst>
        </pc:picChg>
        <pc:picChg chg="add del mod">
          <ac:chgData name="Алексей Акарачкин" userId="e0fcc52f49290b6a" providerId="LiveId" clId="{DA5AEA44-DC83-4F58-8066-026043988A96}" dt="2021-10-25T08:41:44.521" v="4956" actId="21"/>
          <ac:picMkLst>
            <pc:docMk/>
            <pc:sldMk cId="4285654095" sldId="273"/>
            <ac:picMk id="1026" creationId="{E10B40F4-0B9C-4865-9219-DB2D035B3215}"/>
          </ac:picMkLst>
        </pc:picChg>
        <pc:picChg chg="add mod">
          <ac:chgData name="Алексей Акарачкин" userId="e0fcc52f49290b6a" providerId="LiveId" clId="{DA5AEA44-DC83-4F58-8066-026043988A96}" dt="2021-10-26T07:33:48.176" v="5198" actId="1035"/>
          <ac:picMkLst>
            <pc:docMk/>
            <pc:sldMk cId="4285654095" sldId="273"/>
            <ac:picMk id="1028" creationId="{565990CB-207B-421C-B074-95B5E8B34C74}"/>
          </ac:picMkLst>
        </pc:picChg>
        <pc:picChg chg="add mod">
          <ac:chgData name="Алексей Акарачкин" userId="e0fcc52f49290b6a" providerId="LiveId" clId="{DA5AEA44-DC83-4F58-8066-026043988A96}" dt="2021-10-26T07:41:09.192" v="5228" actId="1035"/>
          <ac:picMkLst>
            <pc:docMk/>
            <pc:sldMk cId="4285654095" sldId="273"/>
            <ac:picMk id="1030" creationId="{52C0A24C-168C-4A26-BA05-8CA0ADF61BB2}"/>
          </ac:picMkLst>
        </pc:picChg>
        <pc:picChg chg="add mod">
          <ac:chgData name="Алексей Акарачкин" userId="e0fcc52f49290b6a" providerId="LiveId" clId="{DA5AEA44-DC83-4F58-8066-026043988A96}" dt="2021-10-26T07:33:52.527" v="5206" actId="1076"/>
          <ac:picMkLst>
            <pc:docMk/>
            <pc:sldMk cId="4285654095" sldId="273"/>
            <ac:picMk id="1032" creationId="{F393099F-5623-4870-B13B-98D0E2E7CC33}"/>
          </ac:picMkLst>
        </pc:picChg>
        <pc:picChg chg="add mod">
          <ac:chgData name="Алексей Акарачкин" userId="e0fcc52f49290b6a" providerId="LiveId" clId="{DA5AEA44-DC83-4F58-8066-026043988A96}" dt="2021-10-25T09:19:21.046" v="5162" actId="14100"/>
          <ac:picMkLst>
            <pc:docMk/>
            <pc:sldMk cId="4285654095" sldId="273"/>
            <ac:picMk id="1034" creationId="{83F1FF5C-B605-438C-849C-A245BCE9C5CA}"/>
          </ac:picMkLst>
        </pc:picChg>
        <pc:picChg chg="add mod">
          <ac:chgData name="Алексей Акарачкин" userId="e0fcc52f49290b6a" providerId="LiveId" clId="{DA5AEA44-DC83-4F58-8066-026043988A96}" dt="2021-10-26T07:34:02.388" v="5209" actId="1076"/>
          <ac:picMkLst>
            <pc:docMk/>
            <pc:sldMk cId="4285654095" sldId="273"/>
            <ac:picMk id="1036" creationId="{CFFD065C-CBE2-45D3-A3F8-75E7DC3B27C9}"/>
          </ac:picMkLst>
        </pc:picChg>
        <pc:picChg chg="add mod">
          <ac:chgData name="Алексей Акарачкин" userId="e0fcc52f49290b6a" providerId="LiveId" clId="{DA5AEA44-DC83-4F58-8066-026043988A96}" dt="2021-10-26T07:33:54.797" v="5207" actId="1076"/>
          <ac:picMkLst>
            <pc:docMk/>
            <pc:sldMk cId="4285654095" sldId="273"/>
            <ac:picMk id="1038" creationId="{8492505B-33D5-4674-916D-7C2DDDCFB3CB}"/>
          </ac:picMkLst>
        </pc:picChg>
        <pc:cxnChg chg="add mod">
          <ac:chgData name="Алексей Акарачкин" userId="e0fcc52f49290b6a" providerId="LiveId" clId="{DA5AEA44-DC83-4F58-8066-026043988A96}" dt="2021-10-25T08:59:45.340" v="5060" actId="14100"/>
          <ac:cxnSpMkLst>
            <pc:docMk/>
            <pc:sldMk cId="4285654095" sldId="273"/>
            <ac:cxnSpMk id="9" creationId="{7B60C953-96AF-419E-AEF1-0D82EAD33EF5}"/>
          </ac:cxnSpMkLst>
        </pc:cxnChg>
        <pc:cxnChg chg="add del mod">
          <ac:chgData name="Алексей Акарачкин" userId="e0fcc52f49290b6a" providerId="LiveId" clId="{DA5AEA44-DC83-4F58-8066-026043988A96}" dt="2021-10-25T09:00:04.278" v="5066" actId="478"/>
          <ac:cxnSpMkLst>
            <pc:docMk/>
            <pc:sldMk cId="4285654095" sldId="273"/>
            <ac:cxnSpMk id="14" creationId="{73D40DE2-4FA8-46C9-8802-876AE817962F}"/>
          </ac:cxnSpMkLst>
        </pc:cxnChg>
        <pc:cxnChg chg="add del mod">
          <ac:chgData name="Алексей Акарачкин" userId="e0fcc52f49290b6a" providerId="LiveId" clId="{DA5AEA44-DC83-4F58-8066-026043988A96}" dt="2021-10-25T09:00:05.707" v="5067" actId="478"/>
          <ac:cxnSpMkLst>
            <pc:docMk/>
            <pc:sldMk cId="4285654095" sldId="273"/>
            <ac:cxnSpMk id="17" creationId="{A0DA1363-180F-4199-9C40-53873891E928}"/>
          </ac:cxnSpMkLst>
        </pc:cxnChg>
        <pc:cxnChg chg="add mod">
          <ac:chgData name="Алексей Акарачкин" userId="e0fcc52f49290b6a" providerId="LiveId" clId="{DA5AEA44-DC83-4F58-8066-026043988A96}" dt="2021-10-25T08:59:49.527" v="5061" actId="14100"/>
          <ac:cxnSpMkLst>
            <pc:docMk/>
            <pc:sldMk cId="4285654095" sldId="273"/>
            <ac:cxnSpMk id="20" creationId="{A9C6DE76-2947-43BB-8488-1B9E7F9EB2FB}"/>
          </ac:cxnSpMkLst>
        </pc:cxnChg>
      </pc:sldChg>
      <pc:sldChg chg="addSp delSp modSp new mod ord">
        <pc:chgData name="Алексей Акарачкин" userId="e0fcc52f49290b6a" providerId="LiveId" clId="{DA5AEA44-DC83-4F58-8066-026043988A96}" dt="2021-10-27T03:04:07.732" v="6457" actId="1076"/>
        <pc:sldMkLst>
          <pc:docMk/>
          <pc:sldMk cId="3883286281" sldId="274"/>
        </pc:sldMkLst>
        <pc:spChg chg="del">
          <ac:chgData name="Алексей Акарачкин" userId="e0fcc52f49290b6a" providerId="LiveId" clId="{DA5AEA44-DC83-4F58-8066-026043988A96}" dt="2021-10-25T09:04:32.456" v="5107" actId="478"/>
          <ac:spMkLst>
            <pc:docMk/>
            <pc:sldMk cId="3883286281" sldId="274"/>
            <ac:spMk id="2" creationId="{8267B0EC-2290-464A-BAD5-5404D8695B2F}"/>
          </ac:spMkLst>
        </pc:spChg>
        <pc:spChg chg="del">
          <ac:chgData name="Алексей Акарачкин" userId="e0fcc52f49290b6a" providerId="LiveId" clId="{DA5AEA44-DC83-4F58-8066-026043988A96}" dt="2021-10-25T09:04:31.500" v="5106" actId="478"/>
          <ac:spMkLst>
            <pc:docMk/>
            <pc:sldMk cId="3883286281" sldId="274"/>
            <ac:spMk id="3" creationId="{6F811EDA-6728-4FA6-BFFD-299DB029BEA4}"/>
          </ac:spMkLst>
        </pc:spChg>
        <pc:spChg chg="add">
          <ac:chgData name="Алексей Акарачкин" userId="e0fcc52f49290b6a" providerId="LiveId" clId="{DA5AEA44-DC83-4F58-8066-026043988A96}" dt="2021-10-25T09:21:57.065" v="5169"/>
          <ac:spMkLst>
            <pc:docMk/>
            <pc:sldMk cId="3883286281" sldId="274"/>
            <ac:spMk id="6" creationId="{28319B6E-0DD1-408F-A089-63D1EDCCC434}"/>
          </ac:spMkLst>
        </pc:spChg>
        <pc:picChg chg="add mod">
          <ac:chgData name="Алексей Акарачкин" userId="e0fcc52f49290b6a" providerId="LiveId" clId="{DA5AEA44-DC83-4F58-8066-026043988A96}" dt="2021-10-27T03:04:07.732" v="6457" actId="1076"/>
          <ac:picMkLst>
            <pc:docMk/>
            <pc:sldMk cId="3883286281" sldId="274"/>
            <ac:picMk id="4" creationId="{B9221163-EBDC-4D90-B619-54AA61B9F289}"/>
          </ac:picMkLst>
        </pc:picChg>
        <pc:picChg chg="add mod">
          <ac:chgData name="Алексей Акарачкин" userId="e0fcc52f49290b6a" providerId="LiveId" clId="{DA5AEA44-DC83-4F58-8066-026043988A96}" dt="2021-10-26T07:34:16.116" v="5212" actId="1440"/>
          <ac:picMkLst>
            <pc:docMk/>
            <pc:sldMk cId="3883286281" sldId="274"/>
            <ac:picMk id="5" creationId="{AA5780BE-EB47-42E0-8335-2A97BFC350DC}"/>
          </ac:picMkLst>
        </pc:picChg>
        <pc:picChg chg="add mod">
          <ac:chgData name="Алексей Акарачкин" userId="e0fcc52f49290b6a" providerId="LiveId" clId="{DA5AEA44-DC83-4F58-8066-026043988A96}" dt="2021-10-25T09:20:00.327" v="5168" actId="1076"/>
          <ac:picMkLst>
            <pc:docMk/>
            <pc:sldMk cId="3883286281" sldId="274"/>
            <ac:picMk id="10" creationId="{20111ABC-56D0-481C-B98E-03822357FEE7}"/>
          </ac:picMkLst>
        </pc:picChg>
        <pc:picChg chg="add mod">
          <ac:chgData name="Алексей Акарачкин" userId="e0fcc52f49290b6a" providerId="LiveId" clId="{DA5AEA44-DC83-4F58-8066-026043988A96}" dt="2021-10-26T07:34:09.094" v="5211" actId="571"/>
          <ac:picMkLst>
            <pc:docMk/>
            <pc:sldMk cId="3883286281" sldId="274"/>
            <ac:picMk id="12" creationId="{E630DDBF-FA22-4B5D-9ADD-9DD9D2CE3AC7}"/>
          </ac:picMkLst>
        </pc:picChg>
        <pc:picChg chg="add mod">
          <ac:chgData name="Алексей Акарачкин" userId="e0fcc52f49290b6a" providerId="LiveId" clId="{DA5AEA44-DC83-4F58-8066-026043988A96}" dt="2021-10-26T07:34:09.094" v="5211" actId="571"/>
          <ac:picMkLst>
            <pc:docMk/>
            <pc:sldMk cId="3883286281" sldId="274"/>
            <ac:picMk id="13" creationId="{A08B180B-5623-4FB4-B973-580A6F9F4F5F}"/>
          </ac:picMkLst>
        </pc:picChg>
        <pc:picChg chg="add mod">
          <ac:chgData name="Алексей Акарачкин" userId="e0fcc52f49290b6a" providerId="LiveId" clId="{DA5AEA44-DC83-4F58-8066-026043988A96}" dt="2021-10-26T07:34:09.094" v="5211" actId="571"/>
          <ac:picMkLst>
            <pc:docMk/>
            <pc:sldMk cId="3883286281" sldId="274"/>
            <ac:picMk id="14" creationId="{DA7E4970-A3CE-4A3A-9D7B-4339EFCCCDAB}"/>
          </ac:picMkLst>
        </pc:picChg>
        <pc:picChg chg="add mod">
          <ac:chgData name="Алексей Акарачкин" userId="e0fcc52f49290b6a" providerId="LiveId" clId="{DA5AEA44-DC83-4F58-8066-026043988A96}" dt="2021-10-26T07:34:09.094" v="5211" actId="571"/>
          <ac:picMkLst>
            <pc:docMk/>
            <pc:sldMk cId="3883286281" sldId="274"/>
            <ac:picMk id="15" creationId="{70C2E9B4-66C0-4F6B-B689-30B80E5C400B}"/>
          </ac:picMkLst>
        </pc:picChg>
        <pc:picChg chg="add del mod">
          <ac:chgData name="Алексей Акарачкин" userId="e0fcc52f49290b6a" providerId="LiveId" clId="{DA5AEA44-DC83-4F58-8066-026043988A96}" dt="2021-10-25T09:12:52.911" v="5117" actId="478"/>
          <ac:picMkLst>
            <pc:docMk/>
            <pc:sldMk cId="3883286281" sldId="274"/>
            <ac:picMk id="2050" creationId="{F6C68369-2B15-476D-B438-9B4211583DE7}"/>
          </ac:picMkLst>
        </pc:picChg>
        <pc:picChg chg="add mod">
          <ac:chgData name="Алексей Акарачкин" userId="e0fcc52f49290b6a" providerId="LiveId" clId="{DA5AEA44-DC83-4F58-8066-026043988A96}" dt="2021-10-26T07:34:16.116" v="5212" actId="1440"/>
          <ac:picMkLst>
            <pc:docMk/>
            <pc:sldMk cId="3883286281" sldId="274"/>
            <ac:picMk id="2052" creationId="{E26EAB13-F4C2-4071-A8C5-838F1C2F16BE}"/>
          </ac:picMkLst>
        </pc:picChg>
        <pc:picChg chg="add mod">
          <ac:chgData name="Алексей Акарачкин" userId="e0fcc52f49290b6a" providerId="LiveId" clId="{DA5AEA44-DC83-4F58-8066-026043988A96}" dt="2021-10-26T07:34:16.116" v="5212" actId="1440"/>
          <ac:picMkLst>
            <pc:docMk/>
            <pc:sldMk cId="3883286281" sldId="274"/>
            <ac:picMk id="2054" creationId="{E811D2BB-E03B-4C6C-A809-20B11D4CEEE6}"/>
          </ac:picMkLst>
        </pc:picChg>
        <pc:picChg chg="add mod">
          <ac:chgData name="Алексей Акарачкин" userId="e0fcc52f49290b6a" providerId="LiveId" clId="{DA5AEA44-DC83-4F58-8066-026043988A96}" dt="2021-10-26T07:34:16.116" v="5212" actId="1440"/>
          <ac:picMkLst>
            <pc:docMk/>
            <pc:sldMk cId="3883286281" sldId="274"/>
            <ac:picMk id="2056" creationId="{12572F5F-7F5D-4C68-83FA-10BB760155CA}"/>
          </ac:picMkLst>
        </pc:picChg>
        <pc:picChg chg="add mod">
          <ac:chgData name="Алексей Акарачкин" userId="e0fcc52f49290b6a" providerId="LiveId" clId="{DA5AEA44-DC83-4F58-8066-026043988A96}" dt="2021-10-26T07:34:16.116" v="5212" actId="1440"/>
          <ac:picMkLst>
            <pc:docMk/>
            <pc:sldMk cId="3883286281" sldId="274"/>
            <ac:picMk id="2060" creationId="{1B6ED7A4-D375-456A-8C07-AA14FE0E106D}"/>
          </ac:picMkLst>
        </pc:picChg>
        <pc:cxnChg chg="add mod">
          <ac:chgData name="Алексей Акарачкин" userId="e0fcc52f49290b6a" providerId="LiveId" clId="{DA5AEA44-DC83-4F58-8066-026043988A96}" dt="2021-10-25T09:13:10.136" v="5122" actId="1076"/>
          <ac:cxnSpMkLst>
            <pc:docMk/>
            <pc:sldMk cId="3883286281" sldId="274"/>
            <ac:cxnSpMk id="7" creationId="{C59D228C-4F6A-4BA8-82EC-C805E0E486E8}"/>
          </ac:cxnSpMkLst>
        </pc:cxnChg>
        <pc:cxnChg chg="add mod">
          <ac:chgData name="Алексей Акарачкин" userId="e0fcc52f49290b6a" providerId="LiveId" clId="{DA5AEA44-DC83-4F58-8066-026043988A96}" dt="2021-10-25T09:16:08.148" v="5143" actId="1076"/>
          <ac:cxnSpMkLst>
            <pc:docMk/>
            <pc:sldMk cId="3883286281" sldId="274"/>
            <ac:cxnSpMk id="11" creationId="{BB91C0D2-B1BC-4219-9953-36D608791636}"/>
          </ac:cxnSpMkLst>
        </pc:cxnChg>
      </pc:sldChg>
      <pc:sldChg chg="addSp delSp modSp new mod">
        <pc:chgData name="Алексей Акарачкин" userId="e0fcc52f49290b6a" providerId="LiveId" clId="{DA5AEA44-DC83-4F58-8066-026043988A96}" dt="2021-10-28T03:38:16.665" v="6894" actId="1076"/>
        <pc:sldMkLst>
          <pc:docMk/>
          <pc:sldMk cId="2926090802" sldId="275"/>
        </pc:sldMkLst>
        <pc:spChg chg="mod">
          <ac:chgData name="Алексей Акарачкин" userId="e0fcc52f49290b6a" providerId="LiveId" clId="{DA5AEA44-DC83-4F58-8066-026043988A96}" dt="2021-10-27T03:01:33.552" v="6444" actId="113"/>
          <ac:spMkLst>
            <pc:docMk/>
            <pc:sldMk cId="2926090802" sldId="275"/>
            <ac:spMk id="2" creationId="{A68D8ED3-AB4D-4B6B-B4F2-3E1018A14759}"/>
          </ac:spMkLst>
        </pc:spChg>
        <pc:spChg chg="del mod">
          <ac:chgData name="Алексей Акарачкин" userId="e0fcc52f49290b6a" providerId="LiveId" clId="{DA5AEA44-DC83-4F58-8066-026043988A96}" dt="2021-10-26T03:29:47" v="5184" actId="478"/>
          <ac:spMkLst>
            <pc:docMk/>
            <pc:sldMk cId="2926090802" sldId="275"/>
            <ac:spMk id="3" creationId="{0EE6DF8A-CC89-4F48-B698-11F200C46DFE}"/>
          </ac:spMkLst>
        </pc:spChg>
        <pc:spChg chg="add mod">
          <ac:chgData name="Алексей Акарачкин" userId="e0fcc52f49290b6a" providerId="LiveId" clId="{DA5AEA44-DC83-4F58-8066-026043988A96}" dt="2021-10-28T03:38:16.665" v="6894" actId="1076"/>
          <ac:spMkLst>
            <pc:docMk/>
            <pc:sldMk cId="2926090802" sldId="275"/>
            <ac:spMk id="3" creationId="{5EB51329-8AB6-4DCA-BFE4-1819745C7A51}"/>
          </ac:spMkLst>
        </pc:spChg>
        <pc:spChg chg="add mod">
          <ac:chgData name="Алексей Акарачкин" userId="e0fcc52f49290b6a" providerId="LiveId" clId="{DA5AEA44-DC83-4F58-8066-026043988A96}" dt="2021-10-27T03:08:01.273" v="6497" actId="207"/>
          <ac:spMkLst>
            <pc:docMk/>
            <pc:sldMk cId="2926090802" sldId="275"/>
            <ac:spMk id="4" creationId="{C431DFC0-F7B1-4B2D-BF76-CE758A0BA2BF}"/>
          </ac:spMkLst>
        </pc:spChg>
        <pc:spChg chg="add mod">
          <ac:chgData name="Алексей Акарачкин" userId="e0fcc52f49290b6a" providerId="LiveId" clId="{DA5AEA44-DC83-4F58-8066-026043988A96}" dt="2021-10-27T03:08:05.460" v="6498" actId="207"/>
          <ac:spMkLst>
            <pc:docMk/>
            <pc:sldMk cId="2926090802" sldId="275"/>
            <ac:spMk id="5" creationId="{F42261D9-42C1-4092-B292-6ACAA4A4D8F8}"/>
          </ac:spMkLst>
        </pc:spChg>
        <pc:spChg chg="add mod">
          <ac:chgData name="Алексей Акарачкин" userId="e0fcc52f49290b6a" providerId="LiveId" clId="{DA5AEA44-DC83-4F58-8066-026043988A96}" dt="2021-10-27T03:08:11.287" v="6499" actId="207"/>
          <ac:spMkLst>
            <pc:docMk/>
            <pc:sldMk cId="2926090802" sldId="275"/>
            <ac:spMk id="6" creationId="{D6BEE6ED-2622-4075-82E6-DFC390E923CD}"/>
          </ac:spMkLst>
        </pc:spChg>
        <pc:picChg chg="add del">
          <ac:chgData name="Алексей Акарачкин" userId="e0fcc52f49290b6a" providerId="LiveId" clId="{DA5AEA44-DC83-4F58-8066-026043988A96}" dt="2021-10-27T03:03:10.785" v="6452"/>
          <ac:picMkLst>
            <pc:docMk/>
            <pc:sldMk cId="2926090802" sldId="275"/>
            <ac:picMk id="1026" creationId="{2C3C8643-C30F-4904-967E-DA1DFDB6880C}"/>
          </ac:picMkLst>
        </pc:picChg>
        <pc:picChg chg="add del mod">
          <ac:chgData name="Алексей Акарачкин" userId="e0fcc52f49290b6a" providerId="LiveId" clId="{DA5AEA44-DC83-4F58-8066-026043988A96}" dt="2021-10-27T03:03:47.971" v="6456" actId="478"/>
          <ac:picMkLst>
            <pc:docMk/>
            <pc:sldMk cId="2926090802" sldId="275"/>
            <ac:picMk id="1028" creationId="{E44363C2-F514-43FB-A709-3FAB0EA30EA8}"/>
          </ac:picMkLst>
        </pc:picChg>
      </pc:sldChg>
      <pc:sldChg chg="addSp modSp new mod">
        <pc:chgData name="Алексей Акарачкин" userId="e0fcc52f49290b6a" providerId="LiveId" clId="{DA5AEA44-DC83-4F58-8066-026043988A96}" dt="2021-10-28T04:37:31.092" v="7608" actId="1076"/>
        <pc:sldMkLst>
          <pc:docMk/>
          <pc:sldMk cId="2807971252" sldId="276"/>
        </pc:sldMkLst>
        <pc:spChg chg="mod">
          <ac:chgData name="Алексей Акарачкин" userId="e0fcc52f49290b6a" providerId="LiveId" clId="{DA5AEA44-DC83-4F58-8066-026043988A96}" dt="2021-10-28T03:38:20.785" v="6896" actId="27636"/>
          <ac:spMkLst>
            <pc:docMk/>
            <pc:sldMk cId="2807971252" sldId="276"/>
            <ac:spMk id="2" creationId="{D36215BA-A36E-412B-9DBD-1CAC93D9FEB6}"/>
          </ac:spMkLst>
        </pc:spChg>
        <pc:spChg chg="mod">
          <ac:chgData name="Алексей Акарачкин" userId="e0fcc52f49290b6a" providerId="LiveId" clId="{DA5AEA44-DC83-4F58-8066-026043988A96}" dt="2021-10-28T04:37:25.781" v="7607" actId="6549"/>
          <ac:spMkLst>
            <pc:docMk/>
            <pc:sldMk cId="2807971252" sldId="276"/>
            <ac:spMk id="3" creationId="{0880669A-D925-4568-989E-C71BF33E9F50}"/>
          </ac:spMkLst>
        </pc:spChg>
        <pc:cxnChg chg="add mod">
          <ac:chgData name="Алексей Акарачкин" userId="e0fcc52f49290b6a" providerId="LiveId" clId="{DA5AEA44-DC83-4F58-8066-026043988A96}" dt="2021-10-28T04:37:31.092" v="7608" actId="1076"/>
          <ac:cxnSpMkLst>
            <pc:docMk/>
            <pc:sldMk cId="2807971252" sldId="276"/>
            <ac:cxnSpMk id="5" creationId="{93384892-B3B7-4C76-877D-7A56E103A049}"/>
          </ac:cxnSpMkLst>
        </pc:cxnChg>
      </pc:sldChg>
      <pc:sldChg chg="modSp new mod">
        <pc:chgData name="Алексей Акарачкин" userId="e0fcc52f49290b6a" providerId="LiveId" clId="{DA5AEA44-DC83-4F58-8066-026043988A96}" dt="2021-10-27T03:07:29.217" v="6493" actId="20577"/>
        <pc:sldMkLst>
          <pc:docMk/>
          <pc:sldMk cId="3925515735" sldId="277"/>
        </pc:sldMkLst>
        <pc:spChg chg="mod">
          <ac:chgData name="Алексей Акарачкин" userId="e0fcc52f49290b6a" providerId="LiveId" clId="{DA5AEA44-DC83-4F58-8066-026043988A96}" dt="2021-10-27T02:46:21.269" v="5718" actId="27636"/>
          <ac:spMkLst>
            <pc:docMk/>
            <pc:sldMk cId="3925515735" sldId="277"/>
            <ac:spMk id="2" creationId="{544AB547-EFDE-46D7-ABF8-0C448554160B}"/>
          </ac:spMkLst>
        </pc:spChg>
        <pc:spChg chg="mod">
          <ac:chgData name="Алексей Акарачкин" userId="e0fcc52f49290b6a" providerId="LiveId" clId="{DA5AEA44-DC83-4F58-8066-026043988A96}" dt="2021-10-27T03:07:29.217" v="6493" actId="20577"/>
          <ac:spMkLst>
            <pc:docMk/>
            <pc:sldMk cId="3925515735" sldId="277"/>
            <ac:spMk id="3" creationId="{C4F6095C-0FD5-410E-A421-C0336FA4B48B}"/>
          </ac:spMkLst>
        </pc:spChg>
      </pc:sldChg>
      <pc:sldChg chg="addSp modSp new del mod">
        <pc:chgData name="Алексей Акарачкин" userId="e0fcc52f49290b6a" providerId="LiveId" clId="{DA5AEA44-DC83-4F58-8066-026043988A96}" dt="2021-10-27T02:45:43.393" v="5713" actId="47"/>
        <pc:sldMkLst>
          <pc:docMk/>
          <pc:sldMk cId="4157720110" sldId="277"/>
        </pc:sldMkLst>
        <pc:spChg chg="mod">
          <ac:chgData name="Алексей Акарачкин" userId="e0fcc52f49290b6a" providerId="LiveId" clId="{DA5AEA44-DC83-4F58-8066-026043988A96}" dt="2021-10-27T02:45:39.128" v="5712" actId="20577"/>
          <ac:spMkLst>
            <pc:docMk/>
            <pc:sldMk cId="4157720110" sldId="277"/>
            <ac:spMk id="2" creationId="{FF085723-3483-4166-B07C-A5C3FD39B1CB}"/>
          </ac:spMkLst>
        </pc:spChg>
        <pc:spChg chg="add mod">
          <ac:chgData name="Алексей Акарачкин" userId="e0fcc52f49290b6a" providerId="LiveId" clId="{DA5AEA44-DC83-4F58-8066-026043988A96}" dt="2021-10-27T02:44:58.643" v="5654" actId="20577"/>
          <ac:spMkLst>
            <pc:docMk/>
            <pc:sldMk cId="4157720110" sldId="277"/>
            <ac:spMk id="4" creationId="{1946871F-DA82-4EA6-B259-C41B1F9FD4C6}"/>
          </ac:spMkLst>
        </pc:spChg>
        <pc:spChg chg="add mod">
          <ac:chgData name="Алексей Акарачкин" userId="e0fcc52f49290b6a" providerId="LiveId" clId="{DA5AEA44-DC83-4F58-8066-026043988A96}" dt="2021-10-27T02:45:16.754" v="5706" actId="20577"/>
          <ac:spMkLst>
            <pc:docMk/>
            <pc:sldMk cId="4157720110" sldId="277"/>
            <ac:spMk id="5" creationId="{E5C7D0FF-C662-4AFF-8C55-3C1637C14BD0}"/>
          </ac:spMkLst>
        </pc:spChg>
        <pc:spChg chg="add mod">
          <ac:chgData name="Алексей Акарачкин" userId="e0fcc52f49290b6a" providerId="LiveId" clId="{DA5AEA44-DC83-4F58-8066-026043988A96}" dt="2021-10-27T02:44:40.459" v="5607" actId="1076"/>
          <ac:spMkLst>
            <pc:docMk/>
            <pc:sldMk cId="4157720110" sldId="277"/>
            <ac:spMk id="6" creationId="{5E29FC52-6119-4094-BF42-E2BC60E2B431}"/>
          </ac:spMkLst>
        </pc:spChg>
        <pc:spChg chg="add mod">
          <ac:chgData name="Алексей Акарачкин" userId="e0fcc52f49290b6a" providerId="LiveId" clId="{DA5AEA44-DC83-4F58-8066-026043988A96}" dt="2021-10-27T02:44:40.459" v="5607" actId="1076"/>
          <ac:spMkLst>
            <pc:docMk/>
            <pc:sldMk cId="4157720110" sldId="277"/>
            <ac:spMk id="7" creationId="{855578F0-3C9F-4A83-B98D-57857EBE73B0}"/>
          </ac:spMkLst>
        </pc:spChg>
        <pc:spChg chg="add mod">
          <ac:chgData name="Алексей Акарачкин" userId="e0fcc52f49290b6a" providerId="LiveId" clId="{DA5AEA44-DC83-4F58-8066-026043988A96}" dt="2021-10-27T02:45:25.127" v="5711" actId="20577"/>
          <ac:spMkLst>
            <pc:docMk/>
            <pc:sldMk cId="4157720110" sldId="277"/>
            <ac:spMk id="8" creationId="{6D97D404-A77F-4B2D-AD72-8308E3E3E4BB}"/>
          </ac:spMkLst>
        </pc:spChg>
        <pc:spChg chg="add mod">
          <ac:chgData name="Алексей Акарачкин" userId="e0fcc52f49290b6a" providerId="LiveId" clId="{DA5AEA44-DC83-4F58-8066-026043988A96}" dt="2021-10-27T02:44:40.459" v="5607" actId="1076"/>
          <ac:spMkLst>
            <pc:docMk/>
            <pc:sldMk cId="4157720110" sldId="277"/>
            <ac:spMk id="9" creationId="{5A971AAC-DFE4-434F-93FF-033C423FECE5}"/>
          </ac:spMkLst>
        </pc:spChg>
        <pc:spChg chg="add mod">
          <ac:chgData name="Алексей Акарачкин" userId="e0fcc52f49290b6a" providerId="LiveId" clId="{DA5AEA44-DC83-4F58-8066-026043988A96}" dt="2021-10-27T02:44:40.459" v="5607" actId="1076"/>
          <ac:spMkLst>
            <pc:docMk/>
            <pc:sldMk cId="4157720110" sldId="277"/>
            <ac:spMk id="10" creationId="{83F4DD68-21CE-4518-9F91-BE7212E2E3D8}"/>
          </ac:spMkLst>
        </pc:spChg>
        <pc:spChg chg="add mod">
          <ac:chgData name="Алексей Акарачкин" userId="e0fcc52f49290b6a" providerId="LiveId" clId="{DA5AEA44-DC83-4F58-8066-026043988A96}" dt="2021-10-27T02:44:40.459" v="5607" actId="1076"/>
          <ac:spMkLst>
            <pc:docMk/>
            <pc:sldMk cId="4157720110" sldId="277"/>
            <ac:spMk id="11" creationId="{E87D768B-0B4A-45A7-AED7-EE1D29345338}"/>
          </ac:spMkLst>
        </pc:spChg>
      </pc:sldChg>
      <pc:sldChg chg="modSp new mod">
        <pc:chgData name="Алексей Акарачкин" userId="e0fcc52f49290b6a" providerId="LiveId" clId="{DA5AEA44-DC83-4F58-8066-026043988A96}" dt="2021-10-28T04:38:54.363" v="7647" actId="20577"/>
        <pc:sldMkLst>
          <pc:docMk/>
          <pc:sldMk cId="1839472062" sldId="278"/>
        </pc:sldMkLst>
        <pc:spChg chg="mod">
          <ac:chgData name="Алексей Акарачкин" userId="e0fcc52f49290b6a" providerId="LiveId" clId="{DA5AEA44-DC83-4F58-8066-026043988A96}" dt="2021-10-28T03:38:06.720" v="6893" actId="20577"/>
          <ac:spMkLst>
            <pc:docMk/>
            <pc:sldMk cId="1839472062" sldId="278"/>
            <ac:spMk id="2" creationId="{04EEFD3F-6DC4-49C0-B6EF-83DF5F5AFFD5}"/>
          </ac:spMkLst>
        </pc:spChg>
        <pc:spChg chg="mod">
          <ac:chgData name="Алексей Акарачкин" userId="e0fcc52f49290b6a" providerId="LiveId" clId="{DA5AEA44-DC83-4F58-8066-026043988A96}" dt="2021-10-28T04:38:54.363" v="7647" actId="20577"/>
          <ac:spMkLst>
            <pc:docMk/>
            <pc:sldMk cId="1839472062" sldId="278"/>
            <ac:spMk id="3" creationId="{00145525-D0D5-4687-8344-C0D0C46208D1}"/>
          </ac:spMkLst>
        </pc:spChg>
      </pc:sldChg>
      <pc:sldChg chg="modSp new mod">
        <pc:chgData name="Алексей Акарачкин" userId="e0fcc52f49290b6a" providerId="LiveId" clId="{DA5AEA44-DC83-4F58-8066-026043988A96}" dt="2021-10-27T04:41:40.405" v="6752" actId="20577"/>
        <pc:sldMkLst>
          <pc:docMk/>
          <pc:sldMk cId="3905563406" sldId="279"/>
        </pc:sldMkLst>
        <pc:spChg chg="mod">
          <ac:chgData name="Алексей Акарачкин" userId="e0fcc52f49290b6a" providerId="LiveId" clId="{DA5AEA44-DC83-4F58-8066-026043988A96}" dt="2021-10-27T03:15:21.418" v="6606" actId="27636"/>
          <ac:spMkLst>
            <pc:docMk/>
            <pc:sldMk cId="3905563406" sldId="279"/>
            <ac:spMk id="2" creationId="{205C6767-AC14-4B58-8F61-1E2EF32BF457}"/>
          </ac:spMkLst>
        </pc:spChg>
        <pc:spChg chg="mod">
          <ac:chgData name="Алексей Акарачкин" userId="e0fcc52f49290b6a" providerId="LiveId" clId="{DA5AEA44-DC83-4F58-8066-026043988A96}" dt="2021-10-27T04:41:40.405" v="6752" actId="20577"/>
          <ac:spMkLst>
            <pc:docMk/>
            <pc:sldMk cId="3905563406" sldId="279"/>
            <ac:spMk id="3" creationId="{113F3128-6141-46B2-8D27-51F27BED6C2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9333\Downloads\OrderSearch(1-500)_03.11.202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80608836100939"/>
          <c:y val="4.4057617797775277E-2"/>
          <c:w val="0.86171809787290343"/>
          <c:h val="0.7265501465021145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реалистичный прогноз</c:v>
                </c:pt>
              </c:strCache>
            </c:strRef>
          </c:tx>
          <c:spPr>
            <a:ln w="38100">
              <a:solidFill>
                <a:schemeClr val="tx1"/>
              </a:solidFill>
              <a:prstDash val="dash"/>
            </a:ln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A5-461E-88E2-6C47BE8745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1 год</c:v>
                </c:pt>
                <c:pt idx="1">
                  <c:v>2 год</c:v>
                </c:pt>
                <c:pt idx="2">
                  <c:v>3 год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12</c:v>
                </c:pt>
                <c:pt idx="2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A5-461E-88E2-6C47BE8745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пессимистичный прогноз</c:v>
                </c:pt>
              </c:strCache>
            </c:strRef>
          </c:tx>
          <c:spPr>
            <a:ln w="34925">
              <a:prstDash val="dash"/>
            </a:ln>
          </c:spPr>
          <c:dLbls>
            <c:dLbl>
              <c:idx val="0"/>
              <c:layout>
                <c:manualLayout>
                  <c:x val="-2.6813013506982421E-2"/>
                  <c:y val="-0.1104080426929075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A9-4F52-A23E-E0524081C107}"/>
                </c:ext>
              </c:extLst>
            </c:dLbl>
            <c:dLbl>
              <c:idx val="2"/>
              <c:layout>
                <c:manualLayout>
                  <c:x val="-3.4783341388344824E-2"/>
                  <c:y val="-8.58073201677498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A9-4F52-A23E-E0524081C1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1 год</c:v>
                </c:pt>
                <c:pt idx="1">
                  <c:v>2 год</c:v>
                </c:pt>
                <c:pt idx="2">
                  <c:v>3 год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</c:v>
                </c:pt>
                <c:pt idx="1">
                  <c:v>12</c:v>
                </c:pt>
                <c:pt idx="2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A5-461E-88E2-6C47BE8745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оптимистичный прогноз</c:v>
                </c:pt>
              </c:strCache>
            </c:strRef>
          </c:tx>
          <c:spPr>
            <a:ln w="38100">
              <a:prstDash val="dash"/>
            </a:ln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A5-461E-88E2-6C47BE8745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1 год</c:v>
                </c:pt>
                <c:pt idx="1">
                  <c:v>2 год</c:v>
                </c:pt>
                <c:pt idx="2">
                  <c:v>3 год 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</c:v>
                </c:pt>
                <c:pt idx="1">
                  <c:v>36</c:v>
                </c:pt>
                <c:pt idx="2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A5-461E-88E2-6C47BE8745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0349824"/>
        <c:axId val="100351360"/>
      </c:lineChart>
      <c:catAx>
        <c:axId val="100349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 i="0">
                <a:effectLst/>
              </a:defRPr>
            </a:pPr>
            <a:endParaRPr lang="ru-RU"/>
          </a:p>
        </c:txPr>
        <c:crossAx val="100351360"/>
        <c:crosses val="autoZero"/>
        <c:auto val="1"/>
        <c:lblAlgn val="ctr"/>
        <c:lblOffset val="100"/>
        <c:noMultiLvlLbl val="0"/>
      </c:catAx>
      <c:valAx>
        <c:axId val="1003513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штук </a:t>
                </a:r>
              </a:p>
              <a:p>
                <a:pPr>
                  <a:defRPr/>
                </a:pPr>
                <a:endParaRPr lang="ru-RU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03498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0048393661129901E-2"/>
          <c:y val="0.88728646282288448"/>
          <c:w val="0.89999998288450511"/>
          <c:h val="7.3811723906297463E-2"/>
        </c:manualLayout>
      </c:layout>
      <c:overlay val="0"/>
      <c:txPr>
        <a:bodyPr/>
        <a:lstStyle/>
        <a:p>
          <a:pPr rtl="0">
            <a:defRPr sz="1100" b="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Организационный план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cat>
            <c:strRef>
              <c:f>Орг_план!$A$2:$A$8</c:f>
              <c:strCache>
                <c:ptCount val="7"/>
                <c:pt idx="0">
                  <c:v>Защита интеллектуальной собственности</c:v>
                </c:pt>
                <c:pt idx="1">
                  <c:v>Акутализация фин. модели</c:v>
                </c:pt>
                <c:pt idx="2">
                  <c:v>Формирование списка потенциальных потребителей</c:v>
                </c:pt>
                <c:pt idx="3">
                  <c:v>Подготовка заявки  в ФСИ (Коммерциализация)</c:v>
                </c:pt>
                <c:pt idx="4">
                  <c:v>Подготовка помещений</c:v>
                </c:pt>
                <c:pt idx="5">
                  <c:v>Закупка оборудования</c:v>
                </c:pt>
                <c:pt idx="6">
                  <c:v>Пусконаладка </c:v>
                </c:pt>
              </c:strCache>
            </c:strRef>
          </c:cat>
          <c:val>
            <c:numRef>
              <c:f>Орг_план!$B$2:$B$8</c:f>
              <c:numCache>
                <c:formatCode>mmm\-yy</c:formatCode>
                <c:ptCount val="7"/>
                <c:pt idx="0">
                  <c:v>44378</c:v>
                </c:pt>
                <c:pt idx="1">
                  <c:v>44501</c:v>
                </c:pt>
                <c:pt idx="2">
                  <c:v>44501</c:v>
                </c:pt>
                <c:pt idx="3">
                  <c:v>44562</c:v>
                </c:pt>
                <c:pt idx="4">
                  <c:v>44562</c:v>
                </c:pt>
                <c:pt idx="5">
                  <c:v>44562</c:v>
                </c:pt>
                <c:pt idx="6">
                  <c:v>44652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FA-47BE-BB25-5CCA095A1F2B}"/>
            </c:ext>
          </c:extLst>
        </c:ser>
        <c:ser>
          <c:idx val="1"/>
          <c:order val="1"/>
          <c:tx>
            <c:v>длительность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Орг_план!$A$2:$A$8</c:f>
              <c:strCache>
                <c:ptCount val="7"/>
                <c:pt idx="0">
                  <c:v>Защита интеллектуальной собственности</c:v>
                </c:pt>
                <c:pt idx="1">
                  <c:v>Акутализация фин. модели</c:v>
                </c:pt>
                <c:pt idx="2">
                  <c:v>Формирование списка потенциальных потребителей</c:v>
                </c:pt>
                <c:pt idx="3">
                  <c:v>Подготовка заявки  в ФСИ (Коммерциализация)</c:v>
                </c:pt>
                <c:pt idx="4">
                  <c:v>Подготовка помещений</c:v>
                </c:pt>
                <c:pt idx="5">
                  <c:v>Закупка оборудования</c:v>
                </c:pt>
                <c:pt idx="6">
                  <c:v>Пусконаладка </c:v>
                </c:pt>
              </c:strCache>
            </c:strRef>
          </c:cat>
          <c:val>
            <c:numRef>
              <c:f>Орг_план!$D$2:$D$8</c:f>
              <c:numCache>
                <c:formatCode>General</c:formatCode>
                <c:ptCount val="7"/>
                <c:pt idx="0">
                  <c:v>120</c:v>
                </c:pt>
                <c:pt idx="1">
                  <c:v>30</c:v>
                </c:pt>
                <c:pt idx="2">
                  <c:v>60</c:v>
                </c:pt>
                <c:pt idx="3">
                  <c:v>120</c:v>
                </c:pt>
                <c:pt idx="4">
                  <c:v>180</c:v>
                </c:pt>
                <c:pt idx="5">
                  <c:v>120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FA-47BE-BB25-5CCA095A1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503999624"/>
        <c:axId val="503999952"/>
      </c:barChart>
      <c:catAx>
        <c:axId val="503999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999952"/>
        <c:crosses val="autoZero"/>
        <c:auto val="1"/>
        <c:lblAlgn val="ctr"/>
        <c:lblOffset val="100"/>
        <c:noMultiLvlLbl val="0"/>
      </c:catAx>
      <c:valAx>
        <c:axId val="503999952"/>
        <c:scaling>
          <c:orientation val="minMax"/>
          <c:min val="4439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9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0.61593</cdr:x>
      <cdr:y>0.25309</cdr:y>
    </cdr:from>
    <cdr:to>
      <cdr:x>0.69792</cdr:x>
      <cdr:y>0.31471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5AC0C5F-B720-40CA-9F28-4BD67894EB83}"/>
            </a:ext>
          </a:extLst>
        </cdr:cNvPr>
        <cdr:cNvSpPr txBox="1"/>
      </cdr:nvSpPr>
      <cdr:spPr>
        <a:xfrm xmlns:a="http://schemas.openxmlformats.org/drawingml/2006/main">
          <a:off x="6868747" y="1051561"/>
          <a:ext cx="914400" cy="256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21 335 000 руб.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E1FFF-2886-45C6-BD3B-57DF01B50A1D}" type="datetimeFigureOut">
              <a:rPr lang="ru-RU" smtClean="0"/>
              <a:t>чт 15.06.23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EF6F5-4E27-4C85-A647-283FF1095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233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день! Меня зовут Сергей Иванович. Представляю Вашему вниманию проект по разработке ЛЕГКАЯ ВЕЗДЕХОДНАЯ ГУСЕНИЧНАЯ ТЕХНИКА</a:t>
            </a:r>
            <a:br>
              <a:rPr lang="ru-RU" dirty="0"/>
            </a:br>
            <a:r>
              <a:rPr lang="ru-RU" dirty="0"/>
              <a:t>«ШТУРМ-СЕВЕР» - первого надежного и комфортного вездехода.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32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116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Представляю Вашему вниманию гипотезу: На мировом рынке легкой вездеходной гусеничной (</a:t>
            </a:r>
            <a:r>
              <a:rPr lang="ru-RU" dirty="0" err="1"/>
              <a:t>снегоболотоходной</a:t>
            </a:r>
            <a:r>
              <a:rPr lang="ru-RU" dirty="0"/>
              <a:t>) техники отсутствуют высокотехнологичные решения. И сейчас я постараюсь ее раскрыть. (дальше по каждому из пунктов с примерами из </a:t>
            </a:r>
            <a:r>
              <a:rPr lang="ru-RU" dirty="0" err="1"/>
              <a:t>сл</a:t>
            </a:r>
            <a:r>
              <a:rPr lang="ru-RU" dirty="0"/>
              <a:t> слайда).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322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Все представленные мною инновации позволяют получить качественно более высокие эксплуатационные характеристики в сравнении с конкурентами: низкую себестоимость 1 т/км, увеличенный гарантийный срок и </a:t>
            </a:r>
            <a:r>
              <a:rPr lang="ru-RU" dirty="0" err="1"/>
              <a:t>увеличитьб</a:t>
            </a:r>
            <a:r>
              <a:rPr lang="ru-RU" dirty="0"/>
              <a:t> межсервисный интервал. Все благодаря – инф. со сл. слайда.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293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081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718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897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Представляю Вашему вниманию гипотезу: На мировом рынке легкой вездеходной гусеничной (</a:t>
            </a:r>
            <a:r>
              <a:rPr lang="ru-RU" dirty="0" err="1"/>
              <a:t>снегоболотоходной</a:t>
            </a:r>
            <a:r>
              <a:rPr lang="ru-RU" dirty="0"/>
              <a:t>) техники отсутствуют высокотехнологичные решения. И сейчас я постараюсь ее раскрыть. (дальше по каждому из пунктов с примерами из </a:t>
            </a:r>
            <a:r>
              <a:rPr lang="ru-RU" dirty="0" err="1"/>
              <a:t>сл</a:t>
            </a:r>
            <a:r>
              <a:rPr lang="ru-RU" dirty="0"/>
              <a:t> слайда).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000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слайде представлен сравнительный анализ характеристик вездехода с конкурентами. Конструкция вездехода позволяют получить преимущество в  полезной нагрузке: на каждую полезную тонну веса наш вездеход способен везти 400 кг груза, что сравнимо с показателями тяжелых гусеничных вездеходов в двухзвенном исполнении. Наш вездеход позволяет эксплуатацию в двухзвенном исполнении.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653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047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Здесь очень кратко об основных характеристиках со ссылкой на распечатку. Затем сразу видео!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422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367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данным </a:t>
            </a:r>
            <a:r>
              <a:rPr lang="ru-RU" dirty="0" err="1"/>
              <a:t>ЭлайдМаркетРесёч</a:t>
            </a:r>
            <a:r>
              <a:rPr lang="ru-RU" dirty="0"/>
              <a:t> за 2020 год мировой рынок вездеходной техники достигает 1.6 млрд. долларов США.  Поданным  компании ТЛ </a:t>
            </a:r>
            <a:r>
              <a:rPr lang="ru-RU" dirty="0" err="1"/>
              <a:t>Солюшенс</a:t>
            </a:r>
            <a:r>
              <a:rPr lang="ru-RU" dirty="0"/>
              <a:t> Российский рынок снегоходной и вездеходной техники в 2020 году оценивается в 12,6 тыс. единиц техники в натуральном выражении и более чем 117 млн. долларов в стоимостном.  Сегмент легкой гусеничной вездеходной техники в России мы оцениваем более чем в 6 тыс. единиц техники в год.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EF6F5-4E27-4C85-A647-283FF1095A9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85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08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2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0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9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3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5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66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5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3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6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9700CF-E674-414D-A493-C1F415D34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1"/>
          <a:stretch/>
        </p:blipFill>
        <p:spPr>
          <a:xfrm>
            <a:off x="5437028" y="10"/>
            <a:ext cx="6754972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B7505-42B6-4BEE-9313-447F86C07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578" y="1188929"/>
            <a:ext cx="5629328" cy="3044743"/>
          </a:xfrm>
        </p:spPr>
        <p:txBody>
          <a:bodyPr anchor="b">
            <a:normAutofit fontScale="90000"/>
          </a:bodyPr>
          <a:lstStyle/>
          <a:p>
            <a:r>
              <a:rPr lang="ru-RU" sz="3700" b="1" dirty="0"/>
              <a:t/>
            </a:r>
            <a:br>
              <a:rPr lang="ru-RU" sz="3700" b="1" dirty="0"/>
            </a:br>
            <a:r>
              <a:rPr lang="ru-RU" sz="3700" b="1" dirty="0"/>
              <a:t>ЛЕГКАЯ ВЕЗДЕХОДНАЯ ГУСЕНИЧНАЯ ТЕХНИКА</a:t>
            </a:r>
            <a:r>
              <a:rPr lang="ru-RU" sz="3700" dirty="0"/>
              <a:t/>
            </a:r>
            <a:br>
              <a:rPr lang="ru-RU" sz="3700" dirty="0"/>
            </a:br>
            <a:r>
              <a:rPr lang="ru-RU" sz="3700" b="1" dirty="0"/>
              <a:t>«ШТУРМ-СЕВЕР»</a:t>
            </a:r>
            <a:br>
              <a:rPr lang="ru-RU" sz="3700" b="1" dirty="0"/>
            </a:br>
            <a:r>
              <a:rPr lang="ru-RU" sz="5300" b="1" dirty="0"/>
              <a:t>»</a:t>
            </a:r>
            <a:r>
              <a:rPr lang="en-US" b="1" dirty="0"/>
              <a:t> </a:t>
            </a:r>
            <a:r>
              <a:rPr lang="ru-RU" sz="1800" i="1" u="sng" dirty="0"/>
              <a:t>Первый надежный и комфортный вездеход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EDFDEE-D7F0-48EC-93B0-3DFE2F3B0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578" y="4741301"/>
            <a:ext cx="5491107" cy="1208141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ООО «</a:t>
            </a:r>
            <a:r>
              <a:rPr lang="ru-RU" sz="2000" dirty="0" err="1"/>
              <a:t>Анжерский</a:t>
            </a:r>
            <a:r>
              <a:rPr lang="ru-RU" sz="2000" dirty="0"/>
              <a:t> прицеп»,</a:t>
            </a:r>
          </a:p>
          <a:p>
            <a:r>
              <a:rPr lang="ru-RU" sz="2000" dirty="0"/>
              <a:t>Директор,  </a:t>
            </a:r>
          </a:p>
          <a:p>
            <a:r>
              <a:rPr lang="ru-RU" sz="2000" dirty="0"/>
              <a:t>Егоров Сергей Иванович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31">
            <a:extLst>
              <a:ext uri="{FF2B5EF4-FFF2-40B4-BE49-F238E27FC236}">
                <a16:creationId xmlns:a16="http://schemas.microsoft.com/office/drawing/2014/main" id="{6437EE07-C71B-48F0-93F8-A589D450C641}"/>
              </a:ext>
            </a:extLst>
          </p:cNvPr>
          <p:cNvSpPr/>
          <p:nvPr/>
        </p:nvSpPr>
        <p:spPr>
          <a:xfrm>
            <a:off x="218578" y="4265646"/>
            <a:ext cx="4903007" cy="2492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>
              <a:lnSpc>
                <a:spcPct val="85000"/>
              </a:lnSpc>
            </a:pPr>
            <a:r>
              <a:rPr sz="1200" spc="-59" dirty="0" err="1">
                <a:latin typeface="Helvetica Light"/>
                <a:ea typeface="Helvetica Light"/>
                <a:cs typeface="Helvetica Light"/>
                <a:sym typeface="Helvetica Light"/>
              </a:rPr>
              <a:t>Презентация</a:t>
            </a:r>
            <a:r>
              <a:rPr sz="1200" spc="-59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ru-RU" sz="1200" spc="-59" dirty="0">
                <a:latin typeface="Helvetica Light"/>
                <a:ea typeface="Helvetica Light"/>
                <a:cs typeface="Helvetica Light"/>
                <a:sym typeface="Helvetica Light"/>
              </a:rPr>
              <a:t>для итоговой защиты проектов акселератора «Генезис </a:t>
            </a:r>
            <a:r>
              <a:rPr lang="en-US" sz="1200" spc="-59" dirty="0">
                <a:latin typeface="Helvetica Light"/>
                <a:ea typeface="Helvetica Light"/>
                <a:cs typeface="Helvetica Light"/>
                <a:sym typeface="Helvetica Light"/>
              </a:rPr>
              <a:t>PRO</a:t>
            </a:r>
            <a:r>
              <a:rPr lang="ru-RU" sz="1200" spc="-59" dirty="0">
                <a:latin typeface="Helvetica Light"/>
                <a:ea typeface="Helvetica Light"/>
                <a:cs typeface="Helvetica Light"/>
                <a:sym typeface="Helvetica Light"/>
              </a:rPr>
              <a:t>»</a:t>
            </a:r>
            <a:endParaRPr sz="1200" spc="-59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37">
            <a:extLst>
              <a:ext uri="{FF2B5EF4-FFF2-40B4-BE49-F238E27FC236}">
                <a16:creationId xmlns:a16="http://schemas.microsoft.com/office/drawing/2014/main" id="{08D1DA21-7207-4B79-A94C-0C0BB277A2AB}"/>
              </a:ext>
            </a:extLst>
          </p:cNvPr>
          <p:cNvSpPr/>
          <p:nvPr/>
        </p:nvSpPr>
        <p:spPr>
          <a:xfrm>
            <a:off x="218578" y="6457072"/>
            <a:ext cx="837473" cy="130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85000"/>
              </a:lnSpc>
              <a:defRPr sz="1000" spc="-39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 spc="0"/>
            </a:pPr>
            <a:r>
              <a:rPr lang="ru-RU" sz="1000" spc="-39" dirty="0"/>
              <a:t>Кемерово</a:t>
            </a:r>
            <a:r>
              <a:rPr sz="1000" spc="-39" dirty="0"/>
              <a:t> 20</a:t>
            </a:r>
            <a:r>
              <a:rPr lang="ru-RU" sz="1000" spc="-39" dirty="0"/>
              <a:t>21</a:t>
            </a:r>
            <a:endParaRPr sz="1000" spc="-39" dirty="0"/>
          </a:p>
        </p:txBody>
      </p:sp>
    </p:spTree>
    <p:extLst>
      <p:ext uri="{BB962C8B-B14F-4D97-AF65-F5344CB8AC3E}">
        <p14:creationId xmlns:p14="http://schemas.microsoft.com/office/powerpoint/2010/main" val="3467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215BA-A36E-412B-9DBD-1CAC93D9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Общие сведения о предприятии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0669A-D925-4568-989E-C71BF33E9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675" y="2083981"/>
            <a:ext cx="10168128" cy="4109484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8000" dirty="0"/>
              <a:t>ООО «</a:t>
            </a:r>
            <a:r>
              <a:rPr lang="ru-RU" sz="8000" dirty="0" err="1"/>
              <a:t>Анжерский</a:t>
            </a:r>
            <a:r>
              <a:rPr lang="ru-RU" sz="8000" dirty="0"/>
              <a:t> прицеп» действует с 2015 года.</a:t>
            </a:r>
          </a:p>
          <a:p>
            <a:pPr lvl="0"/>
            <a:r>
              <a:rPr lang="ru-RU" sz="8000" dirty="0"/>
              <a:t>Производство расположено Анжеро-Судженском городском округе.  </a:t>
            </a:r>
          </a:p>
          <a:p>
            <a:pPr lvl="0"/>
            <a:r>
              <a:rPr lang="ru-RU" sz="8000" dirty="0"/>
              <a:t>Основной вид деятельности 72.19 Научные исследования и разработки в области естественных и технических наук прочие</a:t>
            </a:r>
          </a:p>
          <a:p>
            <a:pPr lvl="0"/>
            <a:r>
              <a:rPr lang="ru-RU" sz="8000" dirty="0"/>
              <a:t>Предприятие производит легкую вездеходную гусеничную технику «Штурм-Север» </a:t>
            </a:r>
          </a:p>
          <a:p>
            <a:pPr marL="0" lvl="0" indent="0">
              <a:buNone/>
            </a:pPr>
            <a:endParaRPr lang="ru-RU" sz="8000" dirty="0"/>
          </a:p>
          <a:p>
            <a:pPr lvl="0"/>
            <a:r>
              <a:rPr lang="ru-RU" sz="8000" dirty="0"/>
              <a:t>Планируется создание нового производства легкой вездеходной гусеничной техники «Штурм-Север». </a:t>
            </a:r>
          </a:p>
          <a:p>
            <a:pPr lvl="0"/>
            <a:r>
              <a:rPr lang="ru-RU" sz="8000" dirty="0"/>
              <a:t>Данная продукция не производится в мире. </a:t>
            </a:r>
            <a:endParaRPr lang="en-US" sz="8000" dirty="0"/>
          </a:p>
          <a:p>
            <a:pPr lvl="0"/>
            <a:endParaRPr lang="ru-RU" dirty="0"/>
          </a:p>
          <a:p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3384892-B3B7-4C76-877D-7A56E103A049}"/>
              </a:ext>
            </a:extLst>
          </p:cNvPr>
          <p:cNvCxnSpPr/>
          <p:nvPr/>
        </p:nvCxnSpPr>
        <p:spPr>
          <a:xfrm>
            <a:off x="529856" y="4221125"/>
            <a:ext cx="111322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97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D8ED3-AB4D-4B6B-B4F2-3E1018A1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26" y="2037198"/>
            <a:ext cx="11142921" cy="1179576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H1</a:t>
            </a:r>
            <a:r>
              <a:rPr lang="ru-RU" sz="2800" dirty="0"/>
              <a:t>: </a:t>
            </a:r>
            <a:r>
              <a:rPr lang="ru-RU" sz="2800" i="1" dirty="0"/>
              <a:t>На мировом рынке легкой вездеходной гусеничной (</a:t>
            </a:r>
            <a:r>
              <a:rPr lang="ru-RU" sz="2800" i="1" dirty="0" err="1"/>
              <a:t>снегоболотоходной</a:t>
            </a:r>
            <a:r>
              <a:rPr lang="ru-RU" sz="2800" i="1" dirty="0"/>
              <a:t>) техники мало представлены высокотехнологичные решения: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EB51329-8AB6-4DCA-BFE4-1819745C7A51}"/>
              </a:ext>
            </a:extLst>
          </p:cNvPr>
          <p:cNvSpPr/>
          <p:nvPr/>
        </p:nvSpPr>
        <p:spPr>
          <a:xfrm>
            <a:off x="722163" y="804495"/>
            <a:ext cx="8402365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 sz="1800" b="0"/>
            </a:pPr>
            <a:r>
              <a:rPr lang="ru-RU" sz="3600" b="1" dirty="0">
                <a:latin typeface="+mj-lt"/>
                <a:ea typeface="+mj-ea"/>
                <a:cs typeface="+mj-cs"/>
              </a:rPr>
              <a:t>Проблема (относительно потребителя)  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431DFC0-F7B1-4B2D-BF76-CE758A0BA2BF}"/>
              </a:ext>
            </a:extLst>
          </p:cNvPr>
          <p:cNvSpPr txBox="1">
            <a:spLocks/>
          </p:cNvSpPr>
          <p:nvPr/>
        </p:nvSpPr>
        <p:spPr>
          <a:xfrm>
            <a:off x="1538319" y="3237606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800" dirty="0"/>
              <a:t>H1.1</a:t>
            </a:r>
            <a:r>
              <a:rPr lang="ru-RU" sz="2800" dirty="0"/>
              <a:t>:</a:t>
            </a:r>
            <a:r>
              <a:rPr lang="en-US" sz="2800" dirty="0"/>
              <a:t> </a:t>
            </a:r>
            <a:r>
              <a:rPr lang="ru-RU" sz="2800" b="0" dirty="0"/>
              <a:t>Инновационные решения делают вездеход </a:t>
            </a:r>
            <a:r>
              <a:rPr lang="ru-RU" sz="2800" u="sng" dirty="0">
                <a:solidFill>
                  <a:srgbClr val="FF0000"/>
                </a:solidFill>
              </a:rPr>
              <a:t>НАДЕЖНЫМ</a:t>
            </a:r>
            <a:r>
              <a:rPr lang="ru-RU" sz="2800" b="0" dirty="0"/>
              <a:t>, увеличивая межсервисные интервалы и снижая эксплуатационные затраты.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42261D9-42C1-4092-B292-6ACAA4A4D8F8}"/>
              </a:ext>
            </a:extLst>
          </p:cNvPr>
          <p:cNvSpPr txBox="1">
            <a:spLocks/>
          </p:cNvSpPr>
          <p:nvPr/>
        </p:nvSpPr>
        <p:spPr>
          <a:xfrm>
            <a:off x="1538319" y="4353390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800" dirty="0"/>
              <a:t>H1.</a:t>
            </a:r>
            <a:r>
              <a:rPr lang="ru-RU" sz="2800" dirty="0"/>
              <a:t>2:</a:t>
            </a:r>
            <a:r>
              <a:rPr lang="en-US" sz="2800" dirty="0"/>
              <a:t> </a:t>
            </a:r>
            <a:r>
              <a:rPr lang="ru-RU" sz="2800" b="0" dirty="0"/>
              <a:t>Инновационные решения делают вездеход </a:t>
            </a:r>
            <a:r>
              <a:rPr lang="ru-RU" sz="2800" u="sng" dirty="0">
                <a:solidFill>
                  <a:srgbClr val="FFC000"/>
                </a:solidFill>
              </a:rPr>
              <a:t>ЭФФЕКТИВНЫМ</a:t>
            </a:r>
            <a:r>
              <a:rPr lang="ru-RU" sz="2800" b="0" dirty="0"/>
              <a:t>, увеличивая показатель полезной нагрузки и снижая себестоимость ед. перевезенного груза.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6BEE6ED-2622-4075-82E6-DFC390E923CD}"/>
              </a:ext>
            </a:extLst>
          </p:cNvPr>
          <p:cNvSpPr txBox="1">
            <a:spLocks/>
          </p:cNvSpPr>
          <p:nvPr/>
        </p:nvSpPr>
        <p:spPr>
          <a:xfrm>
            <a:off x="1538319" y="5532966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H1.</a:t>
            </a:r>
            <a:r>
              <a:rPr lang="ru-RU" sz="2800" dirty="0"/>
              <a:t>3:</a:t>
            </a:r>
            <a:r>
              <a:rPr lang="en-US" sz="2800" dirty="0"/>
              <a:t> </a:t>
            </a:r>
            <a:r>
              <a:rPr lang="ru-RU" sz="2800" b="0" dirty="0"/>
              <a:t>Инновационные решения делают вездеход </a:t>
            </a:r>
            <a:r>
              <a:rPr lang="ru-RU" sz="2800" u="sng" dirty="0">
                <a:solidFill>
                  <a:srgbClr val="00B050"/>
                </a:solidFill>
              </a:rPr>
              <a:t>КОМФОРТНЫМ</a:t>
            </a:r>
            <a:r>
              <a:rPr lang="ru-RU" sz="2800" b="0" dirty="0"/>
              <a:t>, увеличивая производительность труда операторов и снижая себестоимость ед. перевезенного груза. </a:t>
            </a:r>
          </a:p>
        </p:txBody>
      </p:sp>
    </p:spTree>
    <p:extLst>
      <p:ext uri="{BB962C8B-B14F-4D97-AF65-F5344CB8AC3E}">
        <p14:creationId xmlns:p14="http://schemas.microsoft.com/office/powerpoint/2010/main" val="292609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D95AD9-C396-4D0B-905B-7A7E1CEA38E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25" y="545560"/>
            <a:ext cx="6108569" cy="4343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59FFD965-0737-462F-85A8-FA03F11A6DA2}"/>
              </a:ext>
            </a:extLst>
          </p:cNvPr>
          <p:cNvSpPr/>
          <p:nvPr/>
        </p:nvSpPr>
        <p:spPr>
          <a:xfrm>
            <a:off x="7700824" y="3494993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6" name="Овал 5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46A5F11-C8AD-4896-828A-957451D3568A}"/>
              </a:ext>
            </a:extLst>
          </p:cNvPr>
          <p:cNvSpPr/>
          <p:nvPr/>
        </p:nvSpPr>
        <p:spPr>
          <a:xfrm>
            <a:off x="6370621" y="1149369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A9022A6-092A-447E-B381-B94818F4465D}"/>
              </a:ext>
            </a:extLst>
          </p:cNvPr>
          <p:cNvSpPr/>
          <p:nvPr/>
        </p:nvSpPr>
        <p:spPr>
          <a:xfrm>
            <a:off x="4006119" y="1698407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9E17097-DA7E-451C-946D-1EFC1E3A9764}"/>
              </a:ext>
            </a:extLst>
          </p:cNvPr>
          <p:cNvSpPr/>
          <p:nvPr/>
        </p:nvSpPr>
        <p:spPr>
          <a:xfrm>
            <a:off x="8937545" y="583336"/>
            <a:ext cx="2828956" cy="1770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Электронноуправляемый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бортовой планетарный редуктор </a:t>
            </a:r>
            <a:r>
              <a:rPr lang="ru-RU" sz="1200" dirty="0">
                <a:solidFill>
                  <a:schemeClr val="tx1"/>
                </a:solidFill>
              </a:rPr>
              <a:t>дает возможность </a:t>
            </a:r>
            <a:r>
              <a:rPr lang="ru-RU" sz="1200" dirty="0" err="1">
                <a:solidFill>
                  <a:schemeClr val="tx1"/>
                </a:solidFill>
              </a:rPr>
              <a:t>разнанаправленного</a:t>
            </a:r>
            <a:r>
              <a:rPr lang="ru-RU" sz="1200" dirty="0">
                <a:solidFill>
                  <a:schemeClr val="tx1"/>
                </a:solidFill>
              </a:rPr>
              <a:t> вращения гусениц, что позволяет производить разворот на месте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(с радиусом 0 м)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52444F1-9827-417E-9348-05D63A3DC4A5}"/>
              </a:ext>
            </a:extLst>
          </p:cNvPr>
          <p:cNvSpPr/>
          <p:nvPr/>
        </p:nvSpPr>
        <p:spPr>
          <a:xfrm>
            <a:off x="270288" y="703715"/>
            <a:ext cx="2408586" cy="1330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Композитный кузов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из стекловолокна с применением углеволокна повышает прочность и уменьшает вес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1A5CF5D-BC49-44FE-B8B0-9949E11D5705}"/>
              </a:ext>
            </a:extLst>
          </p:cNvPr>
          <p:cNvSpPr/>
          <p:nvPr/>
        </p:nvSpPr>
        <p:spPr>
          <a:xfrm>
            <a:off x="270287" y="2261687"/>
            <a:ext cx="2408586" cy="18714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Имеющаяся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инновационная разработка редуктора </a:t>
            </a:r>
            <a:r>
              <a:rPr lang="ru-RU" sz="1200" dirty="0">
                <a:solidFill>
                  <a:schemeClr val="tx1"/>
                </a:solidFill>
              </a:rPr>
              <a:t>позволяет нам, уже на данном этапе, реализовать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функцию беспилотного управления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F1088FE-E683-4BBA-83C0-9FDEAD8DEA90}"/>
              </a:ext>
            </a:extLst>
          </p:cNvPr>
          <p:cNvSpPr/>
          <p:nvPr/>
        </p:nvSpPr>
        <p:spPr>
          <a:xfrm>
            <a:off x="7000468" y="3184349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35C5F5E-27DB-41BE-961E-4444359180E6}"/>
              </a:ext>
            </a:extLst>
          </p:cNvPr>
          <p:cNvSpPr/>
          <p:nvPr/>
        </p:nvSpPr>
        <p:spPr>
          <a:xfrm>
            <a:off x="8937545" y="2526365"/>
            <a:ext cx="2828956" cy="1770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Пневматическая подвеска </a:t>
            </a:r>
            <a:r>
              <a:rPr lang="ru-RU" sz="1200" dirty="0">
                <a:solidFill>
                  <a:schemeClr val="tx1"/>
                </a:solidFill>
              </a:rPr>
              <a:t>с деталями, расположенными внутри корпуса, с функцией изменения клиренса и плавности хода с высоким ресурсом в стандартной комплектации.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806AF9B-5CA7-4087-B9C6-CE19E78ED655}"/>
              </a:ext>
            </a:extLst>
          </p:cNvPr>
          <p:cNvSpPr/>
          <p:nvPr/>
        </p:nvSpPr>
        <p:spPr>
          <a:xfrm>
            <a:off x="3851665" y="2526365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B820B0B-7CAE-4404-9738-FA92587705A4}"/>
              </a:ext>
            </a:extLst>
          </p:cNvPr>
          <p:cNvSpPr/>
          <p:nvPr/>
        </p:nvSpPr>
        <p:spPr>
          <a:xfrm>
            <a:off x="4649909" y="5155552"/>
            <a:ext cx="2350559" cy="11061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Использование наших гусеничных лент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КПД гусеничного движителя повышается на 20%, </a:t>
            </a:r>
            <a:r>
              <a:rPr lang="ru-RU" sz="1200" dirty="0">
                <a:solidFill>
                  <a:schemeClr val="tx1"/>
                </a:solidFill>
              </a:rPr>
              <a:t>соответственно снижается расход топлива.</a:t>
            </a:r>
          </a:p>
        </p:txBody>
      </p:sp>
    </p:spTree>
    <p:extLst>
      <p:ext uri="{BB962C8B-B14F-4D97-AF65-F5344CB8AC3E}">
        <p14:creationId xmlns:p14="http://schemas.microsoft.com/office/powerpoint/2010/main" val="835496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8BE60-517B-4FB3-AAC4-201DBFA72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961" y="643066"/>
            <a:ext cx="10168128" cy="822300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Все представленные нами инновации позволяют получить качественно более высокие эксплуатационные характеристики в сравнении с конкурентами: низкую себестоимость 1 т/км, увеличенный гарантийный срок и увеличить межсервисный интервал. 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658B867-6670-4CC1-BF43-6CEADDB7B0FA}"/>
              </a:ext>
            </a:extLst>
          </p:cNvPr>
          <p:cNvGrpSpPr/>
          <p:nvPr/>
        </p:nvGrpSpPr>
        <p:grpSpPr>
          <a:xfrm>
            <a:off x="244226" y="1589232"/>
            <a:ext cx="11522868" cy="5266504"/>
            <a:chOff x="244226" y="1589232"/>
            <a:chExt cx="11522868" cy="5266504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AC4019BC-747E-4A8C-B507-7FCA6BB5A0FE}"/>
                </a:ext>
              </a:extLst>
            </p:cNvPr>
            <p:cNvGrpSpPr/>
            <p:nvPr/>
          </p:nvGrpSpPr>
          <p:grpSpPr>
            <a:xfrm>
              <a:off x="262916" y="1589232"/>
              <a:ext cx="11504178" cy="5266504"/>
              <a:chOff x="262916" y="1589232"/>
              <a:chExt cx="11504178" cy="5266504"/>
            </a:xfrm>
          </p:grpSpPr>
          <p:grpSp>
            <p:nvGrpSpPr>
              <p:cNvPr id="3" name="Группа 2">
                <a:extLst>
                  <a:ext uri="{FF2B5EF4-FFF2-40B4-BE49-F238E27FC236}">
                    <a16:creationId xmlns:a16="http://schemas.microsoft.com/office/drawing/2014/main" id="{AB562F9B-0287-41AF-9DD2-6334CE5D200C}"/>
                  </a:ext>
                </a:extLst>
              </p:cNvPr>
              <p:cNvGrpSpPr/>
              <p:nvPr/>
            </p:nvGrpSpPr>
            <p:grpSpPr>
              <a:xfrm>
                <a:off x="262916" y="1589232"/>
                <a:ext cx="11504178" cy="5266504"/>
                <a:chOff x="262916" y="1589232"/>
                <a:chExt cx="11504178" cy="5266504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2623B67-3E1A-4CB5-9024-B9EA00F23B43}"/>
                    </a:ext>
                  </a:extLst>
                </p:cNvPr>
                <p:cNvSpPr txBox="1"/>
                <p:nvPr/>
              </p:nvSpPr>
              <p:spPr>
                <a:xfrm>
                  <a:off x="1235578" y="1644655"/>
                  <a:ext cx="29346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ru-RU" sz="1400" i="1" u="sng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Длинна межсервисного интервала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DF3BCF56-BA45-48AE-9AA1-AA96BC4901F9}"/>
                    </a:ext>
                  </a:extLst>
                </p:cNvPr>
                <p:cNvSpPr txBox="1"/>
                <p:nvPr/>
              </p:nvSpPr>
              <p:spPr>
                <a:xfrm>
                  <a:off x="4080352" y="1644655"/>
                  <a:ext cx="21603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i="1" u="sng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Себестоимость 1 т/км., </a:t>
                  </a:r>
                </a:p>
                <a:p>
                  <a:pPr algn="ctr"/>
                  <a:r>
                    <a:rPr lang="ru-RU" sz="1400" i="1" u="sng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руб.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3DB0B22-955F-4B8B-A332-91046BA846BF}"/>
                    </a:ext>
                  </a:extLst>
                </p:cNvPr>
                <p:cNvSpPr txBox="1"/>
                <p:nvPr/>
              </p:nvSpPr>
              <p:spPr>
                <a:xfrm>
                  <a:off x="6421006" y="1589232"/>
                  <a:ext cx="16596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i="1" u="sng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Гарантийный</a:t>
                  </a:r>
                  <a:r>
                    <a:rPr lang="ru-RU" i="1" u="sng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</a:t>
                  </a:r>
                  <a:r>
                    <a:rPr lang="ru-RU" sz="1400" i="1" u="sng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срок</a:t>
                  </a:r>
                  <a:endParaRPr lang="ru-RU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grpSp>
              <p:nvGrpSpPr>
                <p:cNvPr id="55" name="Группа 54">
                  <a:extLst>
                    <a:ext uri="{FF2B5EF4-FFF2-40B4-BE49-F238E27FC236}">
                      <a16:creationId xmlns:a16="http://schemas.microsoft.com/office/drawing/2014/main" id="{4BF47E3B-4BBA-48AE-B830-335FC1CBC616}"/>
                    </a:ext>
                  </a:extLst>
                </p:cNvPr>
                <p:cNvGrpSpPr/>
                <p:nvPr/>
              </p:nvGrpSpPr>
              <p:grpSpPr>
                <a:xfrm>
                  <a:off x="262916" y="2068442"/>
                  <a:ext cx="11504178" cy="4787294"/>
                  <a:chOff x="262916" y="2068442"/>
                  <a:chExt cx="11504178" cy="4787294"/>
                </a:xfrm>
              </p:grpSpPr>
              <p:pic>
                <p:nvPicPr>
                  <p:cNvPr id="12" name="Рисунок 11">
                    <a:extLst>
                      <a:ext uri="{FF2B5EF4-FFF2-40B4-BE49-F238E27FC236}">
                        <a16:creationId xmlns:a16="http://schemas.microsoft.com/office/drawing/2014/main" id="{DF4240BB-68DF-4E70-86ED-0975A7EEDEE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62917" y="2313629"/>
                    <a:ext cx="989655" cy="770889"/>
                  </a:xfrm>
                  <a:prstGeom prst="roundRect">
                    <a:avLst>
                      <a:gd name="adj" fmla="val 8594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</p:spPr>
              </p:pic>
              <p:pic>
                <p:nvPicPr>
                  <p:cNvPr id="13" name="Picture 2">
                    <a:extLst>
                      <a:ext uri="{FF2B5EF4-FFF2-40B4-BE49-F238E27FC236}">
                        <a16:creationId xmlns:a16="http://schemas.microsoft.com/office/drawing/2014/main" id="{FD13A68C-4219-429E-924C-4350ED901F1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7461" y="6025401"/>
                    <a:ext cx="1004138" cy="731766"/>
                  </a:xfrm>
                  <a:prstGeom prst="roundRect">
                    <a:avLst>
                      <a:gd name="adj" fmla="val 8594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</p:spPr>
              </p:pic>
              <p:pic>
                <p:nvPicPr>
                  <p:cNvPr id="14" name="Picture 6">
                    <a:extLst>
                      <a:ext uri="{FF2B5EF4-FFF2-40B4-BE49-F238E27FC236}">
                        <a16:creationId xmlns:a16="http://schemas.microsoft.com/office/drawing/2014/main" id="{8A705CED-EED7-4855-BA5A-DE07C826BA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2916" y="4555599"/>
                    <a:ext cx="1008681" cy="672034"/>
                  </a:xfrm>
                  <a:prstGeom prst="roundRect">
                    <a:avLst>
                      <a:gd name="adj" fmla="val 8594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</p:spPr>
              </p:pic>
              <p:sp>
                <p:nvSpPr>
                  <p:cNvPr id="16" name="Прямоугольник: скругленные углы 15">
                    <a:extLst>
                      <a:ext uri="{FF2B5EF4-FFF2-40B4-BE49-F238E27FC236}">
                        <a16:creationId xmlns:a16="http://schemas.microsoft.com/office/drawing/2014/main" id="{CA60BCB5-7007-4332-A394-8F583488BFD3}"/>
                      </a:ext>
                    </a:extLst>
                  </p:cNvPr>
                  <p:cNvSpPr/>
                  <p:nvPr/>
                </p:nvSpPr>
                <p:spPr>
                  <a:xfrm>
                    <a:off x="1400051" y="4052159"/>
                    <a:ext cx="781294" cy="246138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050" dirty="0"/>
                      <a:t>20</a:t>
                    </a:r>
                    <a:r>
                      <a:rPr lang="en-US" sz="1050" dirty="0"/>
                      <a:t>00 </a:t>
                    </a:r>
                    <a:r>
                      <a:rPr lang="ru-RU" sz="1050" dirty="0"/>
                      <a:t>км</a:t>
                    </a:r>
                  </a:p>
                </p:txBody>
              </p:sp>
              <p:sp>
                <p:nvSpPr>
                  <p:cNvPr id="17" name="Прямоугольник: скругленные углы 16">
                    <a:extLst>
                      <a:ext uri="{FF2B5EF4-FFF2-40B4-BE49-F238E27FC236}">
                        <a16:creationId xmlns:a16="http://schemas.microsoft.com/office/drawing/2014/main" id="{8A2BE70B-13C3-4F52-90AC-4D9ABB87DD2B}"/>
                      </a:ext>
                    </a:extLst>
                  </p:cNvPr>
                  <p:cNvSpPr/>
                  <p:nvPr/>
                </p:nvSpPr>
                <p:spPr>
                  <a:xfrm>
                    <a:off x="1400049" y="4795766"/>
                    <a:ext cx="1147683" cy="264717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5000 км.</a:t>
                    </a:r>
                  </a:p>
                </p:txBody>
              </p:sp>
              <p:sp>
                <p:nvSpPr>
                  <p:cNvPr id="18" name="Прямоугольник: скругленные углы 17">
                    <a:extLst>
                      <a:ext uri="{FF2B5EF4-FFF2-40B4-BE49-F238E27FC236}">
                        <a16:creationId xmlns:a16="http://schemas.microsoft.com/office/drawing/2014/main" id="{A69C1CB8-FE0B-400F-AE29-F3944F022AA6}"/>
                      </a:ext>
                    </a:extLst>
                  </p:cNvPr>
                  <p:cNvSpPr/>
                  <p:nvPr/>
                </p:nvSpPr>
                <p:spPr>
                  <a:xfrm>
                    <a:off x="1400048" y="5541529"/>
                    <a:ext cx="1147669" cy="264717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5000 км.</a:t>
                    </a:r>
                  </a:p>
                </p:txBody>
              </p:sp>
              <p:sp>
                <p:nvSpPr>
                  <p:cNvPr id="19" name="Прямоугольник: скругленные углы 18">
                    <a:extLst>
                      <a:ext uri="{FF2B5EF4-FFF2-40B4-BE49-F238E27FC236}">
                        <a16:creationId xmlns:a16="http://schemas.microsoft.com/office/drawing/2014/main" id="{0DA4CE15-48E7-43F0-9CE9-BE18BB269824}"/>
                      </a:ext>
                    </a:extLst>
                  </p:cNvPr>
                  <p:cNvSpPr/>
                  <p:nvPr/>
                </p:nvSpPr>
                <p:spPr>
                  <a:xfrm>
                    <a:off x="1400047" y="6310321"/>
                    <a:ext cx="1147661" cy="264717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5000 км.</a:t>
                    </a:r>
                  </a:p>
                </p:txBody>
              </p:sp>
              <p:sp>
                <p:nvSpPr>
                  <p:cNvPr id="20" name="Прямоугольник: скругленные углы 19">
                    <a:extLst>
                      <a:ext uri="{FF2B5EF4-FFF2-40B4-BE49-F238E27FC236}">
                        <a16:creationId xmlns:a16="http://schemas.microsoft.com/office/drawing/2014/main" id="{373271B1-3717-48CA-A7D7-27E722226A17}"/>
                      </a:ext>
                    </a:extLst>
                  </p:cNvPr>
                  <p:cNvSpPr/>
                  <p:nvPr/>
                </p:nvSpPr>
                <p:spPr>
                  <a:xfrm>
                    <a:off x="1414413" y="3389470"/>
                    <a:ext cx="1518070" cy="264717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10 000 км.</a:t>
                    </a:r>
                  </a:p>
                </p:txBody>
              </p:sp>
              <p:sp>
                <p:nvSpPr>
                  <p:cNvPr id="21" name="Прямоугольник: скругленные углы 20">
                    <a:extLst>
                      <a:ext uri="{FF2B5EF4-FFF2-40B4-BE49-F238E27FC236}">
                        <a16:creationId xmlns:a16="http://schemas.microsoft.com/office/drawing/2014/main" id="{FC276B90-EC77-4AC2-814A-EBEC3A08DD78}"/>
                      </a:ext>
                    </a:extLst>
                  </p:cNvPr>
                  <p:cNvSpPr/>
                  <p:nvPr/>
                </p:nvSpPr>
                <p:spPr>
                  <a:xfrm>
                    <a:off x="1400050" y="2378401"/>
                    <a:ext cx="1928872" cy="264717"/>
                  </a:xfrm>
                  <a:prstGeom prst="roundRect">
                    <a:avLst/>
                  </a:prstGeom>
                  <a:solidFill>
                    <a:srgbClr val="92D05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1-е - 7000 км</a:t>
                    </a:r>
                  </a:p>
                </p:txBody>
              </p:sp>
              <p:sp>
                <p:nvSpPr>
                  <p:cNvPr id="22" name="Прямоугольник: скругленные углы 21">
                    <a:extLst>
                      <a:ext uri="{FF2B5EF4-FFF2-40B4-BE49-F238E27FC236}">
                        <a16:creationId xmlns:a16="http://schemas.microsoft.com/office/drawing/2014/main" id="{45F5A9D2-A761-4DEF-89C9-C153C46F3B10}"/>
                      </a:ext>
                    </a:extLst>
                  </p:cNvPr>
                  <p:cNvSpPr/>
                  <p:nvPr/>
                </p:nvSpPr>
                <p:spPr>
                  <a:xfrm>
                    <a:off x="4127961" y="2581363"/>
                    <a:ext cx="1020990" cy="265973"/>
                  </a:xfrm>
                  <a:prstGeom prst="roundRect">
                    <a:avLst/>
                  </a:prstGeom>
                  <a:solidFill>
                    <a:srgbClr val="92D05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100" dirty="0"/>
                      <a:t>92,25</a:t>
                    </a:r>
                    <a:r>
                      <a:rPr lang="en-US" sz="1100" dirty="0"/>
                      <a:t> </a:t>
                    </a:r>
                    <a:r>
                      <a:rPr lang="ru-RU" sz="1100" dirty="0"/>
                      <a:t>руб.</a:t>
                    </a:r>
                  </a:p>
                </p:txBody>
              </p:sp>
              <p:sp>
                <p:nvSpPr>
                  <p:cNvPr id="23" name="Прямоугольник: скругленные углы 22">
                    <a:extLst>
                      <a:ext uri="{FF2B5EF4-FFF2-40B4-BE49-F238E27FC236}">
                        <a16:creationId xmlns:a16="http://schemas.microsoft.com/office/drawing/2014/main" id="{0FDEAE42-84E8-46FD-B006-88653C5B8C29}"/>
                      </a:ext>
                    </a:extLst>
                  </p:cNvPr>
                  <p:cNvSpPr/>
                  <p:nvPr/>
                </p:nvSpPr>
                <p:spPr>
                  <a:xfrm>
                    <a:off x="4127966" y="3397190"/>
                    <a:ext cx="1942116" cy="259470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400" dirty="0"/>
                      <a:t>418 руб.</a:t>
                    </a:r>
                  </a:p>
                </p:txBody>
              </p:sp>
              <p:sp>
                <p:nvSpPr>
                  <p:cNvPr id="24" name="Прямоугольник: скругленные углы 23">
                    <a:extLst>
                      <a:ext uri="{FF2B5EF4-FFF2-40B4-BE49-F238E27FC236}">
                        <a16:creationId xmlns:a16="http://schemas.microsoft.com/office/drawing/2014/main" id="{545B4A55-18E2-442F-8FD8-50DAFAADB9EE}"/>
                      </a:ext>
                    </a:extLst>
                  </p:cNvPr>
                  <p:cNvSpPr/>
                  <p:nvPr/>
                </p:nvSpPr>
                <p:spPr>
                  <a:xfrm>
                    <a:off x="4127960" y="4061234"/>
                    <a:ext cx="1434181" cy="323944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400" dirty="0"/>
                      <a:t>290 руб.</a:t>
                    </a:r>
                  </a:p>
                </p:txBody>
              </p:sp>
              <p:sp>
                <p:nvSpPr>
                  <p:cNvPr id="25" name="Прямоугольник: скругленные углы 24">
                    <a:extLst>
                      <a:ext uri="{FF2B5EF4-FFF2-40B4-BE49-F238E27FC236}">
                        <a16:creationId xmlns:a16="http://schemas.microsoft.com/office/drawing/2014/main" id="{3434AC1F-E68D-4474-BAC8-1A0A4C543BCC}"/>
                      </a:ext>
                    </a:extLst>
                  </p:cNvPr>
                  <p:cNvSpPr/>
                  <p:nvPr/>
                </p:nvSpPr>
                <p:spPr>
                  <a:xfrm>
                    <a:off x="4127962" y="4816448"/>
                    <a:ext cx="911173" cy="264717"/>
                  </a:xfrm>
                  <a:prstGeom prst="roundRect">
                    <a:avLst/>
                  </a:prstGeom>
                  <a:solidFill>
                    <a:srgbClr val="92D05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82,37 руб.</a:t>
                    </a:r>
                  </a:p>
                </p:txBody>
              </p:sp>
              <p:sp>
                <p:nvSpPr>
                  <p:cNvPr id="26" name="Прямоугольник: скругленные углы 25">
                    <a:extLst>
                      <a:ext uri="{FF2B5EF4-FFF2-40B4-BE49-F238E27FC236}">
                        <a16:creationId xmlns:a16="http://schemas.microsoft.com/office/drawing/2014/main" id="{86900020-5573-440E-AAEF-D309FD9D0415}"/>
                      </a:ext>
                    </a:extLst>
                  </p:cNvPr>
                  <p:cNvSpPr/>
                  <p:nvPr/>
                </p:nvSpPr>
                <p:spPr>
                  <a:xfrm>
                    <a:off x="4127962" y="5503465"/>
                    <a:ext cx="1725226" cy="323944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400" dirty="0"/>
                      <a:t>367,4 руб.</a:t>
                    </a:r>
                  </a:p>
                </p:txBody>
              </p:sp>
              <p:sp>
                <p:nvSpPr>
                  <p:cNvPr id="27" name="Прямоугольник: скругленные углы 26">
                    <a:extLst>
                      <a:ext uri="{FF2B5EF4-FFF2-40B4-BE49-F238E27FC236}">
                        <a16:creationId xmlns:a16="http://schemas.microsoft.com/office/drawing/2014/main" id="{600C7113-C866-4026-BFA6-595A47A1DBC3}"/>
                      </a:ext>
                    </a:extLst>
                  </p:cNvPr>
                  <p:cNvSpPr/>
                  <p:nvPr/>
                </p:nvSpPr>
                <p:spPr>
                  <a:xfrm>
                    <a:off x="6251186" y="3547013"/>
                    <a:ext cx="1013817" cy="221502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200 </a:t>
                    </a:r>
                    <a:r>
                      <a:rPr lang="ru-RU" sz="1200" dirty="0" err="1"/>
                      <a:t>м.ч</a:t>
                    </a:r>
                    <a:r>
                      <a:rPr lang="ru-RU" sz="1200" dirty="0"/>
                      <a:t>.</a:t>
                    </a:r>
                  </a:p>
                </p:txBody>
              </p:sp>
              <p:cxnSp>
                <p:nvCxnSpPr>
                  <p:cNvPr id="29" name="Прямая соединительная линия 28">
                    <a:extLst>
                      <a:ext uri="{FF2B5EF4-FFF2-40B4-BE49-F238E27FC236}">
                        <a16:creationId xmlns:a16="http://schemas.microsoft.com/office/drawing/2014/main" id="{F96261AE-01ED-426F-BE1D-D4DFEF724862}"/>
                      </a:ext>
                    </a:extLst>
                  </p:cNvPr>
                  <p:cNvCxnSpPr/>
                  <p:nvPr/>
                </p:nvCxnSpPr>
                <p:spPr>
                  <a:xfrm>
                    <a:off x="4042766" y="2068442"/>
                    <a:ext cx="0" cy="472962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Прямая соединительная линия 33">
                    <a:extLst>
                      <a:ext uri="{FF2B5EF4-FFF2-40B4-BE49-F238E27FC236}">
                        <a16:creationId xmlns:a16="http://schemas.microsoft.com/office/drawing/2014/main" id="{746FA973-329A-47E1-9859-0DEE861125B0}"/>
                      </a:ext>
                    </a:extLst>
                  </p:cNvPr>
                  <p:cNvCxnSpPr/>
                  <p:nvPr/>
                </p:nvCxnSpPr>
                <p:spPr>
                  <a:xfrm>
                    <a:off x="6132562" y="2126115"/>
                    <a:ext cx="0" cy="472962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Прямоугольник: скругленные углы 38">
                    <a:extLst>
                      <a:ext uri="{FF2B5EF4-FFF2-40B4-BE49-F238E27FC236}">
                        <a16:creationId xmlns:a16="http://schemas.microsoft.com/office/drawing/2014/main" id="{25639449-216E-40EF-BF95-C747EBAE746B}"/>
                      </a:ext>
                    </a:extLst>
                  </p:cNvPr>
                  <p:cNvSpPr/>
                  <p:nvPr/>
                </p:nvSpPr>
                <p:spPr>
                  <a:xfrm>
                    <a:off x="6251186" y="3246486"/>
                    <a:ext cx="1013812" cy="221502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1 год</a:t>
                    </a:r>
                  </a:p>
                </p:txBody>
              </p:sp>
              <p:sp>
                <p:nvSpPr>
                  <p:cNvPr id="40" name="Прямоугольник: скругленные углы 39">
                    <a:extLst>
                      <a:ext uri="{FF2B5EF4-FFF2-40B4-BE49-F238E27FC236}">
                        <a16:creationId xmlns:a16="http://schemas.microsoft.com/office/drawing/2014/main" id="{1172C072-23B0-4232-A4DF-7E74338C7F31}"/>
                      </a:ext>
                    </a:extLst>
                  </p:cNvPr>
                  <p:cNvSpPr/>
                  <p:nvPr/>
                </p:nvSpPr>
                <p:spPr>
                  <a:xfrm>
                    <a:off x="6263840" y="4266862"/>
                    <a:ext cx="1766700" cy="221502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6000 км.</a:t>
                    </a:r>
                  </a:p>
                </p:txBody>
              </p:sp>
              <p:sp>
                <p:nvSpPr>
                  <p:cNvPr id="41" name="Прямоугольник: скругленные углы 40">
                    <a:extLst>
                      <a:ext uri="{FF2B5EF4-FFF2-40B4-BE49-F238E27FC236}">
                        <a16:creationId xmlns:a16="http://schemas.microsoft.com/office/drawing/2014/main" id="{3BFB1F27-1750-4559-82BB-122DCD6DCEDD}"/>
                      </a:ext>
                    </a:extLst>
                  </p:cNvPr>
                  <p:cNvSpPr/>
                  <p:nvPr/>
                </p:nvSpPr>
                <p:spPr>
                  <a:xfrm>
                    <a:off x="6263839" y="3966335"/>
                    <a:ext cx="1005827" cy="221502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1 год</a:t>
                    </a:r>
                  </a:p>
                </p:txBody>
              </p:sp>
              <p:sp>
                <p:nvSpPr>
                  <p:cNvPr id="43" name="Прямоугольник: скругленные углы 42">
                    <a:extLst>
                      <a:ext uri="{FF2B5EF4-FFF2-40B4-BE49-F238E27FC236}">
                        <a16:creationId xmlns:a16="http://schemas.microsoft.com/office/drawing/2014/main" id="{2C058C24-5711-4E8A-96BC-BAE2B0B7CDEA}"/>
                      </a:ext>
                    </a:extLst>
                  </p:cNvPr>
                  <p:cNvSpPr/>
                  <p:nvPr/>
                </p:nvSpPr>
                <p:spPr>
                  <a:xfrm>
                    <a:off x="6263837" y="4836350"/>
                    <a:ext cx="802878" cy="221502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100" dirty="0"/>
                      <a:t>0,5 года</a:t>
                    </a:r>
                  </a:p>
                </p:txBody>
              </p:sp>
              <p:sp>
                <p:nvSpPr>
                  <p:cNvPr id="45" name="Прямоугольник: скругленные углы 44">
                    <a:extLst>
                      <a:ext uri="{FF2B5EF4-FFF2-40B4-BE49-F238E27FC236}">
                        <a16:creationId xmlns:a16="http://schemas.microsoft.com/office/drawing/2014/main" id="{F47D1D73-6F8D-49CC-A3BE-4AAB8A5FED97}"/>
                      </a:ext>
                    </a:extLst>
                  </p:cNvPr>
                  <p:cNvSpPr/>
                  <p:nvPr/>
                </p:nvSpPr>
                <p:spPr>
                  <a:xfrm>
                    <a:off x="6245029" y="5561963"/>
                    <a:ext cx="1005820" cy="221502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1 год</a:t>
                    </a:r>
                  </a:p>
                </p:txBody>
              </p:sp>
              <p:sp>
                <p:nvSpPr>
                  <p:cNvPr id="46" name="Прямоугольник: скругленные углы 45">
                    <a:extLst>
                      <a:ext uri="{FF2B5EF4-FFF2-40B4-BE49-F238E27FC236}">
                        <a16:creationId xmlns:a16="http://schemas.microsoft.com/office/drawing/2014/main" id="{79DF8EAD-DEB9-402C-A6B9-49C1147A4AE3}"/>
                      </a:ext>
                    </a:extLst>
                  </p:cNvPr>
                  <p:cNvSpPr/>
                  <p:nvPr/>
                </p:nvSpPr>
                <p:spPr>
                  <a:xfrm>
                    <a:off x="6251187" y="6509124"/>
                    <a:ext cx="1401108" cy="221502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800 </a:t>
                    </a:r>
                    <a:r>
                      <a:rPr lang="ru-RU" sz="1200" dirty="0" err="1"/>
                      <a:t>м.ч</a:t>
                    </a:r>
                    <a:r>
                      <a:rPr lang="ru-RU" sz="1200" dirty="0"/>
                      <a:t>.</a:t>
                    </a:r>
                  </a:p>
                </p:txBody>
              </p:sp>
              <p:sp>
                <p:nvSpPr>
                  <p:cNvPr id="47" name="Прямоугольник: скругленные углы 46">
                    <a:extLst>
                      <a:ext uri="{FF2B5EF4-FFF2-40B4-BE49-F238E27FC236}">
                        <a16:creationId xmlns:a16="http://schemas.microsoft.com/office/drawing/2014/main" id="{875DEDDD-9DF2-4682-85D5-0684FDDE7DBD}"/>
                      </a:ext>
                    </a:extLst>
                  </p:cNvPr>
                  <p:cNvSpPr/>
                  <p:nvPr/>
                </p:nvSpPr>
                <p:spPr>
                  <a:xfrm>
                    <a:off x="6251184" y="6208597"/>
                    <a:ext cx="815527" cy="221502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200" dirty="0"/>
                      <a:t>0,5 года</a:t>
                    </a:r>
                  </a:p>
                </p:txBody>
              </p:sp>
              <p:sp>
                <p:nvSpPr>
                  <p:cNvPr id="48" name="Прямоугольник: скругленные углы 47">
                    <a:extLst>
                      <a:ext uri="{FF2B5EF4-FFF2-40B4-BE49-F238E27FC236}">
                        <a16:creationId xmlns:a16="http://schemas.microsoft.com/office/drawing/2014/main" id="{5CFA3E60-DA97-46C8-A8BD-FD0E2F7B7CF7}"/>
                      </a:ext>
                    </a:extLst>
                  </p:cNvPr>
                  <p:cNvSpPr/>
                  <p:nvPr/>
                </p:nvSpPr>
                <p:spPr>
                  <a:xfrm>
                    <a:off x="4127962" y="6246473"/>
                    <a:ext cx="1725226" cy="323944"/>
                  </a:xfrm>
                  <a:prstGeom prst="roundRect">
                    <a:avLst/>
                  </a:prstGeom>
                  <a:solidFill>
                    <a:srgbClr val="FF0000"/>
                  </a:solidFill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sz="1400" dirty="0"/>
                      <a:t>361 руб.</a:t>
                    </a:r>
                  </a:p>
                </p:txBody>
              </p:sp>
              <p:cxnSp>
                <p:nvCxnSpPr>
                  <p:cNvPr id="50" name="Прямая соединительная линия 49">
                    <a:extLst>
                      <a:ext uri="{FF2B5EF4-FFF2-40B4-BE49-F238E27FC236}">
                        <a16:creationId xmlns:a16="http://schemas.microsoft.com/office/drawing/2014/main" id="{F65069E2-8233-499D-9328-45B8A02E6CF0}"/>
                      </a:ext>
                    </a:extLst>
                  </p:cNvPr>
                  <p:cNvCxnSpPr/>
                  <p:nvPr/>
                </p:nvCxnSpPr>
                <p:spPr>
                  <a:xfrm>
                    <a:off x="1400048" y="3084518"/>
                    <a:ext cx="10352681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Прямая соединительная линия 50">
                    <a:extLst>
                      <a:ext uri="{FF2B5EF4-FFF2-40B4-BE49-F238E27FC236}">
                        <a16:creationId xmlns:a16="http://schemas.microsoft.com/office/drawing/2014/main" id="{A391DBAB-1575-4B28-9D1F-54C6A5A03EC1}"/>
                      </a:ext>
                    </a:extLst>
                  </p:cNvPr>
                  <p:cNvCxnSpPr/>
                  <p:nvPr/>
                </p:nvCxnSpPr>
                <p:spPr>
                  <a:xfrm>
                    <a:off x="1130949" y="3849481"/>
                    <a:ext cx="10352681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Прямая соединительная линия 51">
                    <a:extLst>
                      <a:ext uri="{FF2B5EF4-FFF2-40B4-BE49-F238E27FC236}">
                        <a16:creationId xmlns:a16="http://schemas.microsoft.com/office/drawing/2014/main" id="{8622D916-A6FD-4ABB-BDD6-B46000F6E145}"/>
                      </a:ext>
                    </a:extLst>
                  </p:cNvPr>
                  <p:cNvCxnSpPr/>
                  <p:nvPr/>
                </p:nvCxnSpPr>
                <p:spPr>
                  <a:xfrm>
                    <a:off x="1414413" y="4555599"/>
                    <a:ext cx="10352681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Прямая соединительная линия 52">
                    <a:extLst>
                      <a:ext uri="{FF2B5EF4-FFF2-40B4-BE49-F238E27FC236}">
                        <a16:creationId xmlns:a16="http://schemas.microsoft.com/office/drawing/2014/main" id="{261E8634-6146-4AE9-860A-FF74C65FE3E5}"/>
                      </a:ext>
                    </a:extLst>
                  </p:cNvPr>
                  <p:cNvCxnSpPr/>
                  <p:nvPr/>
                </p:nvCxnSpPr>
                <p:spPr>
                  <a:xfrm>
                    <a:off x="1414413" y="5227633"/>
                    <a:ext cx="10352681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Прямая соединительная линия 53">
                    <a:extLst>
                      <a:ext uri="{FF2B5EF4-FFF2-40B4-BE49-F238E27FC236}">
                        <a16:creationId xmlns:a16="http://schemas.microsoft.com/office/drawing/2014/main" id="{B500DEDB-6F2F-4401-AC30-A511DB48BC81}"/>
                      </a:ext>
                    </a:extLst>
                  </p:cNvPr>
                  <p:cNvCxnSpPr/>
                  <p:nvPr/>
                </p:nvCxnSpPr>
                <p:spPr>
                  <a:xfrm>
                    <a:off x="1414413" y="6025401"/>
                    <a:ext cx="10352681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6" name="Прямоугольник: скругленные углы 55">
                <a:extLst>
                  <a:ext uri="{FF2B5EF4-FFF2-40B4-BE49-F238E27FC236}">
                    <a16:creationId xmlns:a16="http://schemas.microsoft.com/office/drawing/2014/main" id="{029384F6-0BDD-4F74-BB5F-2361FD765E79}"/>
                  </a:ext>
                </a:extLst>
              </p:cNvPr>
              <p:cNvSpPr/>
              <p:nvPr/>
            </p:nvSpPr>
            <p:spPr>
              <a:xfrm>
                <a:off x="6263837" y="2765108"/>
                <a:ext cx="2249753" cy="221502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/>
                  <a:t>5000 км.</a:t>
                </a:r>
              </a:p>
            </p:txBody>
          </p:sp>
          <p:sp>
            <p:nvSpPr>
              <p:cNvPr id="57" name="Прямоугольник: скругленные углы 56">
                <a:extLst>
                  <a:ext uri="{FF2B5EF4-FFF2-40B4-BE49-F238E27FC236}">
                    <a16:creationId xmlns:a16="http://schemas.microsoft.com/office/drawing/2014/main" id="{2F2BDD5A-F824-4E2C-A416-0CA200D5E0E5}"/>
                  </a:ext>
                </a:extLst>
              </p:cNvPr>
              <p:cNvSpPr/>
              <p:nvPr/>
            </p:nvSpPr>
            <p:spPr>
              <a:xfrm>
                <a:off x="6245029" y="2423769"/>
                <a:ext cx="2249748" cy="217158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/>
                  <a:t>2 года</a:t>
                </a:r>
              </a:p>
            </p:txBody>
          </p:sp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4A0A0D6D-237C-47BD-B372-EF92658B0E20}"/>
                  </a:ext>
                </a:extLst>
              </p:cNvPr>
              <p:cNvSpPr/>
              <p:nvPr/>
            </p:nvSpPr>
            <p:spPr>
              <a:xfrm>
                <a:off x="1387046" y="2750925"/>
                <a:ext cx="2586258" cy="264717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/>
                  <a:t>2-е - 15000 км</a:t>
                </a:r>
              </a:p>
            </p:txBody>
          </p:sp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F398A8F-9B4C-412A-9745-427324E4A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2917" y="3176687"/>
              <a:ext cx="989655" cy="67279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6403984E-630A-4726-A035-0C2FECDB89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917" y="5315581"/>
              <a:ext cx="1008685" cy="67279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3B068A71-A459-4FCB-9F18-AD57602EE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4226" y="3874893"/>
              <a:ext cx="1076470" cy="672794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AB2A8DF-4B75-40FF-AB36-C0A1DFC3C23A}"/>
              </a:ext>
            </a:extLst>
          </p:cNvPr>
          <p:cNvSpPr txBox="1"/>
          <p:nvPr/>
        </p:nvSpPr>
        <p:spPr>
          <a:xfrm>
            <a:off x="757744" y="145597"/>
            <a:ext cx="2080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+mj-lt"/>
                <a:ea typeface="+mj-ea"/>
                <a:cs typeface="+mj-cs"/>
              </a:rPr>
              <a:t>Конкуренты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68552D98-A85A-4F23-97DB-FBC4538A3B26}"/>
              </a:ext>
            </a:extLst>
          </p:cNvPr>
          <p:cNvCxnSpPr/>
          <p:nvPr/>
        </p:nvCxnSpPr>
        <p:spPr>
          <a:xfrm>
            <a:off x="8607538" y="2141355"/>
            <a:ext cx="0" cy="4729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7819289E-E017-4509-9FA3-BA10F4278786}"/>
              </a:ext>
            </a:extLst>
          </p:cNvPr>
          <p:cNvSpPr txBox="1"/>
          <p:nvPr/>
        </p:nvSpPr>
        <p:spPr>
          <a:xfrm>
            <a:off x="8825171" y="1636222"/>
            <a:ext cx="2785186" cy="324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полезной нагрузки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740F0FB7-B6FA-4CF0-91AF-86FD970DAD91}"/>
              </a:ext>
            </a:extLst>
          </p:cNvPr>
          <p:cNvSpPr/>
          <p:nvPr/>
        </p:nvSpPr>
        <p:spPr>
          <a:xfrm>
            <a:off x="8839354" y="2591551"/>
            <a:ext cx="2249748" cy="217158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0,4</a:t>
            </a:r>
          </a:p>
        </p:txBody>
      </p:sp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C7F79670-B363-4525-8FD9-0AD2720602F4}"/>
              </a:ext>
            </a:extLst>
          </p:cNvPr>
          <p:cNvSpPr/>
          <p:nvPr/>
        </p:nvSpPr>
        <p:spPr>
          <a:xfrm>
            <a:off x="8839354" y="4774755"/>
            <a:ext cx="2249748" cy="217158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0,34</a:t>
            </a:r>
          </a:p>
        </p:txBody>
      </p:sp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518DDEF2-A841-406D-BEBE-F115E14787D4}"/>
              </a:ext>
            </a:extLst>
          </p:cNvPr>
          <p:cNvSpPr/>
          <p:nvPr/>
        </p:nvSpPr>
        <p:spPr>
          <a:xfrm>
            <a:off x="8825171" y="4120224"/>
            <a:ext cx="1013817" cy="221502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0,14</a:t>
            </a:r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3275CC35-7F3B-419E-9F3E-537EBFD97F2A}"/>
              </a:ext>
            </a:extLst>
          </p:cNvPr>
          <p:cNvSpPr/>
          <p:nvPr/>
        </p:nvSpPr>
        <p:spPr>
          <a:xfrm>
            <a:off x="8839354" y="6331928"/>
            <a:ext cx="1013817" cy="221502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0,13</a:t>
            </a:r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C89885AE-96EC-4F20-9284-87B943D52E38}"/>
              </a:ext>
            </a:extLst>
          </p:cNvPr>
          <p:cNvSpPr/>
          <p:nvPr/>
        </p:nvSpPr>
        <p:spPr>
          <a:xfrm>
            <a:off x="8825171" y="5532050"/>
            <a:ext cx="1005820" cy="221502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0,21</a:t>
            </a: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F6C74755-0E3D-493F-96DC-C57BD76E989E}"/>
              </a:ext>
            </a:extLst>
          </p:cNvPr>
          <p:cNvSpPr/>
          <p:nvPr/>
        </p:nvSpPr>
        <p:spPr>
          <a:xfrm>
            <a:off x="8839354" y="3343060"/>
            <a:ext cx="1005820" cy="221502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0,27</a:t>
            </a:r>
          </a:p>
        </p:txBody>
      </p:sp>
    </p:spTree>
    <p:extLst>
      <p:ext uri="{BB962C8B-B14F-4D97-AF65-F5344CB8AC3E}">
        <p14:creationId xmlns:p14="http://schemas.microsoft.com/office/powerpoint/2010/main" val="430679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AC67D-7E78-4CA9-A7A7-D39A4765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будет покупать?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8207477-071D-4BF6-BA05-CF439CB61530}"/>
              </a:ext>
            </a:extLst>
          </p:cNvPr>
          <p:cNvSpPr/>
          <p:nvPr/>
        </p:nvSpPr>
        <p:spPr>
          <a:xfrm>
            <a:off x="199883" y="2097974"/>
            <a:ext cx="3951493" cy="118471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СЕГМЕНТ </a:t>
            </a:r>
          </a:p>
          <a:p>
            <a:pPr algn="ctr"/>
            <a:r>
              <a:rPr lang="ru-RU" sz="2000" u="sng" dirty="0"/>
              <a:t>С ОТСУТСТВИЕМ/НИЗКИМИ БЮДЖЕТНЫМИ ОГРАНИЧЕНИЯМИ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2E04C55-8893-42FE-891D-F221CC723D46}"/>
              </a:ext>
            </a:extLst>
          </p:cNvPr>
          <p:cNvSpPr/>
          <p:nvPr/>
        </p:nvSpPr>
        <p:spPr>
          <a:xfrm>
            <a:off x="199882" y="3322243"/>
            <a:ext cx="3951493" cy="21322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ПРЕДСТАВИТЕЛИ</a:t>
            </a:r>
          </a:p>
          <a:p>
            <a:r>
              <a:rPr lang="ru-RU" sz="1100" dirty="0"/>
              <a:t>1. </a:t>
            </a:r>
            <a:r>
              <a:rPr lang="ru-RU" sz="1100" b="1" i="1" dirty="0"/>
              <a:t>Федеральные министерства и ведомства</a:t>
            </a:r>
            <a:r>
              <a:rPr lang="ru-RU" sz="1100" b="1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МЧС России,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Министерство обороны РФ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др.;</a:t>
            </a:r>
          </a:p>
          <a:p>
            <a:r>
              <a:rPr lang="ru-RU" sz="1100" dirty="0"/>
              <a:t>2. </a:t>
            </a:r>
            <a:r>
              <a:rPr lang="ru-RU" sz="1100" b="1" i="1" dirty="0"/>
              <a:t>Предприятия с государственным участием в сферах</a:t>
            </a:r>
            <a:r>
              <a:rPr lang="ru-RU" sz="1100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газа;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нефти;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Лесной промышленности;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Электроэнергетики;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Туризма.</a:t>
            </a:r>
            <a:endParaRPr lang="ru-RU" sz="10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2B33136-DB7A-4742-9119-C073AD840367}"/>
              </a:ext>
            </a:extLst>
          </p:cNvPr>
          <p:cNvSpPr/>
          <p:nvPr/>
        </p:nvSpPr>
        <p:spPr>
          <a:xfrm>
            <a:off x="182087" y="5548908"/>
            <a:ext cx="3951493" cy="1208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КЛЮЧЕВЫЕ ХАРАКТЕРИСТИКИ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/>
              <a:t>Принцип закупки: </a:t>
            </a:r>
            <a:r>
              <a:rPr lang="ru-RU" sz="1050" b="1" i="1" dirty="0"/>
              <a:t>тендер/единственный поставщик</a:t>
            </a:r>
            <a:r>
              <a:rPr lang="ru-RU" sz="1050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/>
              <a:t>Ключевые требования: </a:t>
            </a:r>
            <a:r>
              <a:rPr lang="ru-RU" sz="1050" b="1" i="1" dirty="0"/>
              <a:t>проходимость, грузоподъемность, надежность.</a:t>
            </a:r>
            <a:r>
              <a:rPr lang="ru-RU" sz="1050" dirty="0"/>
              <a:t/>
            </a:r>
            <a:br>
              <a:rPr lang="ru-RU" sz="1050" dirty="0"/>
            </a:br>
            <a:endParaRPr lang="ru-RU" sz="1050" dirty="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E4A5A6BA-9E80-4FCD-9848-7D1F3CA029FE}"/>
              </a:ext>
            </a:extLst>
          </p:cNvPr>
          <p:cNvSpPr/>
          <p:nvPr/>
        </p:nvSpPr>
        <p:spPr>
          <a:xfrm>
            <a:off x="4310324" y="2097973"/>
            <a:ext cx="3811271" cy="118471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СЕГМЕНТ</a:t>
            </a:r>
            <a:r>
              <a:rPr lang="ru-RU" sz="2000" u="sng" dirty="0"/>
              <a:t> </a:t>
            </a:r>
          </a:p>
          <a:p>
            <a:pPr algn="ctr"/>
            <a:r>
              <a:rPr lang="ru-RU" sz="2000" u="sng" dirty="0"/>
              <a:t>СО СРЕДНИМИ БЮДЖЕТНЫМИ ОГРАНИЧЕНИЯМИ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D401B08-5486-41E9-8037-A31E901B3EBE}"/>
              </a:ext>
            </a:extLst>
          </p:cNvPr>
          <p:cNvSpPr/>
          <p:nvPr/>
        </p:nvSpPr>
        <p:spPr>
          <a:xfrm>
            <a:off x="4311161" y="3326722"/>
            <a:ext cx="3811270" cy="21413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ПРЕДСТАВИТЕЛИ</a:t>
            </a:r>
          </a:p>
          <a:p>
            <a:r>
              <a:rPr lang="ru-RU" sz="1100" dirty="0"/>
              <a:t>1. </a:t>
            </a:r>
            <a:r>
              <a:rPr lang="ru-RU" sz="1100" b="1" i="1" dirty="0"/>
              <a:t>Частные предприятия в сфере: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Лесной промышленности;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Туризма;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Электросетевого хозяйства.</a:t>
            </a:r>
          </a:p>
          <a:p>
            <a:r>
              <a:rPr lang="ru-RU" sz="1100" dirty="0"/>
              <a:t>2. </a:t>
            </a:r>
            <a:r>
              <a:rPr lang="ru-RU" sz="1100" b="1" i="1" dirty="0"/>
              <a:t>Предприятия/предприниматели-подрядчики (сервисные) в сфере: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газа;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нефти;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Лесной промышленности;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Электроэнергетики;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Электросетевого хозяйства.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5B86BFBC-BF16-4264-A1D1-3F2DE97BBFC0}"/>
              </a:ext>
            </a:extLst>
          </p:cNvPr>
          <p:cNvSpPr/>
          <p:nvPr/>
        </p:nvSpPr>
        <p:spPr>
          <a:xfrm>
            <a:off x="4310324" y="5538264"/>
            <a:ext cx="3811270" cy="12187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КЛЮЧЕВЫЕ ХАРАКТЕРИСТИКИ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/>
              <a:t>Принцип закупки: </a:t>
            </a:r>
            <a:r>
              <a:rPr lang="ru-RU" sz="1000" b="1" i="1" dirty="0"/>
              <a:t>конкурентная закупка</a:t>
            </a:r>
            <a:r>
              <a:rPr lang="ru-RU" sz="1000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/>
              <a:t>Ключевые требования: </a:t>
            </a:r>
            <a:r>
              <a:rPr lang="ru-RU" sz="1000" b="1" i="1" dirty="0"/>
              <a:t>низкие эксплуатационные затраты, себестоимость 1 т./км.</a:t>
            </a:r>
            <a:endParaRPr lang="ru-RU" sz="1000" dirty="0"/>
          </a:p>
          <a:p>
            <a:pPr algn="ctr"/>
            <a:endParaRPr lang="ru-RU" dirty="0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561232E5-05CA-490C-9F0F-808E6C07E428}"/>
              </a:ext>
            </a:extLst>
          </p:cNvPr>
          <p:cNvSpPr/>
          <p:nvPr/>
        </p:nvSpPr>
        <p:spPr>
          <a:xfrm>
            <a:off x="8280543" y="2097973"/>
            <a:ext cx="3478641" cy="1179576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/>
              <a:t>СЕГМЕНТ</a:t>
            </a:r>
            <a:r>
              <a:rPr lang="ru-RU" u="sng" dirty="0"/>
              <a:t> </a:t>
            </a:r>
          </a:p>
          <a:p>
            <a:pPr algn="ctr"/>
            <a:r>
              <a:rPr lang="ru-RU" u="sng" dirty="0"/>
              <a:t>С ВЫСОКИМИ БЮДЖЕТНЫМИ ОГРАНИЧЕНИЯМИ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B33BC28D-854C-4830-B50E-81BE6D820F2F}"/>
              </a:ext>
            </a:extLst>
          </p:cNvPr>
          <p:cNvSpPr/>
          <p:nvPr/>
        </p:nvSpPr>
        <p:spPr>
          <a:xfrm>
            <a:off x="8281268" y="3335866"/>
            <a:ext cx="3460845" cy="21322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ПРЕДСТАВИТЕЛИ</a:t>
            </a:r>
          </a:p>
          <a:p>
            <a:pPr marL="228600" indent="-228600">
              <a:buAutoNum type="arabicPeriod"/>
            </a:pPr>
            <a:r>
              <a:rPr lang="ru-RU" sz="1100" b="1" i="1" dirty="0"/>
              <a:t>Частные лица</a:t>
            </a:r>
            <a:r>
              <a:rPr lang="ru-RU" sz="1100" b="1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мужчины в возрасте от 30 лет в уровнем дохода выше среднего.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55B47993-BB88-4FC6-B8EE-71C0B0A2F83D}"/>
              </a:ext>
            </a:extLst>
          </p:cNvPr>
          <p:cNvSpPr/>
          <p:nvPr/>
        </p:nvSpPr>
        <p:spPr>
          <a:xfrm>
            <a:off x="8298338" y="5548908"/>
            <a:ext cx="3460846" cy="1208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u="sng" dirty="0">
                <a:solidFill>
                  <a:srgbClr val="FFFFFF"/>
                </a:solidFill>
              </a:rPr>
              <a:t>КЛЮЧЕВЫЕ ХАРАКТЕРИСТИКИ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FFFFFF"/>
                </a:solidFill>
              </a:rPr>
              <a:t>Принцип закупки: </a:t>
            </a:r>
            <a:r>
              <a:rPr lang="ru-RU" sz="1000" b="1" i="1" dirty="0">
                <a:solidFill>
                  <a:srgbClr val="FFFFFF"/>
                </a:solidFill>
              </a:rPr>
              <a:t>конкурентная закупка</a:t>
            </a:r>
            <a:r>
              <a:rPr lang="ru-RU" sz="1000" dirty="0">
                <a:solidFill>
                  <a:srgbClr val="FFFFFF"/>
                </a:solidFill>
              </a:rPr>
              <a:t>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FFFFFF"/>
                </a:solidFill>
              </a:rPr>
              <a:t>Ключевые требования: </a:t>
            </a:r>
            <a:r>
              <a:rPr lang="ru-RU" sz="1000" b="1" i="1" dirty="0">
                <a:solidFill>
                  <a:srgbClr val="FFFFFF"/>
                </a:solidFill>
              </a:rPr>
              <a:t>комфорт, низки расход топлива, надежность.</a:t>
            </a:r>
            <a:endParaRPr lang="ru-RU" sz="1000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9692B6-A36A-4B99-8343-F6D05FEF6568}"/>
              </a:ext>
            </a:extLst>
          </p:cNvPr>
          <p:cNvSpPr/>
          <p:nvPr/>
        </p:nvSpPr>
        <p:spPr>
          <a:xfrm>
            <a:off x="82296" y="2066544"/>
            <a:ext cx="4169664" cy="4690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948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AC67D-7E78-4CA9-A7A7-D39A4765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сейчас решают проблему?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8207477-071D-4BF6-BA05-CF439CB61530}"/>
              </a:ext>
            </a:extLst>
          </p:cNvPr>
          <p:cNvSpPr/>
          <p:nvPr/>
        </p:nvSpPr>
        <p:spPr>
          <a:xfrm>
            <a:off x="199883" y="2097974"/>
            <a:ext cx="3951493" cy="118471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СЕГМЕНТ </a:t>
            </a:r>
          </a:p>
          <a:p>
            <a:pPr algn="ctr"/>
            <a:r>
              <a:rPr lang="ru-RU" sz="2000" u="sng" dirty="0"/>
              <a:t>С ОТСУТСТВИЕМ/НИЗКИМИ БЮДЖЕТНЫМИ ОГРАНИЧЕНИЯМИ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2E04C55-8893-42FE-891D-F221CC723D46}"/>
              </a:ext>
            </a:extLst>
          </p:cNvPr>
          <p:cNvSpPr/>
          <p:nvPr/>
        </p:nvSpPr>
        <p:spPr>
          <a:xfrm>
            <a:off x="199882" y="3386251"/>
            <a:ext cx="3951493" cy="21322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ПРЕДСТАВИТЕЛИ</a:t>
            </a:r>
          </a:p>
          <a:p>
            <a:r>
              <a:rPr lang="ru-RU" sz="1100" dirty="0"/>
              <a:t>1. </a:t>
            </a:r>
            <a:r>
              <a:rPr lang="ru-RU" sz="1100" b="1" i="1" dirty="0"/>
              <a:t>Федеральные министерства и ведомства</a:t>
            </a:r>
            <a:r>
              <a:rPr lang="ru-RU" sz="1100" b="1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МЧС России,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Министерство обороны РФ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др.;</a:t>
            </a:r>
          </a:p>
          <a:p>
            <a:r>
              <a:rPr lang="ru-RU" sz="1100" dirty="0"/>
              <a:t>2. </a:t>
            </a:r>
            <a:r>
              <a:rPr lang="ru-RU" sz="1100" b="1" i="1" dirty="0"/>
              <a:t>Предприятия с государственным участием в сферах</a:t>
            </a:r>
            <a:r>
              <a:rPr lang="ru-RU" sz="1100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газа;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нефти;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Лесной промышленности;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Электроэнергетики;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Туризма.</a:t>
            </a:r>
            <a:endParaRPr lang="ru-RU" sz="1000" dirty="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E4A5A6BA-9E80-4FCD-9848-7D1F3CA029FE}"/>
              </a:ext>
            </a:extLst>
          </p:cNvPr>
          <p:cNvSpPr/>
          <p:nvPr/>
        </p:nvSpPr>
        <p:spPr>
          <a:xfrm>
            <a:off x="4310324" y="2097973"/>
            <a:ext cx="3811271" cy="118471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СЕГМЕНТ</a:t>
            </a:r>
            <a:r>
              <a:rPr lang="ru-RU" sz="2000" u="sng" dirty="0"/>
              <a:t> </a:t>
            </a:r>
          </a:p>
          <a:p>
            <a:pPr algn="ctr"/>
            <a:r>
              <a:rPr lang="ru-RU" sz="2000" u="sng" dirty="0"/>
              <a:t>СО СРЕДНИМИ БЮДЖЕТНЫМИ ОГРАНИЧЕНИЯМИ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D401B08-5486-41E9-8037-A31E901B3EBE}"/>
              </a:ext>
            </a:extLst>
          </p:cNvPr>
          <p:cNvSpPr/>
          <p:nvPr/>
        </p:nvSpPr>
        <p:spPr>
          <a:xfrm>
            <a:off x="4311161" y="3390730"/>
            <a:ext cx="3811270" cy="21413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ПРЕДСТАВИТЕЛИ</a:t>
            </a:r>
          </a:p>
          <a:p>
            <a:r>
              <a:rPr lang="ru-RU" sz="1100" dirty="0"/>
              <a:t>1. </a:t>
            </a:r>
            <a:r>
              <a:rPr lang="ru-RU" sz="1100" b="1" i="1" dirty="0"/>
              <a:t>Частные предприятия в сфере: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Лесной промышленности;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Туризма;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Электросетевого хозяйства.</a:t>
            </a:r>
          </a:p>
          <a:p>
            <a:r>
              <a:rPr lang="ru-RU" sz="1100" dirty="0"/>
              <a:t>2. </a:t>
            </a:r>
            <a:r>
              <a:rPr lang="ru-RU" sz="1100" b="1" i="1" dirty="0"/>
              <a:t>Предприятия/предприниматели-подрядчики (сервисные) в сфере: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газа;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Добычи нефти;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Лесной промышленности;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Электроэнергетики;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Электросетевого хозяйства.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561232E5-05CA-490C-9F0F-808E6C07E428}"/>
              </a:ext>
            </a:extLst>
          </p:cNvPr>
          <p:cNvSpPr/>
          <p:nvPr/>
        </p:nvSpPr>
        <p:spPr>
          <a:xfrm>
            <a:off x="8280543" y="2097973"/>
            <a:ext cx="3478641" cy="1179576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/>
              <a:t>СЕГМЕНТ</a:t>
            </a:r>
            <a:r>
              <a:rPr lang="ru-RU" u="sng" dirty="0"/>
              <a:t> </a:t>
            </a:r>
          </a:p>
          <a:p>
            <a:pPr algn="ctr"/>
            <a:r>
              <a:rPr lang="ru-RU" u="sng" dirty="0"/>
              <a:t>С ВЫСОКИМИ БЮДЖЕТНЫМИ ОГРАНИЧЕНИЯМИ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B33BC28D-854C-4830-B50E-81BE6D820F2F}"/>
              </a:ext>
            </a:extLst>
          </p:cNvPr>
          <p:cNvSpPr/>
          <p:nvPr/>
        </p:nvSpPr>
        <p:spPr>
          <a:xfrm>
            <a:off x="8281268" y="3399874"/>
            <a:ext cx="3460845" cy="21322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u="sng" dirty="0"/>
              <a:t>ПРЕДСТАВИТЕЛИ</a:t>
            </a:r>
          </a:p>
          <a:p>
            <a:pPr marL="228600" indent="-228600">
              <a:buAutoNum type="arabicPeriod"/>
            </a:pPr>
            <a:r>
              <a:rPr lang="ru-RU" sz="1100" b="1" i="1" dirty="0"/>
              <a:t>Частные лица</a:t>
            </a:r>
            <a:r>
              <a:rPr lang="ru-RU" sz="1100" b="1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мужчины в возрасте от 30 лет в уровнем дохода выше среднего.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077850-CEE5-47A8-8554-7A9A961BC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58" y="5710004"/>
            <a:ext cx="1312257" cy="82016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04B38199-B06A-4C93-AD9E-D64F2A5F6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332" y="5622058"/>
            <a:ext cx="1366794" cy="996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1F0654E-6A68-47A1-961C-35891083A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18" y="5642912"/>
            <a:ext cx="1452972" cy="90810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37AAD06-0C0A-4861-A259-60DE73706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595" y="5622057"/>
            <a:ext cx="1288959" cy="8584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2E2484B-C7BB-4DC0-AFB7-08B1715C5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456" y="5640348"/>
            <a:ext cx="1871317" cy="977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8ED752DA-F5AA-402A-83D9-516F2B79F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776" y="5622057"/>
            <a:ext cx="1361480" cy="908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D051043-3BBF-49CA-98EF-E1756E4E270B}"/>
              </a:ext>
            </a:extLst>
          </p:cNvPr>
          <p:cNvSpPr/>
          <p:nvPr/>
        </p:nvSpPr>
        <p:spPr>
          <a:xfrm>
            <a:off x="36576" y="2057400"/>
            <a:ext cx="4233672" cy="47544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D76FB29-64CB-478F-9DC7-0C995D9227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09989" y="5622057"/>
            <a:ext cx="1335791" cy="908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96309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D2133-98FA-45D2-BA6C-D819F524A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6261056-CD00-4DEB-BCC1-D8012D67AD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947546"/>
              </p:ext>
            </p:extLst>
          </p:nvPr>
        </p:nvGraphicFramePr>
        <p:xfrm>
          <a:off x="3060427" y="2213262"/>
          <a:ext cx="6274057" cy="258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94432D0-C5FA-4BBB-8639-3D8AF4410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888001"/>
              </p:ext>
            </p:extLst>
          </p:nvPr>
        </p:nvGraphicFramePr>
        <p:xfrm>
          <a:off x="643600" y="4794487"/>
          <a:ext cx="11107713" cy="18790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05669">
                  <a:extLst>
                    <a:ext uri="{9D8B030D-6E8A-4147-A177-3AD203B41FA5}">
                      <a16:colId xmlns:a16="http://schemas.microsoft.com/office/drawing/2014/main" val="2186262097"/>
                    </a:ext>
                  </a:extLst>
                </a:gridCol>
                <a:gridCol w="2034511">
                  <a:extLst>
                    <a:ext uri="{9D8B030D-6E8A-4147-A177-3AD203B41FA5}">
                      <a16:colId xmlns:a16="http://schemas.microsoft.com/office/drawing/2014/main" val="1015151411"/>
                    </a:ext>
                  </a:extLst>
                </a:gridCol>
                <a:gridCol w="3567533">
                  <a:extLst>
                    <a:ext uri="{9D8B030D-6E8A-4147-A177-3AD203B41FA5}">
                      <a16:colId xmlns:a16="http://schemas.microsoft.com/office/drawing/2014/main" val="768281195"/>
                    </a:ext>
                  </a:extLst>
                </a:gridCol>
              </a:tblGrid>
              <a:tr h="279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ПОКАЗАТЕЛЬ ЭФФЕКТИВНОСТИ ИНВЕСТИЦИЙ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35" marR="356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Ед изм.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35" marR="356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ЗНАЧЕНИЕ ПОКАЗАТЕЛЯ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35" marR="35635" marT="0" marB="0" anchor="ctr"/>
                </a:tc>
                <a:extLst>
                  <a:ext uri="{0D108BD9-81ED-4DB2-BD59-A6C34878D82A}">
                    <a16:rowId xmlns:a16="http://schemas.microsoft.com/office/drawing/2014/main" val="4039078227"/>
                  </a:ext>
                </a:extLst>
              </a:tr>
              <a:tr h="25989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Общие инвестиции в проект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39 493 670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3577273"/>
                  </a:ext>
                </a:extLst>
              </a:tr>
              <a:tr h="259342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i="0" u="none" strike="noStrike" dirty="0" err="1">
                          <a:effectLst/>
                          <a:latin typeface="Arial" panose="020B0604020202020204" pitchFamily="34" charset="0"/>
                        </a:rPr>
                        <a:t>Займ</a:t>
                      </a:r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 на пополнение оборотных средств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8 576 170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37854003"/>
                  </a:ext>
                </a:extLst>
              </a:tr>
              <a:tr h="321928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Стартовые инвестиции в проект до запуска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30 917 500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0814343"/>
                  </a:ext>
                </a:extLst>
              </a:tr>
              <a:tr h="28297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Точка безубыточности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0235793"/>
                  </a:ext>
                </a:extLst>
              </a:tr>
              <a:tr h="45858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Срок возврата инвестиций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3790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9259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855EF-0969-42D7-AE8F-EFF1BB13D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юнит-экономики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610147-8B82-4888-9F07-88493C05A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88" y="2357212"/>
            <a:ext cx="11111023" cy="36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66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EFD3F-6DC4-49C0-B6EF-83DF5F5AF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205732"/>
          </a:xfrm>
        </p:spPr>
        <p:txBody>
          <a:bodyPr>
            <a:normAutofit/>
          </a:bodyPr>
          <a:lstStyle/>
          <a:p>
            <a:r>
              <a:rPr lang="ru-RU" dirty="0"/>
              <a:t>Организационный план до 2023 года  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C6666A62-9C74-4A1C-A82F-3497669A12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967987"/>
              </p:ext>
            </p:extLst>
          </p:nvPr>
        </p:nvGraphicFramePr>
        <p:xfrm>
          <a:off x="556181" y="2057399"/>
          <a:ext cx="11151909" cy="4154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45BB7154-B82C-4A53-9952-5515D9A4633B}"/>
              </a:ext>
            </a:extLst>
          </p:cNvPr>
          <p:cNvSpPr txBox="1"/>
          <p:nvPr/>
        </p:nvSpPr>
        <p:spPr>
          <a:xfrm>
            <a:off x="7440168" y="3611880"/>
            <a:ext cx="914400" cy="2560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8 783 500 руб.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AC38895-6803-448E-BD74-3585BDE7BF07}"/>
              </a:ext>
            </a:extLst>
          </p:cNvPr>
          <p:cNvSpPr txBox="1"/>
          <p:nvPr/>
        </p:nvSpPr>
        <p:spPr>
          <a:xfrm>
            <a:off x="3870960" y="5538216"/>
            <a:ext cx="914400" cy="2560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100 000 руб.</a:t>
            </a:r>
          </a:p>
        </p:txBody>
      </p:sp>
    </p:spTree>
    <p:extLst>
      <p:ext uri="{BB962C8B-B14F-4D97-AF65-F5344CB8AC3E}">
        <p14:creationId xmlns:p14="http://schemas.microsoft.com/office/powerpoint/2010/main" val="1839472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1C6B1-96F2-42A4-8584-FB4A021ED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Участие в акселераторе генезис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A475C3-5F5B-480C-A16A-8B9793040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r>
              <a:rPr lang="ru-RU" dirty="0"/>
              <a:t>1. Провели </a:t>
            </a:r>
            <a:r>
              <a:rPr lang="en-US" dirty="0" err="1"/>
              <a:t>CusDEV</a:t>
            </a:r>
            <a:r>
              <a:rPr lang="ru-RU" dirty="0"/>
              <a:t> и сформировали сегменты потребителей;</a:t>
            </a:r>
          </a:p>
          <a:p>
            <a:r>
              <a:rPr lang="ru-RU" dirty="0"/>
              <a:t>2. Провели аналитический блок работ по выявлению ценности нашего продукта;</a:t>
            </a:r>
          </a:p>
          <a:p>
            <a:r>
              <a:rPr lang="ru-RU" dirty="0"/>
              <a:t>3. Актуализировали финансовую модель проекта;</a:t>
            </a:r>
          </a:p>
          <a:p>
            <a:r>
              <a:rPr lang="ru-RU" dirty="0"/>
              <a:t>4. Сформировали организационный план проекта на период до 2023 года.</a:t>
            </a:r>
          </a:p>
        </p:txBody>
      </p:sp>
    </p:spTree>
    <p:extLst>
      <p:ext uri="{BB962C8B-B14F-4D97-AF65-F5344CB8AC3E}">
        <p14:creationId xmlns:p14="http://schemas.microsoft.com/office/powerpoint/2010/main" val="1334472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C6767-AC14-4B58-8F61-1E2EF32BF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Контакты: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3F3128-6141-46B2-8D27-51F27BED6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93" y="2478024"/>
            <a:ext cx="10730803" cy="3694176"/>
          </a:xfrm>
        </p:spPr>
        <p:txBody>
          <a:bodyPr/>
          <a:lstStyle/>
          <a:p>
            <a:r>
              <a:rPr lang="ru-RU" dirty="0"/>
              <a:t>ООО «</a:t>
            </a:r>
            <a:r>
              <a:rPr lang="ru-RU" dirty="0" err="1"/>
              <a:t>Анжерский</a:t>
            </a:r>
            <a:r>
              <a:rPr lang="ru-RU" dirty="0"/>
              <a:t> прицеп»</a:t>
            </a:r>
          </a:p>
          <a:p>
            <a:r>
              <a:rPr lang="ru-RU" dirty="0"/>
              <a:t>г. Анжеро-Судженск, Станционная улица, дом 1, склад 8</a:t>
            </a:r>
          </a:p>
          <a:p>
            <a:r>
              <a:rPr lang="ru-RU" dirty="0"/>
              <a:t>Директор, Егоров Сергей Иванович</a:t>
            </a:r>
          </a:p>
          <a:p>
            <a:r>
              <a:rPr lang="ru-RU" dirty="0"/>
              <a:t>тел.: 8-903-942-8485</a:t>
            </a:r>
          </a:p>
          <a:p>
            <a:r>
              <a:rPr lang="en-US" dirty="0"/>
              <a:t>e-mail</a:t>
            </a:r>
            <a:r>
              <a:rPr lang="ru-RU" dirty="0"/>
              <a:t>:</a:t>
            </a:r>
            <a:r>
              <a:rPr lang="en-US" dirty="0"/>
              <a:t> usil3@mail.ru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563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FD391-1131-4C74-BD85-7F7EA55D1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B54763-5A9C-4573-AEBB-C3ED3A7E1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5965" y="3593805"/>
            <a:ext cx="9569303" cy="293458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4500" i="1" dirty="0">
                <a:latin typeface="CentSchbkCyrill BT" panose="02040603050705020303" pitchFamily="18" charset="-52"/>
              </a:rPr>
              <a:t>	«У нашей команды сегодня есть видение </a:t>
            </a:r>
            <a:r>
              <a:rPr lang="ru-RU" sz="4500" i="1" u="sng" dirty="0">
                <a:latin typeface="CentSchbkCyrill BT" panose="02040603050705020303" pitchFamily="18" charset="-52"/>
              </a:rPr>
              <a:t>образа будущего в </a:t>
            </a:r>
            <a:r>
              <a:rPr lang="ru-RU" sz="4500" i="1" u="sng" dirty="0" err="1">
                <a:latin typeface="CentSchbkCyrill BT" panose="02040603050705020303" pitchFamily="18" charset="-52"/>
              </a:rPr>
              <a:t>вездеходостроении</a:t>
            </a:r>
            <a:r>
              <a:rPr lang="ru-RU" sz="4500" i="1" dirty="0">
                <a:latin typeface="CentSchbkCyrill BT" panose="02040603050705020303" pitchFamily="18" charset="-52"/>
              </a:rPr>
              <a:t>: мы можем стать родоначальниками трендов комфорта и надежности.</a:t>
            </a:r>
          </a:p>
          <a:p>
            <a:pPr marL="0" indent="0" algn="just">
              <a:buNone/>
            </a:pPr>
            <a:r>
              <a:rPr lang="ru-RU" sz="4500" i="1" dirty="0">
                <a:latin typeface="CentSchbkCyrill BT" panose="02040603050705020303" pitchFamily="18" charset="-52"/>
              </a:rPr>
              <a:t>	</a:t>
            </a:r>
            <a:r>
              <a:rPr lang="ru-RU" sz="4500" i="1">
                <a:latin typeface="CentSchbkCyrill BT" panose="02040603050705020303" pitchFamily="18" charset="-52"/>
              </a:rPr>
              <a:t>Понимание кризисов </a:t>
            </a:r>
            <a:r>
              <a:rPr lang="ru-RU" sz="4500" i="1" dirty="0">
                <a:latin typeface="CentSchbkCyrill BT" panose="02040603050705020303" pitchFamily="18" charset="-52"/>
              </a:rPr>
              <a:t>в мировой экономике повышают стоимость нашего </a:t>
            </a:r>
            <a:r>
              <a:rPr lang="ru-RU" sz="4500" i="1">
                <a:latin typeface="CentSchbkCyrill BT" panose="02040603050705020303" pitchFamily="18" charset="-52"/>
              </a:rPr>
              <a:t>проекта.»</a:t>
            </a:r>
            <a:endParaRPr lang="ru-RU" sz="4500" i="1" dirty="0">
              <a:latin typeface="CentSchbkCyrill BT" panose="02040603050705020303" pitchFamily="18" charset="-52"/>
            </a:endParaRPr>
          </a:p>
          <a:p>
            <a:pPr marL="0" indent="0" algn="just">
              <a:buNone/>
            </a:pPr>
            <a:endParaRPr lang="ru-RU" sz="4500" i="1" dirty="0">
              <a:latin typeface="CentSchbkCyrill BT" panose="02040603050705020303" pitchFamily="18" charset="-5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AD4144-1114-4A2D-A14F-D24D38DE8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70" y="2523539"/>
            <a:ext cx="1680795" cy="90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303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D95AD9-C396-4D0B-905B-7A7E1CEA38E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25" y="545560"/>
            <a:ext cx="6108569" cy="4343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59FFD965-0737-462F-85A8-FA03F11A6DA2}"/>
              </a:ext>
            </a:extLst>
          </p:cNvPr>
          <p:cNvSpPr/>
          <p:nvPr/>
        </p:nvSpPr>
        <p:spPr>
          <a:xfrm>
            <a:off x="7700824" y="3494993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6" name="Овал 5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46A5F11-C8AD-4896-828A-957451D3568A}"/>
              </a:ext>
            </a:extLst>
          </p:cNvPr>
          <p:cNvSpPr/>
          <p:nvPr/>
        </p:nvSpPr>
        <p:spPr>
          <a:xfrm>
            <a:off x="6370621" y="1149369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5027757-F14A-40FE-ACCC-9474A9E09EE8}"/>
              </a:ext>
            </a:extLst>
          </p:cNvPr>
          <p:cNvSpPr/>
          <p:nvPr/>
        </p:nvSpPr>
        <p:spPr>
          <a:xfrm>
            <a:off x="5653755" y="3932293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A9022A6-092A-447E-B381-B94818F4465D}"/>
              </a:ext>
            </a:extLst>
          </p:cNvPr>
          <p:cNvSpPr/>
          <p:nvPr/>
        </p:nvSpPr>
        <p:spPr>
          <a:xfrm>
            <a:off x="4006119" y="1698407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80F4408-0AC8-49AE-8378-D7C35296A06B}"/>
              </a:ext>
            </a:extLst>
          </p:cNvPr>
          <p:cNvSpPr/>
          <p:nvPr/>
        </p:nvSpPr>
        <p:spPr>
          <a:xfrm>
            <a:off x="2921992" y="4967852"/>
            <a:ext cx="6081342" cy="1467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Гусеницы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состоят из отдельных полиуретановых звеньев с внутренним армированным слоем и имеют закрытые шарниры. Это позволяет изготавливать </a:t>
            </a:r>
            <a:r>
              <a:rPr lang="ru-RU" sz="1200" dirty="0" err="1">
                <a:solidFill>
                  <a:schemeClr val="tx1"/>
                </a:solidFill>
              </a:rPr>
              <a:t>грунтозацепы</a:t>
            </a:r>
            <a:r>
              <a:rPr lang="ru-RU" sz="1200" dirty="0">
                <a:solidFill>
                  <a:schemeClr val="tx1"/>
                </a:solidFill>
              </a:rPr>
              <a:t> для использования на любых грунтах планеты. Низкое значение предельного давления на грунт при полной нагрузке позволяет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передвигаться в условиях распутицы</a:t>
            </a:r>
            <a:r>
              <a:rPr lang="ru-RU" sz="1200" dirty="0">
                <a:solidFill>
                  <a:schemeClr val="tx1"/>
                </a:solidFill>
              </a:rPr>
              <a:t> не нарушая экологический растительный покров тундры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9E17097-DA7E-451C-946D-1EFC1E3A9764}"/>
              </a:ext>
            </a:extLst>
          </p:cNvPr>
          <p:cNvSpPr/>
          <p:nvPr/>
        </p:nvSpPr>
        <p:spPr>
          <a:xfrm>
            <a:off x="8937545" y="1999225"/>
            <a:ext cx="2828956" cy="1467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Электронноуправляемый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бортовой планетарный редуктор </a:t>
            </a:r>
            <a:r>
              <a:rPr lang="ru-RU" sz="1200" dirty="0">
                <a:solidFill>
                  <a:schemeClr val="tx1"/>
                </a:solidFill>
              </a:rPr>
              <a:t>дает возможность </a:t>
            </a:r>
            <a:r>
              <a:rPr lang="ru-RU" sz="1200" dirty="0" err="1">
                <a:solidFill>
                  <a:schemeClr val="tx1"/>
                </a:solidFill>
              </a:rPr>
              <a:t>разнанаправленного</a:t>
            </a:r>
            <a:r>
              <a:rPr lang="ru-RU" sz="1200" dirty="0">
                <a:solidFill>
                  <a:schemeClr val="tx1"/>
                </a:solidFill>
              </a:rPr>
              <a:t> вращения гусениц, что позволяет производить разворот на месте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(с радиусом 0 м)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52444F1-9827-417E-9348-05D63A3DC4A5}"/>
              </a:ext>
            </a:extLst>
          </p:cNvPr>
          <p:cNvSpPr/>
          <p:nvPr/>
        </p:nvSpPr>
        <p:spPr>
          <a:xfrm>
            <a:off x="270288" y="703715"/>
            <a:ext cx="2397069" cy="7918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Композитный кузов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из стекловолокна с применением углеволокна повышает прочность и уменьшает вес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1A5CF5D-BC49-44FE-B8B0-9949E11D5705}"/>
              </a:ext>
            </a:extLst>
          </p:cNvPr>
          <p:cNvSpPr/>
          <p:nvPr/>
        </p:nvSpPr>
        <p:spPr>
          <a:xfrm>
            <a:off x="316797" y="3275459"/>
            <a:ext cx="2397069" cy="13397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Имеющаяся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инновационная разработка редуктора </a:t>
            </a:r>
            <a:r>
              <a:rPr lang="ru-RU" sz="1200" dirty="0">
                <a:solidFill>
                  <a:schemeClr val="tx1"/>
                </a:solidFill>
              </a:rPr>
              <a:t>позволяет нам, уже на данном этапе, реализовать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функцию беспилотного управления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F1088FE-E683-4BBA-83C0-9FDEAD8DEA90}"/>
              </a:ext>
            </a:extLst>
          </p:cNvPr>
          <p:cNvSpPr/>
          <p:nvPr/>
        </p:nvSpPr>
        <p:spPr>
          <a:xfrm>
            <a:off x="7000468" y="3184349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6A40E47-4B00-42C9-9697-6AAEB1A706BA}"/>
              </a:ext>
            </a:extLst>
          </p:cNvPr>
          <p:cNvSpPr/>
          <p:nvPr/>
        </p:nvSpPr>
        <p:spPr>
          <a:xfrm>
            <a:off x="8949063" y="483103"/>
            <a:ext cx="2817438" cy="13538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Возможность использования вездехода как в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однозвенном</a:t>
            </a:r>
            <a:r>
              <a:rPr lang="ru-RU" sz="1200" dirty="0">
                <a:solidFill>
                  <a:schemeClr val="tx1"/>
                </a:solidFill>
              </a:rPr>
              <a:t>, так и в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двухзвенном исполнении </a:t>
            </a:r>
            <a:r>
              <a:rPr lang="ru-RU" sz="1200" dirty="0">
                <a:solidFill>
                  <a:schemeClr val="tx1"/>
                </a:solidFill>
              </a:rPr>
              <a:t>зачёт быстрого сочленения ведущей и ведомой частей с сохранением всех преимуществ его полного привода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9CB2754-EF5A-4BA5-A03E-3946842401BD}"/>
              </a:ext>
            </a:extLst>
          </p:cNvPr>
          <p:cNvSpPr/>
          <p:nvPr/>
        </p:nvSpPr>
        <p:spPr>
          <a:xfrm>
            <a:off x="8007559" y="2492137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35C5F5E-27DB-41BE-961E-4444359180E6}"/>
              </a:ext>
            </a:extLst>
          </p:cNvPr>
          <p:cNvSpPr/>
          <p:nvPr/>
        </p:nvSpPr>
        <p:spPr>
          <a:xfrm>
            <a:off x="8949063" y="3614041"/>
            <a:ext cx="2817438" cy="13538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Пневматическая подвеска </a:t>
            </a:r>
            <a:r>
              <a:rPr lang="ru-RU" sz="1200" dirty="0">
                <a:solidFill>
                  <a:schemeClr val="tx1"/>
                </a:solidFill>
              </a:rPr>
              <a:t>с деталями, расположенными внутри корпуса, с функцией изменения клиренса и плавности хода с высоким ресурсом в стандартной комплектации.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806AF9B-5CA7-4087-B9C6-CE19E78ED655}"/>
              </a:ext>
            </a:extLst>
          </p:cNvPr>
          <p:cNvSpPr/>
          <p:nvPr/>
        </p:nvSpPr>
        <p:spPr>
          <a:xfrm>
            <a:off x="3851665" y="2526365"/>
            <a:ext cx="308908" cy="33556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B820B0B-7CAE-4404-9738-FA92587705A4}"/>
              </a:ext>
            </a:extLst>
          </p:cNvPr>
          <p:cNvSpPr/>
          <p:nvPr/>
        </p:nvSpPr>
        <p:spPr>
          <a:xfrm>
            <a:off x="316798" y="1832435"/>
            <a:ext cx="2350559" cy="11061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Использование наших гусеничных лент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КПД гусеничного движителя повышается на 20%, </a:t>
            </a:r>
            <a:r>
              <a:rPr lang="ru-RU" sz="1200" dirty="0">
                <a:solidFill>
                  <a:schemeClr val="tx1"/>
                </a:solidFill>
              </a:rPr>
              <a:t>соответственно снижается расход топлива.</a:t>
            </a:r>
          </a:p>
        </p:txBody>
      </p:sp>
    </p:spTree>
    <p:extLst>
      <p:ext uri="{BB962C8B-B14F-4D97-AF65-F5344CB8AC3E}">
        <p14:creationId xmlns:p14="http://schemas.microsoft.com/office/powerpoint/2010/main" val="2148566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9118A-3D9D-47DE-9878-23ACA383B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07" y="0"/>
            <a:ext cx="10168128" cy="1179576"/>
          </a:xfrm>
        </p:spPr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0259136-5A7D-4884-B0DF-3E6A395BAC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288166"/>
              </p:ext>
            </p:extLst>
          </p:nvPr>
        </p:nvGraphicFramePr>
        <p:xfrm>
          <a:off x="584462" y="2083012"/>
          <a:ext cx="11123629" cy="47536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06052">
                  <a:extLst>
                    <a:ext uri="{9D8B030D-6E8A-4147-A177-3AD203B41FA5}">
                      <a16:colId xmlns:a16="http://schemas.microsoft.com/office/drawing/2014/main" val="1094983059"/>
                    </a:ext>
                  </a:extLst>
                </a:gridCol>
                <a:gridCol w="1537369">
                  <a:extLst>
                    <a:ext uri="{9D8B030D-6E8A-4147-A177-3AD203B41FA5}">
                      <a16:colId xmlns:a16="http://schemas.microsoft.com/office/drawing/2014/main" val="264946514"/>
                    </a:ext>
                  </a:extLst>
                </a:gridCol>
                <a:gridCol w="1355529">
                  <a:extLst>
                    <a:ext uri="{9D8B030D-6E8A-4147-A177-3AD203B41FA5}">
                      <a16:colId xmlns:a16="http://schemas.microsoft.com/office/drawing/2014/main" val="580948276"/>
                    </a:ext>
                  </a:extLst>
                </a:gridCol>
                <a:gridCol w="1496041">
                  <a:extLst>
                    <a:ext uri="{9D8B030D-6E8A-4147-A177-3AD203B41FA5}">
                      <a16:colId xmlns:a16="http://schemas.microsoft.com/office/drawing/2014/main" val="4210794875"/>
                    </a:ext>
                  </a:extLst>
                </a:gridCol>
                <a:gridCol w="1487776">
                  <a:extLst>
                    <a:ext uri="{9D8B030D-6E8A-4147-A177-3AD203B41FA5}">
                      <a16:colId xmlns:a16="http://schemas.microsoft.com/office/drawing/2014/main" val="1618038962"/>
                    </a:ext>
                  </a:extLst>
                </a:gridCol>
                <a:gridCol w="1498561">
                  <a:extLst>
                    <a:ext uri="{9D8B030D-6E8A-4147-A177-3AD203B41FA5}">
                      <a16:colId xmlns:a16="http://schemas.microsoft.com/office/drawing/2014/main" val="1824790848"/>
                    </a:ext>
                  </a:extLst>
                </a:gridCol>
                <a:gridCol w="1442301">
                  <a:extLst>
                    <a:ext uri="{9D8B030D-6E8A-4147-A177-3AD203B41FA5}">
                      <a16:colId xmlns:a16="http://schemas.microsoft.com/office/drawing/2014/main" val="31699992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критерия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ЛВГТ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«ШТУРМ-СЕВЕР»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ЗВМ-2411П (</a:t>
                      </a:r>
                      <a:r>
                        <a:rPr lang="ru-RU" sz="12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Узолла</a:t>
                      </a: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Тиранника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Шерп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HUGGLUNDS</a:t>
                      </a:r>
                      <a:endParaRPr lang="ru-RU" sz="1200" b="1" kern="1200" dirty="0">
                        <a:solidFill>
                          <a:schemeClr val="l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BV-206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Лось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l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66313" marR="66313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Вездеход ГАЗ-3409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Бобр</a:t>
                      </a:r>
                    </a:p>
                  </a:txBody>
                  <a:tcPr marL="66313" marR="66313" marT="0" marB="0"/>
                </a:tc>
                <a:extLst>
                  <a:ext uri="{0D108BD9-81ED-4DB2-BD59-A6C34878D82A}">
                    <a16:rowId xmlns:a16="http://schemas.microsoft.com/office/drawing/2014/main" val="1692203349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тип привода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Гусеничный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гусеничный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гусеничный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колесный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+mn-cs"/>
                        </a:rPr>
                        <a:t>гусеничный</a:t>
                      </a: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+mn-cs"/>
                        </a:rPr>
                        <a:t>гусеничный</a:t>
                      </a: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999182"/>
                  </a:ext>
                </a:extLst>
              </a:tr>
              <a:tr h="3788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двигатель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79 л/с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143 л/с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110 л/с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44 л/с – 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турбо дизель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 л/с</a:t>
                      </a: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130,5 л/с</a:t>
                      </a: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508577"/>
                  </a:ext>
                </a:extLst>
              </a:tr>
              <a:tr h="427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цена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7 000 000 рублей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4 000 000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4 200 000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6 200 000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рублей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4 250 000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рублей</a:t>
                      </a: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3 596 000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рублей</a:t>
                      </a: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875119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клиренс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150-450 мм.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400 мм.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450 мм.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 мм.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мм.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 мм.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422644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кпп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автомат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механика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механика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автомат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автомат</a:t>
                      </a: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механика</a:t>
                      </a:r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740536"/>
                  </a:ext>
                </a:extLst>
              </a:tr>
              <a:tr h="1634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подвеска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пневмо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торсионная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пружинная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Колеса низкого давления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торсионная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торсионная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89073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механизм поворота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планетарный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фрикционный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фрикционный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фрикционный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фрикционный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фрикционный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16569"/>
                  </a:ext>
                </a:extLst>
              </a:tr>
              <a:tr h="26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радиус разворота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 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м</a:t>
                      </a: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 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м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м</a:t>
                      </a: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207756"/>
                  </a:ext>
                </a:extLst>
              </a:tr>
              <a:tr h="26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скорость на суше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 км/ч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 км/ч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 км/ч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 км/ч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км/ч</a:t>
                      </a: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 км/ч</a:t>
                      </a:r>
                    </a:p>
                  </a:txBody>
                  <a:tcPr marL="66313" marR="6631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044107"/>
                  </a:ext>
                </a:extLst>
              </a:tr>
              <a:tr h="26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возможность эксплуатации в период распутицы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943577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максимально-допустимая масса/грузоподъемность, кг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2800/800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3800/500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2350/600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1800/500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6300/2240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4200</a:t>
                      </a:r>
                      <a:r>
                        <a:rPr lang="en-US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911648"/>
                  </a:ext>
                </a:extLst>
              </a:tr>
              <a:tr h="26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коэффициент полезной нагрузки</a:t>
                      </a:r>
                    </a:p>
                  </a:txBody>
                  <a:tcPr marL="66313" marR="66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0,13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0,21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0,27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0,34</a:t>
                      </a:r>
                    </a:p>
                  </a:txBody>
                  <a:tcPr marL="66313" marR="66313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0,14</a:t>
                      </a:r>
                    </a:p>
                  </a:txBody>
                  <a:tcPr marL="66313" marR="66313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06081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3E1F06-16CD-4FC0-85B2-CFF4CE50F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737" y="1056916"/>
            <a:ext cx="1465155" cy="996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71B3561-C32F-41FD-A6B7-CE7CB476C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571" y="1057848"/>
            <a:ext cx="1493329" cy="996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60AE6B-6FC1-4D91-B12E-F345B6E56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2398" y="1055423"/>
            <a:ext cx="1278714" cy="996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6392C58-5AD8-411A-9E3B-A30F8D9B5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836" y="1042768"/>
            <a:ext cx="1366794" cy="996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A1A704F-9AD5-4EC3-8B9F-17AC5BBD4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29" y="1089903"/>
            <a:ext cx="1454494" cy="969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224E1C-6B62-46E4-9857-BFD32EC0B3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9721" y="1089903"/>
            <a:ext cx="1312257" cy="82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86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D76312A-63CD-4B82-93E5-99F4667B5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83" y="63797"/>
            <a:ext cx="2017390" cy="1470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AD7CB7D-1448-4D50-A725-1E0169262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18" y="1560840"/>
            <a:ext cx="3639092" cy="2426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65990CB-207B-421C-B074-95B5E8B34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17" y="3999065"/>
            <a:ext cx="3639093" cy="2426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2C0A24C-168C-4A26-BA05-8CA0ADF61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78" y="63797"/>
            <a:ext cx="2168783" cy="1445040"/>
          </a:xfrm>
          <a:prstGeom prst="rect">
            <a:avLst/>
          </a:prstGeom>
          <a:noFill/>
          <a:ln w="571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393099F-5623-4870-B13B-98D0E2E7C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420" y="1560840"/>
            <a:ext cx="3474514" cy="23070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B60C953-96AF-419E-AEF1-0D82EAD33EF5}"/>
              </a:ext>
            </a:extLst>
          </p:cNvPr>
          <p:cNvCxnSpPr>
            <a:cxnSpLocks/>
          </p:cNvCxnSpPr>
          <p:nvPr/>
        </p:nvCxnSpPr>
        <p:spPr>
          <a:xfrm>
            <a:off x="4869712" y="0"/>
            <a:ext cx="0" cy="6570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9C6DE76-2947-43BB-8488-1B9E7F9EB2FB}"/>
              </a:ext>
            </a:extLst>
          </p:cNvPr>
          <p:cNvCxnSpPr>
            <a:cxnSpLocks/>
          </p:cNvCxnSpPr>
          <p:nvPr/>
        </p:nvCxnSpPr>
        <p:spPr>
          <a:xfrm flipH="1">
            <a:off x="8708066" y="0"/>
            <a:ext cx="3545" cy="6570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>
            <a:extLst>
              <a:ext uri="{FF2B5EF4-FFF2-40B4-BE49-F238E27FC236}">
                <a16:creationId xmlns:a16="http://schemas.microsoft.com/office/drawing/2014/main" id="{83F1FF5C-B605-438C-849C-A245BCE9C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953" y="60736"/>
            <a:ext cx="2505662" cy="1409435"/>
          </a:xfrm>
          <a:prstGeom prst="rect">
            <a:avLst/>
          </a:prstGeom>
          <a:noFill/>
          <a:ln w="571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FFD065C-CBE2-45D3-A3F8-75E7DC3B2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733" y="4055918"/>
            <a:ext cx="3286661" cy="2193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080E23D-C732-4CD0-B4CF-936F7DFFFA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3866" y="1645142"/>
            <a:ext cx="2924397" cy="249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8492505B-33D5-4674-916D-7C2DDDCFB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420" y="3999065"/>
            <a:ext cx="3460617" cy="23070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654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221163-EBDC-4D90-B619-54AA61B9F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472" y="39409"/>
            <a:ext cx="2960818" cy="2012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26EAB13-F4C2-4071-A8C5-838F1C2F1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2171035"/>
            <a:ext cx="3953603" cy="2515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59D228C-4F6A-4BA8-82EC-C805E0E486E8}"/>
              </a:ext>
            </a:extLst>
          </p:cNvPr>
          <p:cNvCxnSpPr>
            <a:cxnSpLocks/>
          </p:cNvCxnSpPr>
          <p:nvPr/>
        </p:nvCxnSpPr>
        <p:spPr>
          <a:xfrm>
            <a:off x="4146698" y="0"/>
            <a:ext cx="0" cy="6570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>
            <a:extLst>
              <a:ext uri="{FF2B5EF4-FFF2-40B4-BE49-F238E27FC236}">
                <a16:creationId xmlns:a16="http://schemas.microsoft.com/office/drawing/2014/main" id="{E811D2BB-E03B-4C6C-A809-20B11D4CE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734" y="2171035"/>
            <a:ext cx="3354572" cy="2515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5780BE-EB47-42E0-8335-2A97BFC35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3727" y="2171035"/>
            <a:ext cx="3768862" cy="2515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20111ABC-56D0-481C-B98E-03822357F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924" y="49953"/>
            <a:ext cx="3057970" cy="2037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B91C0D2-B1BC-4219-9953-36D608791636}"/>
              </a:ext>
            </a:extLst>
          </p:cNvPr>
          <p:cNvCxnSpPr>
            <a:cxnSpLocks/>
          </p:cNvCxnSpPr>
          <p:nvPr/>
        </p:nvCxnSpPr>
        <p:spPr>
          <a:xfrm flipH="1">
            <a:off x="11738345" y="0"/>
            <a:ext cx="3545" cy="6570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>
            <a:extLst>
              <a:ext uri="{FF2B5EF4-FFF2-40B4-BE49-F238E27FC236}">
                <a16:creationId xmlns:a16="http://schemas.microsoft.com/office/drawing/2014/main" id="{12572F5F-7F5D-4C68-83FA-10BB76015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89" y="4770673"/>
            <a:ext cx="3584969" cy="2016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>
            <a:extLst>
              <a:ext uri="{FF2B5EF4-FFF2-40B4-BE49-F238E27FC236}">
                <a16:creationId xmlns:a16="http://schemas.microsoft.com/office/drawing/2014/main" id="{28319B6E-0DD1-408F-A089-63D1EDCCC4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1B6ED7A4-D375-456A-8C07-AA14FE0E1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0" y="4770673"/>
            <a:ext cx="3953597" cy="20479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286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6B6673-0011-4D71-8D46-1587F391D6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613" y="1549741"/>
            <a:ext cx="2894029" cy="22517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10BEE6E-B44D-4546-88D5-06AA29C29D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092329"/>
              </p:ext>
            </p:extLst>
          </p:nvPr>
        </p:nvGraphicFramePr>
        <p:xfrm>
          <a:off x="564388" y="1549741"/>
          <a:ext cx="5118100" cy="4838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5700">
                  <a:extLst>
                    <a:ext uri="{9D8B030D-6E8A-4147-A177-3AD203B41FA5}">
                      <a16:colId xmlns:a16="http://schemas.microsoft.com/office/drawing/2014/main" val="2703402936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1210484474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ЗНАЧЕНИЕ, ЕД. ИЗМ.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8667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 см.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74005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ширина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2360 см.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4903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2140 см.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3347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80-150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л.с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3126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снаряженная масса/максимально-допустимая масса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кг/2800 кг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0254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КПП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742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подвески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пневматический упругий элемент внутри корпуса с изменяемым вручную клиренсов и жесткостью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7713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механизм поворота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управляемый бортовой планетарный редуктор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3548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радиус разворота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метров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3327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ширина гусеницы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400-600 мм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869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грузоподъемность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суша – 800 кг.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 -600 кг.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4051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суша: – 50-80 км/час.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 – 6-12 км/час.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5599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клиренс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меняется с 0,15 до 0,43 метров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2831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предельное давление на грунт при полной нагрузке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 кг. на см.</a:t>
                      </a:r>
                      <a:r>
                        <a:rPr lang="ru-RU" sz="1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69860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пассажировместимость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шести человек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7497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дальность хода без дозаправки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400 км.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0892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масса буксируемого прицепа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2 000 кг.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2919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динамический ход опорного катка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мм.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588101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963EBF-A3FA-4E8B-B08C-E3C1B64FD68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749" y="1515451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D1251A-B77C-4F1F-ACFB-F0FE63B18A5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613" y="3862451"/>
            <a:ext cx="2894029" cy="2190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CB0255-96AE-454E-90E2-98627F158EB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749" y="3862451"/>
            <a:ext cx="3048000" cy="2190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8711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A09D1-FD40-4182-8472-59A9984F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может наш вездеход?</a:t>
            </a:r>
          </a:p>
        </p:txBody>
      </p:sp>
      <p:pic>
        <p:nvPicPr>
          <p:cNvPr id="4" name="VIDEO-2020-11-25-13-06-48 (1)">
            <a:hlinkClick r:id="" action="ppaction://media"/>
            <a:extLst>
              <a:ext uri="{FF2B5EF4-FFF2-40B4-BE49-F238E27FC236}">
                <a16:creationId xmlns:a16="http://schemas.microsoft.com/office/drawing/2014/main" id="{1B729F29-7C6F-49F8-9684-7243D56CFA8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1765" y="2301919"/>
            <a:ext cx="6716713" cy="3694112"/>
          </a:xfrm>
        </p:spPr>
      </p:pic>
    </p:spTree>
    <p:extLst>
      <p:ext uri="{BB962C8B-B14F-4D97-AF65-F5344CB8AC3E}">
        <p14:creationId xmlns:p14="http://schemas.microsoft.com/office/powerpoint/2010/main" val="271798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973FB73-BC66-4001-B937-56EBD5475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307472"/>
              </p:ext>
            </p:extLst>
          </p:nvPr>
        </p:nvGraphicFramePr>
        <p:xfrm>
          <a:off x="721360" y="570336"/>
          <a:ext cx="10781790" cy="5967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0688">
                  <a:extLst>
                    <a:ext uri="{9D8B030D-6E8A-4147-A177-3AD203B41FA5}">
                      <a16:colId xmlns:a16="http://schemas.microsoft.com/office/drawing/2014/main" val="3883910552"/>
                    </a:ext>
                  </a:extLst>
                </a:gridCol>
                <a:gridCol w="562052">
                  <a:extLst>
                    <a:ext uri="{9D8B030D-6E8A-4147-A177-3AD203B41FA5}">
                      <a16:colId xmlns:a16="http://schemas.microsoft.com/office/drawing/2014/main" val="589880438"/>
                    </a:ext>
                  </a:extLst>
                </a:gridCol>
                <a:gridCol w="500363">
                  <a:extLst>
                    <a:ext uri="{9D8B030D-6E8A-4147-A177-3AD203B41FA5}">
                      <a16:colId xmlns:a16="http://schemas.microsoft.com/office/drawing/2014/main" val="2237455692"/>
                    </a:ext>
                  </a:extLst>
                </a:gridCol>
                <a:gridCol w="502647">
                  <a:extLst>
                    <a:ext uri="{9D8B030D-6E8A-4147-A177-3AD203B41FA5}">
                      <a16:colId xmlns:a16="http://schemas.microsoft.com/office/drawing/2014/main" val="3378201632"/>
                    </a:ext>
                  </a:extLst>
                </a:gridCol>
                <a:gridCol w="502647">
                  <a:extLst>
                    <a:ext uri="{9D8B030D-6E8A-4147-A177-3AD203B41FA5}">
                      <a16:colId xmlns:a16="http://schemas.microsoft.com/office/drawing/2014/main" val="822912461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729723124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3366215990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715711675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2665054986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185606935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3953063797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1768631976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1518039398"/>
                    </a:ext>
                  </a:extLst>
                </a:gridCol>
                <a:gridCol w="557482">
                  <a:extLst>
                    <a:ext uri="{9D8B030D-6E8A-4147-A177-3AD203B41FA5}">
                      <a16:colId xmlns:a16="http://schemas.microsoft.com/office/drawing/2014/main" val="3424086177"/>
                    </a:ext>
                  </a:extLst>
                </a:gridCol>
                <a:gridCol w="612315">
                  <a:extLst>
                    <a:ext uri="{9D8B030D-6E8A-4147-A177-3AD203B41FA5}">
                      <a16:colId xmlns:a16="http://schemas.microsoft.com/office/drawing/2014/main" val="3702036939"/>
                    </a:ext>
                  </a:extLst>
                </a:gridCol>
                <a:gridCol w="623740">
                  <a:extLst>
                    <a:ext uri="{9D8B030D-6E8A-4147-A177-3AD203B41FA5}">
                      <a16:colId xmlns:a16="http://schemas.microsoft.com/office/drawing/2014/main" val="501246136"/>
                    </a:ext>
                  </a:extLst>
                </a:gridCol>
              </a:tblGrid>
              <a:tr h="146306">
                <a:tc rowSpan="4" gridSpan="3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ООО "Анжерский прицеп"</a:t>
                      </a:r>
                      <a:endParaRPr lang="ru-RU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846" marR="0" marT="0" marB="0" anchor="ctr"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92997687"/>
                  </a:ext>
                </a:extLst>
              </a:tr>
              <a:tr h="146306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26861505"/>
                  </a:ext>
                </a:extLst>
              </a:tr>
              <a:tr h="146306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43480231"/>
                  </a:ext>
                </a:extLst>
              </a:tr>
              <a:tr h="146306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52258900"/>
                  </a:ext>
                </a:extLst>
              </a:tr>
              <a:tr h="222041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Финансовая модель: ЛВГТ "Штурм-Север"</a:t>
                      </a:r>
                      <a:endParaRPr lang="ru-RU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106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6451492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106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106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106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330437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2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3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4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5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6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7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8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9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10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11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12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13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14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6939003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Процент загрузки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2083052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Доходы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18344652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Машины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96 000 000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4 800 000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9 600 000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19 200 000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28 800 000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38 400 000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52 800 000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57 600 000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4224607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Запчасти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2 000 000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800 000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1 100 000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1 200 000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12893719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Комплектующие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2 000 000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800 000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1 100 000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1 200 000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97256708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Сервис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2 000 000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800 000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1 100 000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1 200 000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93347619"/>
                  </a:ext>
                </a:extLst>
              </a:tr>
              <a:tr h="285774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Итого доходы: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102 000 000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5 100 000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10 200 000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20 400 000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30 600 000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40 800 000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56 100 000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61 200 000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626285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Доходы — Расходы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91 054 358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3 194 824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7 819 010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17 067 382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26 315 754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35 564 126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49 436 684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54 060 870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1140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Расходы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10 945 642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1 429 362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1 905 176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2 380 990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3 332 618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4 284 246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5 235 874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6 663 316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7 139 130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64141641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Арендная плата оборудование 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592 639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0214564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доходность инвестиций оборудования 20%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118 528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17280538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Постоянная часть ФЗП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553 383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42213737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Переменная часть ФЗП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337 000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16 850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33 700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67 400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101 100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134 800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185 350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202 200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51815346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Начисления на ФОТ к=1,24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213 692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132 812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132 812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132 812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132 812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132 812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132 812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132 812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136 856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140 900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148 988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157 076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165 164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177 296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181 340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25121796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Канцелярские расходы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71807412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Расходные материалы (6%)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6 120 000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306 000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1 224 000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1 836 000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2 448 000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3 366 000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3 672 000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19471607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Программа производственного контроля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15299375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СИЗЫ и Дезы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9462272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Эквайринг (70% платежей) 1.6%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326 400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16 320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32 640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65 280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97 920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130 560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179 520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195 840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30122995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Инкассация и услуги банка 2% от 30% поступлений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30 600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61 200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122 400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183 600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244 800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336 600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367 200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77520004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УСН 1% оборота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1 020 000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51 000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204 000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306 000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408 000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561 000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09696178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Накладные расходы 1%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1 020 000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51 000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102 000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204 000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306 000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408 000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561 000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612 000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3671312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34366225"/>
                  </a:ext>
                </a:extLst>
              </a:tr>
              <a:tr h="1463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2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3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4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5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6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7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8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9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10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11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12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13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14 месяц</a:t>
                      </a:r>
                      <a:endParaRPr lang="ru-RU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6724774"/>
                  </a:ext>
                </a:extLst>
              </a:tr>
              <a:tr h="14630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Доходы — расходы нарастающим, руб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106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-1 429 362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-2 858 723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-4 288 085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-5 717 446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-7 146 808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-8 576 170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-10 005 531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-6 810 707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1 008 304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18 075 686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44 391 441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79 955 567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129 392 251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183 453 122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56370022"/>
                  </a:ext>
                </a:extLst>
              </a:tr>
              <a:tr h="14630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Возврат инвестиций нарастающим, руб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106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-857 617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1 059 278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5 750 684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15 991 113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31 780 566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53 119 042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82 781 053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115 217 575</a:t>
                      </a:r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19709422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18905492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Общие инвестиции в проект, руб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-39 493 670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8160879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Займ на пополнение оборотных средств, руб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8 576 170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47086746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Стартовые инвестиции в проект до запуска, руб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30 917 500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1643150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Точка безубыточности, месяцев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12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3273268"/>
                  </a:ext>
                </a:extLst>
              </a:tr>
              <a:tr h="14630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Срок возврата инвестиций, месяцев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14</a:t>
                      </a:r>
                      <a:endParaRPr lang="ru-RU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31927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902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27ED7C-CA46-4EC3-8162-3519F9C813B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929" y="2163049"/>
            <a:ext cx="1081469" cy="1922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47D129-D8CA-476C-8EEF-2FA348A42270}"/>
              </a:ext>
            </a:extLst>
          </p:cNvPr>
          <p:cNvSpPr txBox="1"/>
          <p:nvPr/>
        </p:nvSpPr>
        <p:spPr>
          <a:xfrm>
            <a:off x="5971032" y="2478024"/>
            <a:ext cx="2290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Алексей </a:t>
            </a:r>
            <a:r>
              <a:rPr lang="ru-RU" dirty="0" err="1"/>
              <a:t>Плавинский</a:t>
            </a:r>
            <a:r>
              <a:rPr lang="ru-RU" dirty="0"/>
              <a:t>,</a:t>
            </a:r>
          </a:p>
          <a:p>
            <a:r>
              <a:rPr lang="ru-RU" dirty="0"/>
              <a:t>Главный конструктор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E5BAFA8-4E4E-47AF-800D-810A87AC69F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928" y="4160254"/>
            <a:ext cx="1081469" cy="2341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8B0203-D716-451C-B712-FCE6C2B7EA56}"/>
              </a:ext>
            </a:extLst>
          </p:cNvPr>
          <p:cNvSpPr txBox="1"/>
          <p:nvPr/>
        </p:nvSpPr>
        <p:spPr>
          <a:xfrm>
            <a:off x="5971032" y="4276344"/>
            <a:ext cx="2520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Владимир Богданов,</a:t>
            </a:r>
          </a:p>
          <a:p>
            <a:r>
              <a:rPr lang="ru-RU" dirty="0"/>
              <a:t>Директор по развитию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CFF3097-0769-4AA4-B57C-F7C071BE2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7274" y="4276344"/>
            <a:ext cx="1689221" cy="1563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E98D4E-940C-40AA-A409-CE17AD66BD25}"/>
              </a:ext>
            </a:extLst>
          </p:cNvPr>
          <p:cNvSpPr txBox="1"/>
          <p:nvPr/>
        </p:nvSpPr>
        <p:spPr>
          <a:xfrm>
            <a:off x="2568130" y="4245864"/>
            <a:ext cx="20375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Владимир </a:t>
            </a:r>
          </a:p>
          <a:p>
            <a:r>
              <a:rPr lang="ru-RU" dirty="0"/>
              <a:t>Сержантов-Шульц,</a:t>
            </a:r>
          </a:p>
          <a:p>
            <a:r>
              <a:rPr lang="ru-RU" dirty="0"/>
              <a:t>Дизайнер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A120E0-A4D5-45FF-B1A6-2E5351F913E9}"/>
              </a:ext>
            </a:extLst>
          </p:cNvPr>
          <p:cNvSpPr txBox="1"/>
          <p:nvPr/>
        </p:nvSpPr>
        <p:spPr>
          <a:xfrm>
            <a:off x="2568130" y="2478023"/>
            <a:ext cx="1640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Сергей Егоров,</a:t>
            </a:r>
          </a:p>
          <a:p>
            <a:r>
              <a:rPr lang="ru-RU" dirty="0"/>
              <a:t>Директор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3779A3-ECC2-43A9-9D28-E22251BBA454}"/>
              </a:ext>
            </a:extLst>
          </p:cNvPr>
          <p:cNvSpPr txBox="1"/>
          <p:nvPr/>
        </p:nvSpPr>
        <p:spPr>
          <a:xfrm>
            <a:off x="10043142" y="2471927"/>
            <a:ext cx="2148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Алексей Акарачкин,</a:t>
            </a:r>
          </a:p>
          <a:p>
            <a:r>
              <a:rPr lang="ru-RU" dirty="0"/>
              <a:t>Пресс-атташе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A94CED-02C3-417D-8ED1-D6DC9D5A7ED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929" y="2222068"/>
            <a:ext cx="1718213" cy="11460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1889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37801-7758-4F40-86E2-8C12B515D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3066E8-A5F0-45AD-9CE2-D03220F65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Стоимость технического обслуживания и эксплуатации нашего вездехода существенно ниже всех существующих конкурентов (раз в 7000 км) за счет:</a:t>
            </a:r>
          </a:p>
          <a:p>
            <a:r>
              <a:rPr lang="ru-RU" dirty="0"/>
              <a:t>1) подвеска не обслуживаемая за счет новых технологических решений и современных материалов (от 10000 км);</a:t>
            </a:r>
          </a:p>
          <a:p>
            <a:r>
              <a:rPr lang="ru-RU" dirty="0"/>
              <a:t>2) редуктор не обслуживаемый с большим интервалом  замены масла (за счет лучшей фильтрации);</a:t>
            </a:r>
          </a:p>
          <a:p>
            <a:r>
              <a:rPr lang="ru-RU" dirty="0"/>
              <a:t>3) полиуретановые гусеницы за счет современных конструктивных и производственных решений (от 15 тыс. км в зависимости от дорожного покрытия).</a:t>
            </a:r>
          </a:p>
        </p:txBody>
      </p:sp>
    </p:spTree>
    <p:extLst>
      <p:ext uri="{BB962C8B-B14F-4D97-AF65-F5344CB8AC3E}">
        <p14:creationId xmlns:p14="http://schemas.microsoft.com/office/powerpoint/2010/main" val="1237102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AB547-EFDE-46D7-ABF8-0C4485541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Проблема (внутри команды) 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F6095C-0FD5-410E-A421-C0336FA4B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260" y="2478024"/>
            <a:ext cx="10741436" cy="3694176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latin typeface="+mj-lt"/>
                <a:ea typeface="+mj-ea"/>
                <a:cs typeface="+mj-cs"/>
              </a:rPr>
              <a:t>H0: </a:t>
            </a:r>
            <a:r>
              <a:rPr lang="ru-RU" sz="3600" b="1" dirty="0">
                <a:latin typeface="+mj-lt"/>
                <a:ea typeface="+mj-ea"/>
                <a:cs typeface="+mj-cs"/>
              </a:rPr>
              <a:t>Отсутствуют мощности для серийного выпуска легкой вездеходной гусеничной техники «Штурм-Север». </a:t>
            </a:r>
          </a:p>
        </p:txBody>
      </p:sp>
    </p:spTree>
    <p:extLst>
      <p:ext uri="{BB962C8B-B14F-4D97-AF65-F5344CB8AC3E}">
        <p14:creationId xmlns:p14="http://schemas.microsoft.com/office/powerpoint/2010/main" val="3925515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0B572-A722-4327-A5CE-C36C64ED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Каков рынок наших машин?</a:t>
            </a:r>
          </a:p>
        </p:txBody>
      </p:sp>
      <p:pic>
        <p:nvPicPr>
          <p:cNvPr id="4" name="Picture 6" descr="Похожее изображение">
            <a:extLst>
              <a:ext uri="{FF2B5EF4-FFF2-40B4-BE49-F238E27FC236}">
                <a16:creationId xmlns:a16="http://schemas.microsoft.com/office/drawing/2014/main" id="{E97DB6A2-1C22-4164-8BCA-2C16624A4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82" y="2362965"/>
            <a:ext cx="5594350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9">
            <a:extLst>
              <a:ext uri="{FF2B5EF4-FFF2-40B4-BE49-F238E27FC236}">
                <a16:creationId xmlns:a16="http://schemas.microsoft.com/office/drawing/2014/main" id="{17404E99-4435-48BE-A9E5-A6C9E1F71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88" y="2134191"/>
            <a:ext cx="539115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en-US" altLang="ru-RU" sz="2800" dirty="0">
                <a:solidFill>
                  <a:srgbClr val="404040"/>
                </a:solidFill>
                <a:latin typeface="Arial" panose="020B0604020202020204" pitchFamily="34" charset="0"/>
              </a:rPr>
              <a:t>&gt; </a:t>
            </a:r>
            <a:r>
              <a:rPr lang="ru-RU" altLang="ru-RU" sz="2800" dirty="0">
                <a:solidFill>
                  <a:srgbClr val="404040"/>
                </a:solidFill>
                <a:latin typeface="Arial" panose="020B0604020202020204" pitchFamily="34" charset="0"/>
              </a:rPr>
              <a:t>может достигать </a:t>
            </a:r>
            <a:r>
              <a:rPr lang="en-US" altLang="ru-RU" sz="2800" b="1" dirty="0">
                <a:solidFill>
                  <a:srgbClr val="CC3300"/>
                </a:solidFill>
                <a:latin typeface="Arial" panose="020B0604020202020204" pitchFamily="34" charset="0"/>
              </a:rPr>
              <a:t>1,6</a:t>
            </a:r>
            <a:r>
              <a:rPr lang="ru-RU" altLang="ru-RU" sz="2800" b="1" dirty="0">
                <a:solidFill>
                  <a:srgbClr val="CC3300"/>
                </a:solidFill>
                <a:latin typeface="Arial" panose="020B0604020202020204" pitchFamily="34" charset="0"/>
              </a:rPr>
              <a:t> млрд.</a:t>
            </a:r>
            <a:r>
              <a:rPr lang="en-US" altLang="ru-RU" sz="2800" b="1" dirty="0">
                <a:solidFill>
                  <a:srgbClr val="CC3300"/>
                </a:solidFill>
                <a:latin typeface="Arial" panose="020B0604020202020204" pitchFamily="34" charset="0"/>
              </a:rPr>
              <a:t> $</a:t>
            </a:r>
            <a:r>
              <a:rPr lang="ru-RU" altLang="ru-RU" sz="2800" b="1" dirty="0">
                <a:solidFill>
                  <a:srgbClr val="CC3300"/>
                </a:solidFill>
                <a:latin typeface="Arial" panose="020B0604020202020204" pitchFamily="34" charset="0"/>
              </a:rPr>
              <a:t>.**</a:t>
            </a:r>
            <a:endParaRPr lang="ru-RU" altLang="ru-RU" sz="28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A06BAE89-0A6F-4BAB-8E02-51D21E219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88" y="3284538"/>
            <a:ext cx="539115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en-US" altLang="ru-RU" sz="2800" dirty="0">
                <a:solidFill>
                  <a:srgbClr val="404040"/>
                </a:solidFill>
              </a:rPr>
              <a:t>&gt; </a:t>
            </a:r>
            <a:r>
              <a:rPr lang="ru-RU" altLang="ru-RU" sz="2800" b="1" dirty="0">
                <a:solidFill>
                  <a:srgbClr val="191919"/>
                </a:solidFill>
              </a:rPr>
              <a:t>12 676 </a:t>
            </a:r>
            <a:r>
              <a:rPr lang="ru-RU" altLang="ru-RU" sz="2800" b="1" dirty="0"/>
              <a:t>тыс. ед. в год</a:t>
            </a:r>
            <a:r>
              <a:rPr lang="en-US" altLang="ru-RU" sz="2800" b="1" dirty="0"/>
              <a:t>*</a:t>
            </a:r>
            <a:r>
              <a:rPr lang="ru-RU" altLang="ru-RU" sz="2800" dirty="0">
                <a:solidFill>
                  <a:srgbClr val="404040"/>
                </a:solidFill>
              </a:rPr>
              <a:t> может достигать </a:t>
            </a:r>
            <a:r>
              <a:rPr lang="ru-RU" altLang="ru-RU" sz="2800" b="1" dirty="0">
                <a:solidFill>
                  <a:srgbClr val="CC3300"/>
                </a:solidFill>
              </a:rPr>
              <a:t>117,073 млн.</a:t>
            </a:r>
            <a:r>
              <a:rPr lang="en-US" altLang="ru-RU" sz="2800" b="1" dirty="0">
                <a:solidFill>
                  <a:srgbClr val="CC3300"/>
                </a:solidFill>
              </a:rPr>
              <a:t> $</a:t>
            </a:r>
            <a:r>
              <a:rPr lang="ru-RU" altLang="ru-RU" sz="2800" b="1" dirty="0">
                <a:solidFill>
                  <a:srgbClr val="CC3300"/>
                </a:solidFill>
              </a:rPr>
              <a:t>.**</a:t>
            </a:r>
            <a:endParaRPr lang="ru-RU" altLang="ru-RU" sz="2800" dirty="0"/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322BAC3E-B870-423F-A2BF-7F78B930F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88" y="4762500"/>
            <a:ext cx="5056187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en-US" altLang="ru-RU" sz="2800" dirty="0">
                <a:solidFill>
                  <a:srgbClr val="404040"/>
                </a:solidFill>
              </a:rPr>
              <a:t>&gt;</a:t>
            </a:r>
            <a:r>
              <a:rPr lang="ru-RU" altLang="ru-RU" sz="2800" dirty="0">
                <a:solidFill>
                  <a:srgbClr val="404040"/>
                </a:solidFill>
              </a:rPr>
              <a:t> </a:t>
            </a:r>
            <a:r>
              <a:rPr lang="ru-RU" altLang="ru-RU" sz="2800" b="1" dirty="0">
                <a:solidFill>
                  <a:srgbClr val="191919"/>
                </a:solidFill>
              </a:rPr>
              <a:t>6 648 </a:t>
            </a:r>
            <a:r>
              <a:rPr lang="ru-RU" altLang="ru-RU" sz="2800" b="1" dirty="0"/>
              <a:t>ед. в год</a:t>
            </a:r>
            <a:r>
              <a:rPr lang="en-US" altLang="ru-RU" sz="2800" b="1" dirty="0"/>
              <a:t>*</a:t>
            </a:r>
            <a:r>
              <a:rPr lang="ru-RU" altLang="ru-RU" sz="2800" dirty="0">
                <a:solidFill>
                  <a:srgbClr val="404040"/>
                </a:solidFill>
              </a:rPr>
              <a:t> может достигать </a:t>
            </a:r>
            <a:r>
              <a:rPr lang="ru-RU" altLang="ru-RU" sz="2800" b="1" dirty="0">
                <a:solidFill>
                  <a:srgbClr val="CC3300"/>
                </a:solidFill>
              </a:rPr>
              <a:t>61,4 млн.</a:t>
            </a:r>
            <a:r>
              <a:rPr lang="en-US" altLang="ru-RU" sz="2800" b="1" dirty="0">
                <a:solidFill>
                  <a:srgbClr val="CC3300"/>
                </a:solidFill>
              </a:rPr>
              <a:t> $</a:t>
            </a:r>
            <a:r>
              <a:rPr lang="ru-RU" altLang="ru-RU" sz="2800" b="1" dirty="0">
                <a:solidFill>
                  <a:srgbClr val="CC3300"/>
                </a:solidFill>
              </a:rPr>
              <a:t>.**</a:t>
            </a:r>
            <a:endParaRPr lang="ru-RU" altLang="ru-RU" sz="2800" dirty="0">
              <a:solidFill>
                <a:srgbClr val="CC3300"/>
              </a:solidFill>
            </a:endParaRPr>
          </a:p>
        </p:txBody>
      </p:sp>
      <p:sp>
        <p:nvSpPr>
          <p:cNvPr id="8" name="Line 13">
            <a:extLst>
              <a:ext uri="{FF2B5EF4-FFF2-40B4-BE49-F238E27FC236}">
                <a16:creationId xmlns:a16="http://schemas.microsoft.com/office/drawing/2014/main" id="{36D062FE-6281-42F5-8B5E-882445122A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0863" y="2541588"/>
            <a:ext cx="3260725" cy="0"/>
          </a:xfrm>
          <a:prstGeom prst="lin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4">
            <a:extLst>
              <a:ext uri="{FF2B5EF4-FFF2-40B4-BE49-F238E27FC236}">
                <a16:creationId xmlns:a16="http://schemas.microsoft.com/office/drawing/2014/main" id="{03B5719A-D092-4285-BCD6-54AB9B4AEE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41713" y="3714750"/>
            <a:ext cx="2809875" cy="0"/>
          </a:xfrm>
          <a:prstGeom prst="lin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5">
            <a:extLst>
              <a:ext uri="{FF2B5EF4-FFF2-40B4-BE49-F238E27FC236}">
                <a16:creationId xmlns:a16="http://schemas.microsoft.com/office/drawing/2014/main" id="{B1141271-AF6E-449C-BDFE-03E3C2BFA9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0863" y="5192713"/>
            <a:ext cx="3260725" cy="0"/>
          </a:xfrm>
          <a:prstGeom prst="lin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BF09B1-5B27-48E7-8401-B4596BA45C65}"/>
              </a:ext>
            </a:extLst>
          </p:cNvPr>
          <p:cNvSpPr txBox="1"/>
          <p:nvPr/>
        </p:nvSpPr>
        <p:spPr>
          <a:xfrm>
            <a:off x="4341264" y="6365875"/>
            <a:ext cx="794801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** </a:t>
            </a:r>
            <a:r>
              <a:rPr lang="ru-RU" sz="1100" dirty="0"/>
              <a:t>По данным исследования компании </a:t>
            </a:r>
            <a:r>
              <a:rPr lang="en-US" sz="1100" dirty="0"/>
              <a:t>TL Solutions </a:t>
            </a:r>
            <a:r>
              <a:rPr lang="ru-RU" sz="1100" dirty="0"/>
              <a:t>«Рынок снегоходов в России 2015-2021 гг. Цифры, тенденции, прогноз.»</a:t>
            </a:r>
            <a:r>
              <a:rPr lang="en-US" sz="1100" dirty="0"/>
              <a:t> </a:t>
            </a:r>
            <a:endParaRPr lang="ru-RU" sz="1100" dirty="0"/>
          </a:p>
          <a:p>
            <a:r>
              <a:rPr lang="ru-RU" sz="1100" dirty="0"/>
              <a:t>и </a:t>
            </a:r>
            <a:r>
              <a:rPr lang="en-US" sz="1100" dirty="0"/>
              <a:t>https://www.alliedmarketresearch.com/request-sample/12096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103006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E1226D9-369E-4FB9-98AA-163C87DCE516}"/>
              </a:ext>
            </a:extLst>
          </p:cNvPr>
          <p:cNvSpPr/>
          <p:nvPr/>
        </p:nvSpPr>
        <p:spPr>
          <a:xfrm>
            <a:off x="339365" y="2337847"/>
            <a:ext cx="6410227" cy="3890914"/>
          </a:xfrm>
          <a:prstGeom prst="roundRect">
            <a:avLst/>
          </a:prstGeom>
          <a:solidFill>
            <a:schemeClr val="accent1">
              <a:alpha val="43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DFF353C-8892-4EF6-A7FB-FF5F7B85DF35}"/>
              </a:ext>
            </a:extLst>
          </p:cNvPr>
          <p:cNvSpPr/>
          <p:nvPr/>
        </p:nvSpPr>
        <p:spPr>
          <a:xfrm>
            <a:off x="6842289" y="2337847"/>
            <a:ext cx="5035484" cy="3890914"/>
          </a:xfrm>
          <a:prstGeom prst="roundRect">
            <a:avLst/>
          </a:prstGeom>
          <a:solidFill>
            <a:schemeClr val="accent1">
              <a:alpha val="43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03339C-EDF9-4D33-80F6-6FA29BC45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 чего состоит производство?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F259D3-F93B-4840-9FCA-CF847B089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86" y="2421463"/>
            <a:ext cx="6190206" cy="36941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u="sng" dirty="0"/>
              <a:t>Основу производства составляют:</a:t>
            </a:r>
          </a:p>
          <a:p>
            <a:pPr lvl="0" algn="just"/>
            <a:r>
              <a:rPr lang="ru-RU" dirty="0"/>
              <a:t>Матричное оснащение для изготовления корпусов;</a:t>
            </a:r>
          </a:p>
          <a:p>
            <a:pPr lvl="0" algn="just"/>
            <a:r>
              <a:rPr lang="ru-RU" dirty="0"/>
              <a:t>Стапельное оборудование для изготовления элементов шасси;</a:t>
            </a:r>
          </a:p>
          <a:p>
            <a:pPr lvl="0" algn="just"/>
            <a:r>
              <a:rPr lang="ru-RU" dirty="0"/>
              <a:t>Сварочные посты в количестве 3 штук полностью покроют потребности в производстве;</a:t>
            </a:r>
          </a:p>
          <a:p>
            <a:pPr lvl="0" algn="just"/>
            <a:r>
              <a:rPr lang="ru-RU" dirty="0"/>
              <a:t>Специальная камера позволяющие производить кузова машин непосредственно на производстве;</a:t>
            </a:r>
          </a:p>
          <a:p>
            <a:pPr lvl="0" algn="just"/>
            <a:r>
              <a:rPr lang="ru-RU" dirty="0"/>
              <a:t>Остальные необходимые материалы и агрегаты закупаются в требуемом количестве по мере использования.</a:t>
            </a:r>
          </a:p>
          <a:p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48FA9D01-34F5-423C-86EA-274CAF88C1CD}"/>
              </a:ext>
            </a:extLst>
          </p:cNvPr>
          <p:cNvSpPr txBox="1">
            <a:spLocks/>
          </p:cNvSpPr>
          <p:nvPr/>
        </p:nvSpPr>
        <p:spPr>
          <a:xfrm>
            <a:off x="6853287" y="2534585"/>
            <a:ext cx="5024486" cy="36941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 </a:t>
            </a:r>
            <a:r>
              <a:rPr lang="ru-RU" sz="1900" dirty="0"/>
              <a:t>Для реализации Проекта все НИОКР велись начиная с 2010 года в Российской Федерации под брендом компании </a:t>
            </a:r>
            <a:r>
              <a:rPr lang="ru-RU" sz="1900" b="1" dirty="0"/>
              <a:t>«Русский Вездеход»</a:t>
            </a:r>
            <a:r>
              <a:rPr lang="ru-RU" sz="1900" dirty="0"/>
              <a:t>.</a:t>
            </a:r>
          </a:p>
          <a:p>
            <a:pPr algn="just"/>
            <a:r>
              <a:rPr lang="ru-RU" sz="1900" dirty="0"/>
              <a:t>Технологический уровень производства соответствует уровню производства, предназначенному для выпуска мелкосерийного специального транспорта.</a:t>
            </a:r>
          </a:p>
          <a:p>
            <a:pPr algn="just"/>
            <a:r>
              <a:rPr lang="ru-RU" sz="1900" dirty="0">
                <a:solidFill>
                  <a:srgbClr val="FF0000"/>
                </a:solidFill>
              </a:rPr>
              <a:t>На данный момент конструкторская и лицензионно-разрешительная документация готова на 100%.</a:t>
            </a:r>
          </a:p>
          <a:p>
            <a:pPr algn="just"/>
            <a:endParaRPr lang="ru-RU" sz="1900" dirty="0"/>
          </a:p>
          <a:p>
            <a:pPr marL="0" indent="0">
              <a:buNone/>
            </a:pPr>
            <a:endParaRPr lang="ru-RU" sz="1900" dirty="0"/>
          </a:p>
          <a:p>
            <a:pPr marL="0" indent="0"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264836945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30241B"/>
      </a:dk2>
      <a:lt2>
        <a:srgbClr val="F0F2F3"/>
      </a:lt2>
      <a:accent1>
        <a:srgbClr val="C37D4D"/>
      </a:accent1>
      <a:accent2>
        <a:srgbClr val="B13B3C"/>
      </a:accent2>
      <a:accent3>
        <a:srgbClr val="C34D7F"/>
      </a:accent3>
      <a:accent4>
        <a:srgbClr val="B13B9E"/>
      </a:accent4>
      <a:accent5>
        <a:srgbClr val="A54DC3"/>
      </a:accent5>
      <a:accent6>
        <a:srgbClr val="643EB3"/>
      </a:accent6>
      <a:hlink>
        <a:srgbClr val="B33FBF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2168</TotalTime>
  <Words>2710</Words>
  <Application>Microsoft Office PowerPoint</Application>
  <PresentationFormat>Широкоэкранный</PresentationFormat>
  <Paragraphs>800</Paragraphs>
  <Slides>25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Calibri</vt:lpstr>
      <vt:lpstr>Cambria</vt:lpstr>
      <vt:lpstr>CentSchbkCyrill BT</vt:lpstr>
      <vt:lpstr>Helvetica Light</vt:lpstr>
      <vt:lpstr>Neue Haas Grotesk Text Pro</vt:lpstr>
      <vt:lpstr>Times New Roman</vt:lpstr>
      <vt:lpstr>AccentBoxVTI</vt:lpstr>
      <vt:lpstr> ЛЕГКАЯ ВЕЗДЕХОДНАЯ ГУСЕНИЧНАЯ ТЕХНИКА «ШТУРМ-СЕВЕР» » Первый надежный и комфортный вездеход </vt:lpstr>
      <vt:lpstr>Общие сведения о предприятии  </vt:lpstr>
      <vt:lpstr>H1: На мировом рынке легкой вездеходной гусеничной (снегоболотоходной) техники мало представлены высокотехнологичные решения:</vt:lpstr>
      <vt:lpstr>Презентация PowerPoint</vt:lpstr>
      <vt:lpstr> Все представленные нами инновации позволяют получить качественно более высокие эксплуатационные характеристики в сравнении с конкурентами: низкую себестоимость 1 т/км, увеличенный гарантийный срок и увеличить межсервисный интервал. </vt:lpstr>
      <vt:lpstr>Кто будет покупать?</vt:lpstr>
      <vt:lpstr>Как сейчас решают проблему?</vt:lpstr>
      <vt:lpstr>Финансовый план</vt:lpstr>
      <vt:lpstr>Модель юнит-экономики</vt:lpstr>
      <vt:lpstr>Организационный план до 2023 года  </vt:lpstr>
      <vt:lpstr>Участие в акселераторе генезис</vt:lpstr>
      <vt:lpstr>Контакты: </vt:lpstr>
      <vt:lpstr>Спасибо за внимание!</vt:lpstr>
      <vt:lpstr>Презентация PowerPoint</vt:lpstr>
      <vt:lpstr>Конкуренты</vt:lpstr>
      <vt:lpstr>Презентация PowerPoint</vt:lpstr>
      <vt:lpstr>Презентация PowerPoint</vt:lpstr>
      <vt:lpstr>Презентация PowerPoint</vt:lpstr>
      <vt:lpstr>Что может наш вездеход?</vt:lpstr>
      <vt:lpstr>Презентация PowerPoint</vt:lpstr>
      <vt:lpstr>Презентация PowerPoint</vt:lpstr>
      <vt:lpstr>Презентация PowerPoint</vt:lpstr>
      <vt:lpstr>Проблема (внутри команды)   </vt:lpstr>
      <vt:lpstr>Каков рынок наших машин?</vt:lpstr>
      <vt:lpstr>Из чего состоит производство?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ЛЕГКАЯ ВЕЗДЕХОДНАЯ ГУСЕНИЧНАЯ ТЕХНИКА «ШТУРМ-СЕВЕР»  »</dc:title>
  <dc:creator>u9333</dc:creator>
  <cp:lastModifiedBy>Пользователь</cp:lastModifiedBy>
  <cp:revision>119</cp:revision>
  <dcterms:created xsi:type="dcterms:W3CDTF">2020-11-27T06:55:08Z</dcterms:created>
  <dcterms:modified xsi:type="dcterms:W3CDTF">2023-06-15T09:41:57Z</dcterms:modified>
</cp:coreProperties>
</file>