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56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microsoft.com/office/2007/relationships/media" Target="../media/media2.mp4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video" Target="../media/media2.mp4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B24E96-C0EC-FACD-D14A-384C7A577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12" y="-26893"/>
            <a:ext cx="5871934" cy="391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D3450D-01FC-E9EF-98E8-B7A3B7529D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3311" y="1"/>
            <a:ext cx="5871935" cy="391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BB22B1-73BE-EE60-0F74-1C6F88E52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84211" y="-35858"/>
            <a:ext cx="5849523" cy="391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A73D5-7C1B-F8D3-9462-E972503D7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3734" y="-35858"/>
            <a:ext cx="6727854" cy="391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707908-9DE4-05EC-2537-44CDF0A899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47" y="4092389"/>
            <a:ext cx="5889864" cy="4428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BC0E9-D429-B024-4480-74B704539D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66279" y="4056530"/>
            <a:ext cx="5925724" cy="4464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3CD3C9-F446-C3EF-0739-605EB149E4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0898" y="4056530"/>
            <a:ext cx="5943654" cy="4419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FAC8F1-CD23-C910-25B8-DAD9B79501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87520" y="4092389"/>
            <a:ext cx="6750265" cy="445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20251022_1810_New_Video_storyboard_01k867gw5de6crbw6mkw1fc590">
            <a:hlinkClick r:id="" action="ppaction://media"/>
            <a:extLst>
              <a:ext uri="{FF2B5EF4-FFF2-40B4-BE49-F238E27FC236}">
                <a16:creationId xmlns:a16="http://schemas.microsoft.com/office/drawing/2014/main" id="{1D46132B-28AF-F574-D0A3-9A4A7D113B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447" y="8382000"/>
            <a:ext cx="11761799" cy="5333999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pic>
        <p:nvPicPr>
          <p:cNvPr id="19" name="20251022_1807_New_Video_storyboard_01k867bkc9eks93wxpamtedrbc">
            <a:hlinkClick r:id="" action="ppaction://media"/>
            <a:extLst>
              <a:ext uri="{FF2B5EF4-FFF2-40B4-BE49-F238E27FC236}">
                <a16:creationId xmlns:a16="http://schemas.microsoft.com/office/drawing/2014/main" id="{F596E6C0-1B1E-3533-20B8-86AE2B67FA9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779674" y="8382000"/>
            <a:ext cx="12604325" cy="53340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74488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Custom</PresentationFormat>
  <Paragraphs>0</Paragraphs>
  <Slides>13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erfan payami</cp:lastModifiedBy>
  <cp:revision>3</cp:revision>
  <dcterms:created xsi:type="dcterms:W3CDTF">2006-08-16T00:00:00Z</dcterms:created>
  <dcterms:modified xsi:type="dcterms:W3CDTF">2025-11-27T14:37:43Z</dcterms:modified>
</cp:coreProperties>
</file>