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aleway SemiBold"/>
      <p:regular r:id="rId22"/>
      <p:bold r:id="rId23"/>
      <p:italic r:id="rId24"/>
      <p:boldItalic r:id="rId25"/>
    </p:embeddedFont>
    <p:embeddedFont>
      <p:font typeface="Helvetica Neue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alewaySemiBold-regular.fntdata"/><Relationship Id="rId21" Type="http://schemas.openxmlformats.org/officeDocument/2006/relationships/slide" Target="slides/slide16.xml"/><Relationship Id="rId24" Type="http://schemas.openxmlformats.org/officeDocument/2006/relationships/font" Target="fonts/RalewaySemiBold-italic.fntdata"/><Relationship Id="rId23" Type="http://schemas.openxmlformats.org/officeDocument/2006/relationships/font" Target="fonts/Raleway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-regular.fntdata"/><Relationship Id="rId25" Type="http://schemas.openxmlformats.org/officeDocument/2006/relationships/font" Target="fonts/RalewaySemiBold-boldItalic.fntdata"/><Relationship Id="rId28" Type="http://schemas.openxmlformats.org/officeDocument/2006/relationships/font" Target="fonts/HelveticaNeue-italic.fntdata"/><Relationship Id="rId27" Type="http://schemas.openxmlformats.org/officeDocument/2006/relationships/font" Target="fonts/HelveticaNeu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elveticaNeue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9f8c7e3b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29f8c7e3b26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9f8c7e3b26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9f8c7e3b26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f8c7e3b2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f8c7e3b2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9f8c7e3b2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9f8c7e3b2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9f8c7e3b2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9f8c7e3b2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f8c7e3b2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f8c7e3b2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f8c7e3b26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f8c7e3b26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f8c7e3b26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9f8c7e3b26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9f8c7e3b2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9f8c7e3b2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f8c7e3b26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9f8c7e3b2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f8c7e3b26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9f8c7e3b26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9f8c7e3b26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9f8c7e3b26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9f8c7e3b2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9f8c7e3b2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f8c7e3b26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9f8c7e3b26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f8c7e3b2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9f8c7e3b2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9f8c7e3b26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9f8c7e3b2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0.jpg"/><Relationship Id="rId6" Type="http://schemas.openxmlformats.org/officeDocument/2006/relationships/image" Target="../media/image16.png"/><Relationship Id="rId7" Type="http://schemas.openxmlformats.org/officeDocument/2006/relationships/image" Target="../media/image18.png"/><Relationship Id="rId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58" name="Google Shape;5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EYE.DETECT</a:t>
            </a:r>
            <a:endParaRPr sz="3100"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3550" y="10570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5850" y="0"/>
            <a:ext cx="93190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975" y="0"/>
            <a:ext cx="9266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73" y="0"/>
            <a:ext cx="909405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975" y="0"/>
            <a:ext cx="92796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2975" y="0"/>
            <a:ext cx="938342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975" y="0"/>
            <a:ext cx="92410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975" y="0"/>
            <a:ext cx="92539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97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97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97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1607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