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7" r:id="rId3"/>
    <p:sldId id="286" r:id="rId4"/>
    <p:sldId id="276" r:id="rId5"/>
    <p:sldId id="277" r:id="rId6"/>
    <p:sldId id="278" r:id="rId7"/>
    <p:sldId id="285" r:id="rId8"/>
    <p:sldId id="279" r:id="rId9"/>
    <p:sldId id="280" r:id="rId10"/>
    <p:sldId id="281" r:id="rId11"/>
    <p:sldId id="282" r:id="rId12"/>
    <p:sldId id="283" r:id="rId13"/>
    <p:sldId id="288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FEF52F-487A-499C-9214-7629BE91876C}" v="327" dt="2023-05-18T15:19:29.180"/>
    <p1510:client id="{6634C8EE-B078-452F-ACB9-35F4368AAAAF}" v="573" dt="2023-05-18T16:06:37.4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60"/>
  </p:normalViewPr>
  <p:slideViewPr>
    <p:cSldViewPr snapToGrid="0">
      <p:cViewPr>
        <p:scale>
          <a:sx n="60" d="100"/>
          <a:sy n="60" d="100"/>
        </p:scale>
        <p:origin x="-990" y="-26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0DF9069C-3E8C-4FE3-BE04-8063B6D944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52105" y="1935195"/>
            <a:ext cx="3122781" cy="2987610"/>
          </a:xfrm>
          <a:custGeom>
            <a:avLst/>
            <a:gdLst>
              <a:gd name="connsiteX0" fmla="*/ 1562477 w 3122781"/>
              <a:gd name="connsiteY0" fmla="*/ 0 h 2987610"/>
              <a:gd name="connsiteX1" fmla="*/ 2562240 w 3122781"/>
              <a:gd name="connsiteY1" fmla="*/ 568594 h 2987610"/>
              <a:gd name="connsiteX2" fmla="*/ 2957146 w 3122781"/>
              <a:gd name="connsiteY2" fmla="*/ 1229459 h 2987610"/>
              <a:gd name="connsiteX3" fmla="*/ 2969643 w 3122781"/>
              <a:gd name="connsiteY3" fmla="*/ 2399066 h 2987610"/>
              <a:gd name="connsiteX4" fmla="*/ 1954884 w 3122781"/>
              <a:gd name="connsiteY4" fmla="*/ 2987610 h 2987610"/>
              <a:gd name="connsiteX5" fmla="*/ 1167570 w 3122781"/>
              <a:gd name="connsiteY5" fmla="*/ 2987610 h 2987610"/>
              <a:gd name="connsiteX6" fmla="*/ 155310 w 3122781"/>
              <a:gd name="connsiteY6" fmla="*/ 2399066 h 2987610"/>
              <a:gd name="connsiteX7" fmla="*/ 165308 w 3122781"/>
              <a:gd name="connsiteY7" fmla="*/ 1229459 h 2987610"/>
              <a:gd name="connsiteX8" fmla="*/ 560214 w 3122781"/>
              <a:gd name="connsiteY8" fmla="*/ 568594 h 2987610"/>
              <a:gd name="connsiteX9" fmla="*/ 1562477 w 3122781"/>
              <a:gd name="connsiteY9" fmla="*/ 0 h 298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2781" h="2987610">
                <a:moveTo>
                  <a:pt x="1562477" y="0"/>
                </a:moveTo>
                <a:cubicBezTo>
                  <a:pt x="1977379" y="0"/>
                  <a:pt x="2352290" y="211976"/>
                  <a:pt x="2562240" y="568594"/>
                </a:cubicBezTo>
                <a:cubicBezTo>
                  <a:pt x="2562240" y="568594"/>
                  <a:pt x="2562240" y="568594"/>
                  <a:pt x="2957146" y="1229459"/>
                </a:cubicBezTo>
                <a:cubicBezTo>
                  <a:pt x="3174595" y="1593558"/>
                  <a:pt x="3177094" y="2029979"/>
                  <a:pt x="2969643" y="2399066"/>
                </a:cubicBezTo>
                <a:cubicBezTo>
                  <a:pt x="2759693" y="2765659"/>
                  <a:pt x="2379783" y="2987610"/>
                  <a:pt x="1954884" y="2987610"/>
                </a:cubicBezTo>
                <a:cubicBezTo>
                  <a:pt x="1954884" y="2987610"/>
                  <a:pt x="1954884" y="2987610"/>
                  <a:pt x="1167570" y="2987610"/>
                </a:cubicBezTo>
                <a:cubicBezTo>
                  <a:pt x="742671" y="2987610"/>
                  <a:pt x="365261" y="2765659"/>
                  <a:pt x="155310" y="2399066"/>
                </a:cubicBezTo>
                <a:cubicBezTo>
                  <a:pt x="-54640" y="2029979"/>
                  <a:pt x="-52140" y="1593558"/>
                  <a:pt x="165308" y="1229459"/>
                </a:cubicBezTo>
                <a:cubicBezTo>
                  <a:pt x="165308" y="1229459"/>
                  <a:pt x="165308" y="1229459"/>
                  <a:pt x="560214" y="568594"/>
                </a:cubicBezTo>
                <a:cubicBezTo>
                  <a:pt x="772664" y="211976"/>
                  <a:pt x="1147575" y="0"/>
                  <a:pt x="156247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xmlns="" id="{40EEE3E8-137F-4F10-9E5E-01D1774B19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96065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78E066A2-993C-4F8F-9FDA-73BA9AFD96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3429000"/>
            <a:ext cx="5138057" cy="1981868"/>
          </a:xfrm>
          <a:custGeom>
            <a:avLst/>
            <a:gdLst>
              <a:gd name="connsiteX0" fmla="*/ 85399 w 5138057"/>
              <a:gd name="connsiteY0" fmla="*/ 0 h 1981868"/>
              <a:gd name="connsiteX1" fmla="*/ 5052658 w 5138057"/>
              <a:gd name="connsiteY1" fmla="*/ 0 h 1981868"/>
              <a:gd name="connsiteX2" fmla="*/ 5138057 w 5138057"/>
              <a:gd name="connsiteY2" fmla="*/ 85399 h 1981868"/>
              <a:gd name="connsiteX3" fmla="*/ 5138057 w 5138057"/>
              <a:gd name="connsiteY3" fmla="*/ 1896469 h 1981868"/>
              <a:gd name="connsiteX4" fmla="*/ 5052658 w 5138057"/>
              <a:gd name="connsiteY4" fmla="*/ 1981868 h 1981868"/>
              <a:gd name="connsiteX5" fmla="*/ 85399 w 5138057"/>
              <a:gd name="connsiteY5" fmla="*/ 1981868 h 1981868"/>
              <a:gd name="connsiteX6" fmla="*/ 0 w 5138057"/>
              <a:gd name="connsiteY6" fmla="*/ 1896469 h 1981868"/>
              <a:gd name="connsiteX7" fmla="*/ 0 w 5138057"/>
              <a:gd name="connsiteY7" fmla="*/ 85399 h 1981868"/>
              <a:gd name="connsiteX8" fmla="*/ 85399 w 5138057"/>
              <a:gd name="connsiteY8" fmla="*/ 0 h 198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8057" h="1981868">
                <a:moveTo>
                  <a:pt x="85399" y="0"/>
                </a:moveTo>
                <a:lnTo>
                  <a:pt x="5052658" y="0"/>
                </a:lnTo>
                <a:cubicBezTo>
                  <a:pt x="5099823" y="0"/>
                  <a:pt x="5138057" y="38234"/>
                  <a:pt x="5138057" y="85399"/>
                </a:cubicBezTo>
                <a:lnTo>
                  <a:pt x="5138057" y="1896469"/>
                </a:lnTo>
                <a:cubicBezTo>
                  <a:pt x="5138057" y="1943634"/>
                  <a:pt x="5099823" y="1981868"/>
                  <a:pt x="5052658" y="1981868"/>
                </a:cubicBezTo>
                <a:lnTo>
                  <a:pt x="85399" y="1981868"/>
                </a:lnTo>
                <a:cubicBezTo>
                  <a:pt x="38234" y="1981868"/>
                  <a:pt x="0" y="1943634"/>
                  <a:pt x="0" y="1896469"/>
                </a:cubicBezTo>
                <a:lnTo>
                  <a:pt x="0" y="85399"/>
                </a:lnTo>
                <a:cubicBezTo>
                  <a:pt x="0" y="38234"/>
                  <a:pt x="38234" y="0"/>
                  <a:pt x="8539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xmlns="" id="{F00E7C44-D421-4277-824C-03BF0FC1DE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3000" y="1355725"/>
            <a:ext cx="4195763" cy="2840038"/>
          </a:xfrm>
        </p:spPr>
        <p:txBody>
          <a:bodyPr anchor="ctr">
            <a:normAutofit/>
          </a:bodyPr>
          <a:lstStyle>
            <a:lvl1pPr marL="0" indent="0">
              <a:buNone/>
              <a:defRPr sz="6000"/>
            </a:lvl1pPr>
          </a:lstStyle>
          <a:p>
            <a:pPr lvl="0"/>
            <a:r>
              <a:rPr lang="en-US" dirty="0"/>
              <a:t>PUT YOUR BEST 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408537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7D8E1BDB-DB2A-435B-B3F0-9DF8435F1F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2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80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xmlns="" id="{3D59125A-319A-4A47-81D0-D2B1D938FE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5416" y="1963801"/>
            <a:ext cx="1814729" cy="1811164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xmlns="" id="{AEDE1B75-3AC0-4852-BFCA-1A4507C6F6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10485" y="1963801"/>
            <a:ext cx="3085513" cy="1811164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xmlns="" id="{5771EB8B-40C8-459A-914D-A4B03B0B4C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6335" y="1963801"/>
            <a:ext cx="4900247" cy="180948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xmlns="" id="{47364E5E-781A-4F9C-B5D0-67B7836A3C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5416" y="3837453"/>
            <a:ext cx="1814729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xmlns="" id="{1F86FC9B-BE28-4565-98FC-88FC9CCC3F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10483" y="3841023"/>
            <a:ext cx="4900247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xmlns="" id="{16D28E51-2F05-4595-BBEF-17D779959E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81071" y="3842703"/>
            <a:ext cx="3085513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A394109B-8189-4123-8849-63AA5AB9B1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929532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xmlns="" id="{F77B536A-E199-4555-8C4C-9993C1BE4A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2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xmlns="" id="{52F5676C-B95D-47EE-BE83-FD83689AD1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565100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>
            <a:extLst>
              <a:ext uri="{FF2B5EF4-FFF2-40B4-BE49-F238E27FC236}">
                <a16:creationId xmlns:a16="http://schemas.microsoft.com/office/drawing/2014/main" xmlns="" id="{6720E3CD-7199-4FCD-B8F8-49671547C5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3303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E4730193-6707-499F-B9F7-C59141AAF3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84880" y="0"/>
            <a:ext cx="3471621" cy="4076054"/>
          </a:xfrm>
          <a:custGeom>
            <a:avLst/>
            <a:gdLst>
              <a:gd name="connsiteX0" fmla="*/ 66134 w 3471621"/>
              <a:gd name="connsiteY0" fmla="*/ 0 h 4076054"/>
              <a:gd name="connsiteX1" fmla="*/ 3405487 w 3471621"/>
              <a:gd name="connsiteY1" fmla="*/ 0 h 4076054"/>
              <a:gd name="connsiteX2" fmla="*/ 3471621 w 3471621"/>
              <a:gd name="connsiteY2" fmla="*/ 66134 h 4076054"/>
              <a:gd name="connsiteX3" fmla="*/ 3471621 w 3471621"/>
              <a:gd name="connsiteY3" fmla="*/ 4009920 h 4076054"/>
              <a:gd name="connsiteX4" fmla="*/ 3405487 w 3471621"/>
              <a:gd name="connsiteY4" fmla="*/ 4076054 h 4076054"/>
              <a:gd name="connsiteX5" fmla="*/ 66134 w 3471621"/>
              <a:gd name="connsiteY5" fmla="*/ 4076054 h 4076054"/>
              <a:gd name="connsiteX6" fmla="*/ 0 w 3471621"/>
              <a:gd name="connsiteY6" fmla="*/ 4009920 h 4076054"/>
              <a:gd name="connsiteX7" fmla="*/ 0 w 3471621"/>
              <a:gd name="connsiteY7" fmla="*/ 66134 h 4076054"/>
              <a:gd name="connsiteX8" fmla="*/ 66134 w 3471621"/>
              <a:gd name="connsiteY8" fmla="*/ 0 h 407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1621" h="4076054">
                <a:moveTo>
                  <a:pt x="66134" y="0"/>
                </a:moveTo>
                <a:lnTo>
                  <a:pt x="3405487" y="0"/>
                </a:lnTo>
                <a:cubicBezTo>
                  <a:pt x="3442012" y="0"/>
                  <a:pt x="3471621" y="29609"/>
                  <a:pt x="3471621" y="66134"/>
                </a:cubicBezTo>
                <a:lnTo>
                  <a:pt x="3471621" y="4009920"/>
                </a:lnTo>
                <a:cubicBezTo>
                  <a:pt x="3471621" y="4046445"/>
                  <a:pt x="3442012" y="4076054"/>
                  <a:pt x="3405487" y="4076054"/>
                </a:cubicBezTo>
                <a:lnTo>
                  <a:pt x="66134" y="4076054"/>
                </a:lnTo>
                <a:cubicBezTo>
                  <a:pt x="29609" y="4076054"/>
                  <a:pt x="0" y="4046445"/>
                  <a:pt x="0" y="4009920"/>
                </a:cubicBezTo>
                <a:lnTo>
                  <a:pt x="0" y="66134"/>
                </a:lnTo>
                <a:cubicBezTo>
                  <a:pt x="0" y="29609"/>
                  <a:pt x="29609" y="0"/>
                  <a:pt x="66134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xmlns="" id="{DDD0DFCB-EA9C-4C77-A3C0-B5DB8AE8AA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8565" y="1078531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59875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xmlns="" id="{E6A210EE-5D5F-41DD-B165-F527742D03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4505" y="0"/>
            <a:ext cx="7427495" cy="6858000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xmlns="" id="{7E045BC7-1086-4137-A033-827E998611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884" y="396606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xmlns="" id="{9A79DC95-C0D6-420F-8195-1E15FE2E2E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5641" y="5005951"/>
            <a:ext cx="6869011" cy="1852047"/>
          </a:xfrm>
          <a:solidFill>
            <a:schemeClr val="bg2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329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xmlns="" id="{23355D9A-27DE-42D6-82D8-9F0208175D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7171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xmlns="" id="{6E5987B4-1BF2-4546-B6D2-68AAF1E95E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2232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xmlns="" id="{74BCEBEB-DE72-4803-B228-1E11878ADD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87293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xmlns="" id="{8C806971-EDE4-445D-8263-067F02E3CF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94906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xmlns="" id="{3ADB3129-B7D2-4E25-903C-D8AF863165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E2539CE3-D3E6-4E8B-AD33-E590D2710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5435" y="1526444"/>
            <a:ext cx="3524848" cy="4748298"/>
          </a:xfrm>
          <a:custGeom>
            <a:avLst/>
            <a:gdLst>
              <a:gd name="connsiteX0" fmla="*/ 0 w 3524848"/>
              <a:gd name="connsiteY0" fmla="*/ 0 h 4748298"/>
              <a:gd name="connsiteX1" fmla="*/ 3524848 w 3524848"/>
              <a:gd name="connsiteY1" fmla="*/ 0 h 4748298"/>
              <a:gd name="connsiteX2" fmla="*/ 3524848 w 3524848"/>
              <a:gd name="connsiteY2" fmla="*/ 4748298 h 4748298"/>
              <a:gd name="connsiteX3" fmla="*/ 0 w 3524848"/>
              <a:gd name="connsiteY3" fmla="*/ 4748298 h 474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4848" h="4748298">
                <a:moveTo>
                  <a:pt x="0" y="0"/>
                </a:moveTo>
                <a:lnTo>
                  <a:pt x="3524848" y="0"/>
                </a:lnTo>
                <a:lnTo>
                  <a:pt x="3524848" y="4748298"/>
                </a:lnTo>
                <a:lnTo>
                  <a:pt x="0" y="474829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39A8FBA3-37F8-487E-8D34-6746D6BB96E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33476" y="3191332"/>
            <a:ext cx="1805191" cy="1197168"/>
          </a:xfrm>
          <a:custGeom>
            <a:avLst/>
            <a:gdLst>
              <a:gd name="connsiteX0" fmla="*/ 0 w 1805191"/>
              <a:gd name="connsiteY0" fmla="*/ 0 h 1197168"/>
              <a:gd name="connsiteX1" fmla="*/ 1805191 w 1805191"/>
              <a:gd name="connsiteY1" fmla="*/ 0 h 1197168"/>
              <a:gd name="connsiteX2" fmla="*/ 1805191 w 1805191"/>
              <a:gd name="connsiteY2" fmla="*/ 1197168 h 1197168"/>
              <a:gd name="connsiteX3" fmla="*/ 0 w 1805191"/>
              <a:gd name="connsiteY3" fmla="*/ 1197168 h 119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5191" h="1197168">
                <a:moveTo>
                  <a:pt x="0" y="0"/>
                </a:moveTo>
                <a:lnTo>
                  <a:pt x="1805191" y="0"/>
                </a:lnTo>
                <a:lnTo>
                  <a:pt x="1805191" y="1197168"/>
                </a:lnTo>
                <a:lnTo>
                  <a:pt x="0" y="119716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F73AAA2D-C024-42D7-9CF6-F954533392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89166" y="1525581"/>
            <a:ext cx="1805191" cy="1197168"/>
          </a:xfrm>
          <a:custGeom>
            <a:avLst/>
            <a:gdLst>
              <a:gd name="connsiteX0" fmla="*/ 0 w 1805191"/>
              <a:gd name="connsiteY0" fmla="*/ 0 h 1197168"/>
              <a:gd name="connsiteX1" fmla="*/ 1805191 w 1805191"/>
              <a:gd name="connsiteY1" fmla="*/ 0 h 1197168"/>
              <a:gd name="connsiteX2" fmla="*/ 1805191 w 1805191"/>
              <a:gd name="connsiteY2" fmla="*/ 1197168 h 1197168"/>
              <a:gd name="connsiteX3" fmla="*/ 0 w 1805191"/>
              <a:gd name="connsiteY3" fmla="*/ 1197168 h 119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5191" h="1197168">
                <a:moveTo>
                  <a:pt x="0" y="0"/>
                </a:moveTo>
                <a:lnTo>
                  <a:pt x="1805191" y="0"/>
                </a:lnTo>
                <a:lnTo>
                  <a:pt x="1805191" y="1197168"/>
                </a:lnTo>
                <a:lnTo>
                  <a:pt x="0" y="119716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384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xmlns="" id="{7BFA0C11-1EE7-4D1E-80F2-5BCCFBF272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59FFB179-8EA3-4513-A430-79B687F55F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9284" y="1750192"/>
            <a:ext cx="3352800" cy="3015916"/>
          </a:xfrm>
          <a:custGeom>
            <a:avLst/>
            <a:gdLst>
              <a:gd name="connsiteX0" fmla="*/ 75880 w 3352800"/>
              <a:gd name="connsiteY0" fmla="*/ 0 h 3015916"/>
              <a:gd name="connsiteX1" fmla="*/ 3276920 w 3352800"/>
              <a:gd name="connsiteY1" fmla="*/ 0 h 3015916"/>
              <a:gd name="connsiteX2" fmla="*/ 3352800 w 3352800"/>
              <a:gd name="connsiteY2" fmla="*/ 75880 h 3015916"/>
              <a:gd name="connsiteX3" fmla="*/ 3352800 w 3352800"/>
              <a:gd name="connsiteY3" fmla="*/ 2940036 h 3015916"/>
              <a:gd name="connsiteX4" fmla="*/ 3276920 w 3352800"/>
              <a:gd name="connsiteY4" fmla="*/ 3015916 h 3015916"/>
              <a:gd name="connsiteX5" fmla="*/ 75880 w 3352800"/>
              <a:gd name="connsiteY5" fmla="*/ 3015916 h 3015916"/>
              <a:gd name="connsiteX6" fmla="*/ 0 w 3352800"/>
              <a:gd name="connsiteY6" fmla="*/ 2940036 h 3015916"/>
              <a:gd name="connsiteX7" fmla="*/ 0 w 3352800"/>
              <a:gd name="connsiteY7" fmla="*/ 75880 h 3015916"/>
              <a:gd name="connsiteX8" fmla="*/ 75880 w 3352800"/>
              <a:gd name="connsiteY8" fmla="*/ 0 h 3015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2800" h="3015916">
                <a:moveTo>
                  <a:pt x="75880" y="0"/>
                </a:moveTo>
                <a:lnTo>
                  <a:pt x="3276920" y="0"/>
                </a:lnTo>
                <a:cubicBezTo>
                  <a:pt x="3318827" y="0"/>
                  <a:pt x="3352800" y="33973"/>
                  <a:pt x="3352800" y="75880"/>
                </a:cubicBezTo>
                <a:lnTo>
                  <a:pt x="3352800" y="2940036"/>
                </a:lnTo>
                <a:cubicBezTo>
                  <a:pt x="3352800" y="2981943"/>
                  <a:pt x="3318827" y="3015916"/>
                  <a:pt x="3276920" y="3015916"/>
                </a:cubicBezTo>
                <a:lnTo>
                  <a:pt x="75880" y="3015916"/>
                </a:lnTo>
                <a:cubicBezTo>
                  <a:pt x="33973" y="3015916"/>
                  <a:pt x="0" y="2981943"/>
                  <a:pt x="0" y="2940036"/>
                </a:cubicBezTo>
                <a:lnTo>
                  <a:pt x="0" y="75880"/>
                </a:lnTo>
                <a:cubicBezTo>
                  <a:pt x="0" y="33973"/>
                  <a:pt x="33973" y="0"/>
                  <a:pt x="75880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2D0177F4-D7EE-4A92-9E6D-CC58CBE59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4799" y="1726280"/>
            <a:ext cx="2518612" cy="1375241"/>
          </a:xfrm>
          <a:custGeom>
            <a:avLst/>
            <a:gdLst>
              <a:gd name="connsiteX0" fmla="*/ 34601 w 2518612"/>
              <a:gd name="connsiteY0" fmla="*/ 0 h 1375241"/>
              <a:gd name="connsiteX1" fmla="*/ 2484011 w 2518612"/>
              <a:gd name="connsiteY1" fmla="*/ 0 h 1375241"/>
              <a:gd name="connsiteX2" fmla="*/ 2518612 w 2518612"/>
              <a:gd name="connsiteY2" fmla="*/ 34601 h 1375241"/>
              <a:gd name="connsiteX3" fmla="*/ 2518612 w 2518612"/>
              <a:gd name="connsiteY3" fmla="*/ 1340640 h 1375241"/>
              <a:gd name="connsiteX4" fmla="*/ 2484011 w 2518612"/>
              <a:gd name="connsiteY4" fmla="*/ 1375241 h 1375241"/>
              <a:gd name="connsiteX5" fmla="*/ 34601 w 2518612"/>
              <a:gd name="connsiteY5" fmla="*/ 1375241 h 1375241"/>
              <a:gd name="connsiteX6" fmla="*/ 0 w 2518612"/>
              <a:gd name="connsiteY6" fmla="*/ 1340640 h 1375241"/>
              <a:gd name="connsiteX7" fmla="*/ 0 w 2518612"/>
              <a:gd name="connsiteY7" fmla="*/ 34601 h 1375241"/>
              <a:gd name="connsiteX8" fmla="*/ 34601 w 2518612"/>
              <a:gd name="connsiteY8" fmla="*/ 0 h 137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612" h="1375241">
                <a:moveTo>
                  <a:pt x="34601" y="0"/>
                </a:moveTo>
                <a:lnTo>
                  <a:pt x="2484011" y="0"/>
                </a:lnTo>
                <a:cubicBezTo>
                  <a:pt x="2503121" y="0"/>
                  <a:pt x="2518612" y="15491"/>
                  <a:pt x="2518612" y="34601"/>
                </a:cubicBezTo>
                <a:lnTo>
                  <a:pt x="2518612" y="1340640"/>
                </a:lnTo>
                <a:cubicBezTo>
                  <a:pt x="2518612" y="1359750"/>
                  <a:pt x="2503121" y="1375241"/>
                  <a:pt x="2484011" y="1375241"/>
                </a:cubicBezTo>
                <a:lnTo>
                  <a:pt x="34601" y="1375241"/>
                </a:lnTo>
                <a:cubicBezTo>
                  <a:pt x="15491" y="1375241"/>
                  <a:pt x="0" y="1359750"/>
                  <a:pt x="0" y="1340640"/>
                </a:cubicBezTo>
                <a:lnTo>
                  <a:pt x="0" y="34601"/>
                </a:lnTo>
                <a:cubicBezTo>
                  <a:pt x="0" y="15491"/>
                  <a:pt x="15491" y="0"/>
                  <a:pt x="346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33A191B-C8EE-4491-8269-A8C03F2438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24799" y="3355359"/>
            <a:ext cx="2518612" cy="1375241"/>
          </a:xfrm>
          <a:custGeom>
            <a:avLst/>
            <a:gdLst>
              <a:gd name="connsiteX0" fmla="*/ 34601 w 2518612"/>
              <a:gd name="connsiteY0" fmla="*/ 0 h 1375241"/>
              <a:gd name="connsiteX1" fmla="*/ 2484011 w 2518612"/>
              <a:gd name="connsiteY1" fmla="*/ 0 h 1375241"/>
              <a:gd name="connsiteX2" fmla="*/ 2518612 w 2518612"/>
              <a:gd name="connsiteY2" fmla="*/ 34601 h 1375241"/>
              <a:gd name="connsiteX3" fmla="*/ 2518612 w 2518612"/>
              <a:gd name="connsiteY3" fmla="*/ 1340640 h 1375241"/>
              <a:gd name="connsiteX4" fmla="*/ 2484011 w 2518612"/>
              <a:gd name="connsiteY4" fmla="*/ 1375241 h 1375241"/>
              <a:gd name="connsiteX5" fmla="*/ 34601 w 2518612"/>
              <a:gd name="connsiteY5" fmla="*/ 1375241 h 1375241"/>
              <a:gd name="connsiteX6" fmla="*/ 0 w 2518612"/>
              <a:gd name="connsiteY6" fmla="*/ 1340640 h 1375241"/>
              <a:gd name="connsiteX7" fmla="*/ 0 w 2518612"/>
              <a:gd name="connsiteY7" fmla="*/ 34601 h 1375241"/>
              <a:gd name="connsiteX8" fmla="*/ 34601 w 2518612"/>
              <a:gd name="connsiteY8" fmla="*/ 0 h 137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612" h="1375241">
                <a:moveTo>
                  <a:pt x="34601" y="0"/>
                </a:moveTo>
                <a:lnTo>
                  <a:pt x="2484011" y="0"/>
                </a:lnTo>
                <a:cubicBezTo>
                  <a:pt x="2503121" y="0"/>
                  <a:pt x="2518612" y="15491"/>
                  <a:pt x="2518612" y="34601"/>
                </a:cubicBezTo>
                <a:lnTo>
                  <a:pt x="2518612" y="1340640"/>
                </a:lnTo>
                <a:cubicBezTo>
                  <a:pt x="2518612" y="1359750"/>
                  <a:pt x="2503121" y="1375241"/>
                  <a:pt x="2484011" y="1375241"/>
                </a:cubicBezTo>
                <a:lnTo>
                  <a:pt x="34601" y="1375241"/>
                </a:lnTo>
                <a:cubicBezTo>
                  <a:pt x="15491" y="1375241"/>
                  <a:pt x="0" y="1359750"/>
                  <a:pt x="0" y="1340640"/>
                </a:cubicBezTo>
                <a:lnTo>
                  <a:pt x="0" y="34601"/>
                </a:lnTo>
                <a:cubicBezTo>
                  <a:pt x="0" y="15491"/>
                  <a:pt x="15491" y="0"/>
                  <a:pt x="346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910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xmlns="" id="{885441B2-28EF-45E8-8A9B-56CF58D666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54316" y="0"/>
            <a:ext cx="3368842" cy="6858000"/>
          </a:xfrm>
          <a:solidFill>
            <a:schemeClr val="bg2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xmlns="" id="{B04B5D2E-0C2B-4F88-ACCE-E7C903B643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23158" y="0"/>
            <a:ext cx="3368842" cy="6858000"/>
          </a:xfrm>
          <a:solidFill>
            <a:schemeClr val="bg2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xmlns="" id="{1E2E18F0-B7B2-4CA8-A4F0-6B8B3A86E3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884" y="396606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410292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xmlns="" id="{7710D2AA-8774-4E01-BB55-3989E7CF2C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4089" y="396606"/>
            <a:ext cx="4754454" cy="193561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xmlns="" id="{81778DCE-BCEC-4122-ADCB-0EFC43058E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129" y="1346444"/>
            <a:ext cx="5533704" cy="3731741"/>
          </a:xfrm>
          <a:custGeom>
            <a:avLst/>
            <a:gdLst>
              <a:gd name="connsiteX0" fmla="*/ 0 w 1051123"/>
              <a:gd name="connsiteY0" fmla="*/ 0 h 1051123"/>
              <a:gd name="connsiteX1" fmla="*/ 1051123 w 1051123"/>
              <a:gd name="connsiteY1" fmla="*/ 0 h 1051123"/>
              <a:gd name="connsiteX2" fmla="*/ 1051123 w 1051123"/>
              <a:gd name="connsiteY2" fmla="*/ 1051123 h 1051123"/>
              <a:gd name="connsiteX3" fmla="*/ 0 w 1051123"/>
              <a:gd name="connsiteY3" fmla="*/ 1051123 h 1051123"/>
              <a:gd name="connsiteX4" fmla="*/ 0 w 1051123"/>
              <a:gd name="connsiteY4" fmla="*/ 0 h 1051123"/>
              <a:gd name="connsiteX0" fmla="*/ 0 w 1123695"/>
              <a:gd name="connsiteY0" fmla="*/ 0 h 1370437"/>
              <a:gd name="connsiteX1" fmla="*/ 1123695 w 1123695"/>
              <a:gd name="connsiteY1" fmla="*/ 319314 h 1370437"/>
              <a:gd name="connsiteX2" fmla="*/ 1123695 w 1123695"/>
              <a:gd name="connsiteY2" fmla="*/ 1370437 h 1370437"/>
              <a:gd name="connsiteX3" fmla="*/ 72572 w 1123695"/>
              <a:gd name="connsiteY3" fmla="*/ 1370437 h 1370437"/>
              <a:gd name="connsiteX4" fmla="*/ 0 w 1123695"/>
              <a:gd name="connsiteY4" fmla="*/ 0 h 1370437"/>
              <a:gd name="connsiteX0" fmla="*/ 0 w 1096341"/>
              <a:gd name="connsiteY0" fmla="*/ 0 h 1327452"/>
              <a:gd name="connsiteX1" fmla="*/ 1096341 w 1096341"/>
              <a:gd name="connsiteY1" fmla="*/ 276329 h 1327452"/>
              <a:gd name="connsiteX2" fmla="*/ 1096341 w 1096341"/>
              <a:gd name="connsiteY2" fmla="*/ 1327452 h 1327452"/>
              <a:gd name="connsiteX3" fmla="*/ 45218 w 1096341"/>
              <a:gd name="connsiteY3" fmla="*/ 1327452 h 1327452"/>
              <a:gd name="connsiteX4" fmla="*/ 0 w 1096341"/>
              <a:gd name="connsiteY4" fmla="*/ 0 h 1327452"/>
              <a:gd name="connsiteX0" fmla="*/ 0 w 3183049"/>
              <a:gd name="connsiteY0" fmla="*/ 458317 h 1785769"/>
              <a:gd name="connsiteX1" fmla="*/ 3183049 w 3183049"/>
              <a:gd name="connsiteY1" fmla="*/ 0 h 1785769"/>
              <a:gd name="connsiteX2" fmla="*/ 1096341 w 3183049"/>
              <a:gd name="connsiteY2" fmla="*/ 1785769 h 1785769"/>
              <a:gd name="connsiteX3" fmla="*/ 45218 w 3183049"/>
              <a:gd name="connsiteY3" fmla="*/ 1785769 h 1785769"/>
              <a:gd name="connsiteX4" fmla="*/ 0 w 3183049"/>
              <a:gd name="connsiteY4" fmla="*/ 458317 h 1785769"/>
              <a:gd name="connsiteX0" fmla="*/ 0 w 3183049"/>
              <a:gd name="connsiteY0" fmla="*/ 462225 h 1785769"/>
              <a:gd name="connsiteX1" fmla="*/ 3183049 w 3183049"/>
              <a:gd name="connsiteY1" fmla="*/ 0 h 1785769"/>
              <a:gd name="connsiteX2" fmla="*/ 1096341 w 3183049"/>
              <a:gd name="connsiteY2" fmla="*/ 1785769 h 1785769"/>
              <a:gd name="connsiteX3" fmla="*/ 45218 w 3183049"/>
              <a:gd name="connsiteY3" fmla="*/ 1785769 h 1785769"/>
              <a:gd name="connsiteX4" fmla="*/ 0 w 3183049"/>
              <a:gd name="connsiteY4" fmla="*/ 462225 h 1785769"/>
              <a:gd name="connsiteX0" fmla="*/ 0 w 3179141"/>
              <a:gd name="connsiteY0" fmla="*/ 466132 h 1785769"/>
              <a:gd name="connsiteX1" fmla="*/ 3179141 w 3179141"/>
              <a:gd name="connsiteY1" fmla="*/ 0 h 1785769"/>
              <a:gd name="connsiteX2" fmla="*/ 1092433 w 3179141"/>
              <a:gd name="connsiteY2" fmla="*/ 1785769 h 1785769"/>
              <a:gd name="connsiteX3" fmla="*/ 41310 w 3179141"/>
              <a:gd name="connsiteY3" fmla="*/ 1785769 h 1785769"/>
              <a:gd name="connsiteX4" fmla="*/ 0 w 3179141"/>
              <a:gd name="connsiteY4" fmla="*/ 466132 h 1785769"/>
              <a:gd name="connsiteX0" fmla="*/ 540937 w 3720078"/>
              <a:gd name="connsiteY0" fmla="*/ 466132 h 2508693"/>
              <a:gd name="connsiteX1" fmla="*/ 3720078 w 3720078"/>
              <a:gd name="connsiteY1" fmla="*/ 0 h 2508693"/>
              <a:gd name="connsiteX2" fmla="*/ 1633370 w 3720078"/>
              <a:gd name="connsiteY2" fmla="*/ 1785769 h 2508693"/>
              <a:gd name="connsiteX3" fmla="*/ 0 w 3720078"/>
              <a:gd name="connsiteY3" fmla="*/ 2508693 h 2508693"/>
              <a:gd name="connsiteX4" fmla="*/ 540937 w 3720078"/>
              <a:gd name="connsiteY4" fmla="*/ 466132 h 2508693"/>
              <a:gd name="connsiteX0" fmla="*/ 540937 w 3720078"/>
              <a:gd name="connsiteY0" fmla="*/ 466132 h 2508693"/>
              <a:gd name="connsiteX1" fmla="*/ 3720078 w 3720078"/>
              <a:gd name="connsiteY1" fmla="*/ 0 h 2508693"/>
              <a:gd name="connsiteX2" fmla="*/ 3227708 w 3720078"/>
              <a:gd name="connsiteY2" fmla="*/ 2481338 h 2508693"/>
              <a:gd name="connsiteX3" fmla="*/ 0 w 3720078"/>
              <a:gd name="connsiteY3" fmla="*/ 2508693 h 2508693"/>
              <a:gd name="connsiteX4" fmla="*/ 540937 w 3720078"/>
              <a:gd name="connsiteY4" fmla="*/ 466132 h 250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0078" h="2508693">
                <a:moveTo>
                  <a:pt x="540937" y="466132"/>
                </a:moveTo>
                <a:lnTo>
                  <a:pt x="3720078" y="0"/>
                </a:lnTo>
                <a:lnTo>
                  <a:pt x="3227708" y="2481338"/>
                </a:lnTo>
                <a:lnTo>
                  <a:pt x="0" y="2508693"/>
                </a:lnTo>
                <a:lnTo>
                  <a:pt x="540937" y="466132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B5CA51-D9AA-485C-BCCE-CEA7F2B28F2F}"/>
              </a:ext>
            </a:extLst>
          </p:cNvPr>
          <p:cNvSpPr txBox="1"/>
          <p:nvPr userDrawn="1"/>
        </p:nvSpPr>
        <p:spPr>
          <a:xfrm>
            <a:off x="1038891" y="2332222"/>
            <a:ext cx="180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xmlns="" val="3650082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xmlns="" id="{5AB93274-70C6-4FB7-A46E-ECDCB5F791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xmlns="" id="{82BF07EC-033F-4214-8FE3-A43933DE3F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19909" y="1993891"/>
            <a:ext cx="3361704" cy="1539877"/>
          </a:xfrm>
          <a:custGeom>
            <a:avLst/>
            <a:gdLst>
              <a:gd name="connsiteX0" fmla="*/ 0 w 3406589"/>
              <a:gd name="connsiteY0" fmla="*/ 0 h 1691340"/>
              <a:gd name="connsiteX1" fmla="*/ 3406589 w 3406589"/>
              <a:gd name="connsiteY1" fmla="*/ 0 h 1691340"/>
              <a:gd name="connsiteX2" fmla="*/ 3406589 w 3406589"/>
              <a:gd name="connsiteY2" fmla="*/ 1691340 h 1691340"/>
              <a:gd name="connsiteX3" fmla="*/ 0 w 3406589"/>
              <a:gd name="connsiteY3" fmla="*/ 1691340 h 1691340"/>
              <a:gd name="connsiteX4" fmla="*/ 0 w 3406589"/>
              <a:gd name="connsiteY4" fmla="*/ 0 h 1691340"/>
              <a:gd name="connsiteX0" fmla="*/ 0 w 3556000"/>
              <a:gd name="connsiteY0" fmla="*/ 0 h 1691340"/>
              <a:gd name="connsiteX1" fmla="*/ 3556000 w 3556000"/>
              <a:gd name="connsiteY1" fmla="*/ 0 h 1691340"/>
              <a:gd name="connsiteX2" fmla="*/ 3556000 w 3556000"/>
              <a:gd name="connsiteY2" fmla="*/ 1691340 h 1691340"/>
              <a:gd name="connsiteX3" fmla="*/ 149411 w 3556000"/>
              <a:gd name="connsiteY3" fmla="*/ 1691340 h 1691340"/>
              <a:gd name="connsiteX4" fmla="*/ 0 w 3556000"/>
              <a:gd name="connsiteY4" fmla="*/ 0 h 1691340"/>
              <a:gd name="connsiteX0" fmla="*/ 0 w 3705412"/>
              <a:gd name="connsiteY0" fmla="*/ 5977 h 1697317"/>
              <a:gd name="connsiteX1" fmla="*/ 3705412 w 3705412"/>
              <a:gd name="connsiteY1" fmla="*/ 0 h 1697317"/>
              <a:gd name="connsiteX2" fmla="*/ 3556000 w 3705412"/>
              <a:gd name="connsiteY2" fmla="*/ 1697317 h 1697317"/>
              <a:gd name="connsiteX3" fmla="*/ 149411 w 3705412"/>
              <a:gd name="connsiteY3" fmla="*/ 1697317 h 1697317"/>
              <a:gd name="connsiteX4" fmla="*/ 0 w 3705412"/>
              <a:gd name="connsiteY4" fmla="*/ 5977 h 169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5412" h="1697317">
                <a:moveTo>
                  <a:pt x="0" y="5977"/>
                </a:moveTo>
                <a:lnTo>
                  <a:pt x="3705412" y="0"/>
                </a:lnTo>
                <a:lnTo>
                  <a:pt x="3556000" y="1697317"/>
                </a:lnTo>
                <a:lnTo>
                  <a:pt x="149411" y="1697317"/>
                </a:lnTo>
                <a:lnTo>
                  <a:pt x="0" y="597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6846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xmlns="" id="{9FCE916A-76AC-4872-B108-7A494EFBF0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xmlns="" id="{D211F384-A0AA-486A-ABCF-4F8B0BA88C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9700" y="2120089"/>
            <a:ext cx="1752600" cy="3766096"/>
          </a:xfrm>
          <a:custGeom>
            <a:avLst/>
            <a:gdLst>
              <a:gd name="connsiteX0" fmla="*/ 504814 w 2632868"/>
              <a:gd name="connsiteY0" fmla="*/ 330 h 5657673"/>
              <a:gd name="connsiteX1" fmla="*/ 539273 w 2632868"/>
              <a:gd name="connsiteY1" fmla="*/ 833 h 5657673"/>
              <a:gd name="connsiteX2" fmla="*/ 607688 w 2632868"/>
              <a:gd name="connsiteY2" fmla="*/ 85294 h 5657673"/>
              <a:gd name="connsiteX3" fmla="*/ 680128 w 2632868"/>
              <a:gd name="connsiteY3" fmla="*/ 193886 h 5657673"/>
              <a:gd name="connsiteX4" fmla="*/ 748543 w 2632868"/>
              <a:gd name="connsiteY4" fmla="*/ 211984 h 5657673"/>
              <a:gd name="connsiteX5" fmla="*/ 911532 w 2632868"/>
              <a:gd name="connsiteY5" fmla="*/ 209973 h 5657673"/>
              <a:gd name="connsiteX6" fmla="*/ 1315987 w 2632868"/>
              <a:gd name="connsiteY6" fmla="*/ 209973 h 5657673"/>
              <a:gd name="connsiteX7" fmla="*/ 1720442 w 2632868"/>
              <a:gd name="connsiteY7" fmla="*/ 209973 h 5657673"/>
              <a:gd name="connsiteX8" fmla="*/ 1885443 w 2632868"/>
              <a:gd name="connsiteY8" fmla="*/ 211984 h 5657673"/>
              <a:gd name="connsiteX9" fmla="*/ 1951846 w 2632868"/>
              <a:gd name="connsiteY9" fmla="*/ 193886 h 5657673"/>
              <a:gd name="connsiteX10" fmla="*/ 2026298 w 2632868"/>
              <a:gd name="connsiteY10" fmla="*/ 85294 h 5657673"/>
              <a:gd name="connsiteX11" fmla="*/ 2094713 w 2632868"/>
              <a:gd name="connsiteY11" fmla="*/ 833 h 5657673"/>
              <a:gd name="connsiteX12" fmla="*/ 2171177 w 2632868"/>
              <a:gd name="connsiteY12" fmla="*/ 2844 h 5657673"/>
              <a:gd name="connsiteX13" fmla="*/ 2370386 w 2632868"/>
              <a:gd name="connsiteY13" fmla="*/ 2844 h 5657673"/>
              <a:gd name="connsiteX14" fmla="*/ 2627950 w 2632868"/>
              <a:gd name="connsiteY14" fmla="*/ 392971 h 5657673"/>
              <a:gd name="connsiteX15" fmla="*/ 2629962 w 2632868"/>
              <a:gd name="connsiteY15" fmla="*/ 5313799 h 5657673"/>
              <a:gd name="connsiteX16" fmla="*/ 2631974 w 2632868"/>
              <a:gd name="connsiteY16" fmla="*/ 5321842 h 5657673"/>
              <a:gd name="connsiteX17" fmla="*/ 2631974 w 2632868"/>
              <a:gd name="connsiteY17" fmla="*/ 5327875 h 5657673"/>
              <a:gd name="connsiteX18" fmla="*/ 2631974 w 2632868"/>
              <a:gd name="connsiteY18" fmla="*/ 5368095 h 5657673"/>
              <a:gd name="connsiteX19" fmla="*/ 2631974 w 2632868"/>
              <a:gd name="connsiteY19" fmla="*/ 5380160 h 5657673"/>
              <a:gd name="connsiteX20" fmla="*/ 2631974 w 2632868"/>
              <a:gd name="connsiteY20" fmla="*/ 5394237 h 5657673"/>
              <a:gd name="connsiteX21" fmla="*/ 2629962 w 2632868"/>
              <a:gd name="connsiteY21" fmla="*/ 5406303 h 5657673"/>
              <a:gd name="connsiteX22" fmla="*/ 2627950 w 2632868"/>
              <a:gd name="connsiteY22" fmla="*/ 5414347 h 5657673"/>
              <a:gd name="connsiteX23" fmla="*/ 2621913 w 2632868"/>
              <a:gd name="connsiteY23" fmla="*/ 5442500 h 5657673"/>
              <a:gd name="connsiteX24" fmla="*/ 2619901 w 2632868"/>
              <a:gd name="connsiteY24" fmla="*/ 5450544 h 5657673"/>
              <a:gd name="connsiteX25" fmla="*/ 2593742 w 2632868"/>
              <a:gd name="connsiteY25" fmla="*/ 5510873 h 5657673"/>
              <a:gd name="connsiteX26" fmla="*/ 2573620 w 2632868"/>
              <a:gd name="connsiteY26" fmla="*/ 5541037 h 5657673"/>
              <a:gd name="connsiteX27" fmla="*/ 2326118 w 2632868"/>
              <a:gd name="connsiteY27" fmla="*/ 5657673 h 5657673"/>
              <a:gd name="connsiteX28" fmla="*/ 1869345 w 2632868"/>
              <a:gd name="connsiteY28" fmla="*/ 5657673 h 5657673"/>
              <a:gd name="connsiteX29" fmla="*/ 764641 w 2632868"/>
              <a:gd name="connsiteY29" fmla="*/ 5657673 h 5657673"/>
              <a:gd name="connsiteX30" fmla="*/ 305856 w 2632868"/>
              <a:gd name="connsiteY30" fmla="*/ 5657673 h 5657673"/>
              <a:gd name="connsiteX31" fmla="*/ 58354 w 2632868"/>
              <a:gd name="connsiteY31" fmla="*/ 5541037 h 5657673"/>
              <a:gd name="connsiteX32" fmla="*/ 38232 w 2632868"/>
              <a:gd name="connsiteY32" fmla="*/ 5510873 h 5657673"/>
              <a:gd name="connsiteX33" fmla="*/ 14085 w 2632868"/>
              <a:gd name="connsiteY33" fmla="*/ 5450544 h 5657673"/>
              <a:gd name="connsiteX34" fmla="*/ 12073 w 2632868"/>
              <a:gd name="connsiteY34" fmla="*/ 5442500 h 5657673"/>
              <a:gd name="connsiteX35" fmla="*/ 4024 w 2632868"/>
              <a:gd name="connsiteY35" fmla="*/ 5414347 h 5657673"/>
              <a:gd name="connsiteX36" fmla="*/ 4024 w 2632868"/>
              <a:gd name="connsiteY36" fmla="*/ 5406303 h 5657673"/>
              <a:gd name="connsiteX37" fmla="*/ 2012 w 2632868"/>
              <a:gd name="connsiteY37" fmla="*/ 5394237 h 5657673"/>
              <a:gd name="connsiteX38" fmla="*/ 2012 w 2632868"/>
              <a:gd name="connsiteY38" fmla="*/ 5380160 h 5657673"/>
              <a:gd name="connsiteX39" fmla="*/ 0 w 2632868"/>
              <a:gd name="connsiteY39" fmla="*/ 5358040 h 5657673"/>
              <a:gd name="connsiteX40" fmla="*/ 2012 w 2632868"/>
              <a:gd name="connsiteY40" fmla="*/ 5327875 h 5657673"/>
              <a:gd name="connsiteX41" fmla="*/ 2012 w 2632868"/>
              <a:gd name="connsiteY41" fmla="*/ 5321842 h 5657673"/>
              <a:gd name="connsiteX42" fmla="*/ 4024 w 2632868"/>
              <a:gd name="connsiteY42" fmla="*/ 5313799 h 5657673"/>
              <a:gd name="connsiteX43" fmla="*/ 6036 w 2632868"/>
              <a:gd name="connsiteY43" fmla="*/ 392971 h 5657673"/>
              <a:gd name="connsiteX44" fmla="*/ 261587 w 2632868"/>
              <a:gd name="connsiteY44" fmla="*/ 2844 h 5657673"/>
              <a:gd name="connsiteX45" fmla="*/ 263600 w 2632868"/>
              <a:gd name="connsiteY45" fmla="*/ 2844 h 5657673"/>
              <a:gd name="connsiteX46" fmla="*/ 462809 w 2632868"/>
              <a:gd name="connsiteY46" fmla="*/ 2844 h 5657673"/>
              <a:gd name="connsiteX47" fmla="*/ 504814 w 2632868"/>
              <a:gd name="connsiteY47" fmla="*/ 330 h 565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32868" h="5657673">
                <a:moveTo>
                  <a:pt x="504814" y="330"/>
                </a:moveTo>
                <a:cubicBezTo>
                  <a:pt x="517642" y="-172"/>
                  <a:pt x="529212" y="-172"/>
                  <a:pt x="539273" y="833"/>
                </a:cubicBezTo>
                <a:cubicBezTo>
                  <a:pt x="591590" y="833"/>
                  <a:pt x="611712" y="12899"/>
                  <a:pt x="607688" y="85294"/>
                </a:cubicBezTo>
                <a:cubicBezTo>
                  <a:pt x="603664" y="141600"/>
                  <a:pt x="641896" y="175787"/>
                  <a:pt x="680128" y="193886"/>
                </a:cubicBezTo>
                <a:cubicBezTo>
                  <a:pt x="710311" y="207962"/>
                  <a:pt x="738482" y="211984"/>
                  <a:pt x="748543" y="211984"/>
                </a:cubicBezTo>
                <a:cubicBezTo>
                  <a:pt x="756592" y="209973"/>
                  <a:pt x="827019" y="209973"/>
                  <a:pt x="911532" y="209973"/>
                </a:cubicBezTo>
                <a:cubicBezTo>
                  <a:pt x="1042326" y="209973"/>
                  <a:pt x="1215376" y="209973"/>
                  <a:pt x="1315987" y="209973"/>
                </a:cubicBezTo>
                <a:cubicBezTo>
                  <a:pt x="1416598" y="209973"/>
                  <a:pt x="1591660" y="209973"/>
                  <a:pt x="1720442" y="209973"/>
                </a:cubicBezTo>
                <a:cubicBezTo>
                  <a:pt x="1806967" y="209973"/>
                  <a:pt x="1875382" y="209973"/>
                  <a:pt x="1885443" y="211984"/>
                </a:cubicBezTo>
                <a:cubicBezTo>
                  <a:pt x="1895504" y="211984"/>
                  <a:pt x="1923675" y="207962"/>
                  <a:pt x="1951846" y="193886"/>
                </a:cubicBezTo>
                <a:cubicBezTo>
                  <a:pt x="1990078" y="175787"/>
                  <a:pt x="2028310" y="141600"/>
                  <a:pt x="2026298" y="85294"/>
                </a:cubicBezTo>
                <a:cubicBezTo>
                  <a:pt x="2022274" y="12899"/>
                  <a:pt x="2042396" y="833"/>
                  <a:pt x="2094713" y="833"/>
                </a:cubicBezTo>
                <a:cubicBezTo>
                  <a:pt x="2114835" y="-1178"/>
                  <a:pt x="2140994" y="833"/>
                  <a:pt x="2171177" y="2844"/>
                </a:cubicBezTo>
                <a:cubicBezTo>
                  <a:pt x="2281849" y="2844"/>
                  <a:pt x="2370386" y="2844"/>
                  <a:pt x="2370386" y="2844"/>
                </a:cubicBezTo>
                <a:cubicBezTo>
                  <a:pt x="2388496" y="2844"/>
                  <a:pt x="2660145" y="8877"/>
                  <a:pt x="2627950" y="392971"/>
                </a:cubicBezTo>
                <a:cubicBezTo>
                  <a:pt x="2627950" y="392971"/>
                  <a:pt x="2627950" y="392971"/>
                  <a:pt x="2629962" y="5313799"/>
                </a:cubicBezTo>
                <a:cubicBezTo>
                  <a:pt x="2629962" y="5313799"/>
                  <a:pt x="2629962" y="5315809"/>
                  <a:pt x="2631974" y="5321842"/>
                </a:cubicBezTo>
                <a:cubicBezTo>
                  <a:pt x="2631974" y="5323853"/>
                  <a:pt x="2631974" y="5325864"/>
                  <a:pt x="2631974" y="5327875"/>
                </a:cubicBezTo>
                <a:cubicBezTo>
                  <a:pt x="2631974" y="5335919"/>
                  <a:pt x="2633986" y="5352007"/>
                  <a:pt x="2631974" y="5368095"/>
                </a:cubicBezTo>
                <a:cubicBezTo>
                  <a:pt x="2631974" y="5372116"/>
                  <a:pt x="2631974" y="5376138"/>
                  <a:pt x="2631974" y="5380160"/>
                </a:cubicBezTo>
                <a:cubicBezTo>
                  <a:pt x="2631974" y="5384182"/>
                  <a:pt x="2631974" y="5388204"/>
                  <a:pt x="2631974" y="5394237"/>
                </a:cubicBezTo>
                <a:cubicBezTo>
                  <a:pt x="2629962" y="5398259"/>
                  <a:pt x="2629962" y="5402281"/>
                  <a:pt x="2629962" y="5406303"/>
                </a:cubicBezTo>
                <a:cubicBezTo>
                  <a:pt x="2629962" y="5408314"/>
                  <a:pt x="2627950" y="5412336"/>
                  <a:pt x="2627950" y="5414347"/>
                </a:cubicBezTo>
                <a:cubicBezTo>
                  <a:pt x="2625938" y="5422391"/>
                  <a:pt x="2623925" y="5432445"/>
                  <a:pt x="2621913" y="5442500"/>
                </a:cubicBezTo>
                <a:cubicBezTo>
                  <a:pt x="2621913" y="5444511"/>
                  <a:pt x="2619901" y="5448533"/>
                  <a:pt x="2619901" y="5450544"/>
                </a:cubicBezTo>
                <a:cubicBezTo>
                  <a:pt x="2613864" y="5470654"/>
                  <a:pt x="2605815" y="5490763"/>
                  <a:pt x="2593742" y="5510873"/>
                </a:cubicBezTo>
                <a:cubicBezTo>
                  <a:pt x="2587705" y="5520928"/>
                  <a:pt x="2581669" y="5530983"/>
                  <a:pt x="2573620" y="5541037"/>
                </a:cubicBezTo>
                <a:cubicBezTo>
                  <a:pt x="2529351" y="5597344"/>
                  <a:pt x="2454899" y="5645607"/>
                  <a:pt x="2326118" y="5657673"/>
                </a:cubicBezTo>
                <a:cubicBezTo>
                  <a:pt x="2326118" y="5657673"/>
                  <a:pt x="2326118" y="5657673"/>
                  <a:pt x="1869345" y="5657673"/>
                </a:cubicBezTo>
                <a:cubicBezTo>
                  <a:pt x="1869345" y="5657673"/>
                  <a:pt x="1869345" y="5657673"/>
                  <a:pt x="764641" y="5657673"/>
                </a:cubicBezTo>
                <a:cubicBezTo>
                  <a:pt x="764641" y="5657673"/>
                  <a:pt x="764641" y="5657673"/>
                  <a:pt x="305856" y="5657673"/>
                </a:cubicBezTo>
                <a:cubicBezTo>
                  <a:pt x="179087" y="5645607"/>
                  <a:pt x="102623" y="5597344"/>
                  <a:pt x="58354" y="5541037"/>
                </a:cubicBezTo>
                <a:cubicBezTo>
                  <a:pt x="52317" y="5530983"/>
                  <a:pt x="44268" y="5520928"/>
                  <a:pt x="38232" y="5510873"/>
                </a:cubicBezTo>
                <a:cubicBezTo>
                  <a:pt x="28171" y="5490763"/>
                  <a:pt x="18110" y="5470654"/>
                  <a:pt x="14085" y="5450544"/>
                </a:cubicBezTo>
                <a:cubicBezTo>
                  <a:pt x="12073" y="5448533"/>
                  <a:pt x="12073" y="5444511"/>
                  <a:pt x="12073" y="5442500"/>
                </a:cubicBezTo>
                <a:cubicBezTo>
                  <a:pt x="8049" y="5432445"/>
                  <a:pt x="6036" y="5422391"/>
                  <a:pt x="4024" y="5414347"/>
                </a:cubicBezTo>
                <a:cubicBezTo>
                  <a:pt x="4024" y="5412336"/>
                  <a:pt x="4024" y="5408314"/>
                  <a:pt x="4024" y="5406303"/>
                </a:cubicBezTo>
                <a:cubicBezTo>
                  <a:pt x="4024" y="5402281"/>
                  <a:pt x="2012" y="5398259"/>
                  <a:pt x="2012" y="5394237"/>
                </a:cubicBezTo>
                <a:cubicBezTo>
                  <a:pt x="2012" y="5388204"/>
                  <a:pt x="2012" y="5384182"/>
                  <a:pt x="2012" y="5380160"/>
                </a:cubicBezTo>
                <a:cubicBezTo>
                  <a:pt x="0" y="5372116"/>
                  <a:pt x="0" y="5364073"/>
                  <a:pt x="0" y="5358040"/>
                </a:cubicBezTo>
                <a:cubicBezTo>
                  <a:pt x="0" y="5345974"/>
                  <a:pt x="0" y="5333908"/>
                  <a:pt x="2012" y="5327875"/>
                </a:cubicBezTo>
                <a:cubicBezTo>
                  <a:pt x="2012" y="5325864"/>
                  <a:pt x="2012" y="5323853"/>
                  <a:pt x="2012" y="5321842"/>
                </a:cubicBezTo>
                <a:cubicBezTo>
                  <a:pt x="2012" y="5315809"/>
                  <a:pt x="4024" y="5313799"/>
                  <a:pt x="4024" y="5313799"/>
                </a:cubicBezTo>
                <a:cubicBezTo>
                  <a:pt x="4024" y="5313799"/>
                  <a:pt x="4024" y="5313799"/>
                  <a:pt x="6036" y="392971"/>
                </a:cubicBezTo>
                <a:cubicBezTo>
                  <a:pt x="-26159" y="8877"/>
                  <a:pt x="245490" y="2844"/>
                  <a:pt x="261587" y="2844"/>
                </a:cubicBezTo>
                <a:cubicBezTo>
                  <a:pt x="263600" y="2844"/>
                  <a:pt x="263600" y="2844"/>
                  <a:pt x="263600" y="2844"/>
                </a:cubicBezTo>
                <a:cubicBezTo>
                  <a:pt x="263600" y="2844"/>
                  <a:pt x="352137" y="2844"/>
                  <a:pt x="462809" y="2844"/>
                </a:cubicBezTo>
                <a:cubicBezTo>
                  <a:pt x="477901" y="1839"/>
                  <a:pt x="491986" y="833"/>
                  <a:pt x="504814" y="33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0093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0D652736-F4D7-4176-9687-C28ADB9133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638550"/>
          </a:xfrm>
          <a:custGeom>
            <a:avLst/>
            <a:gdLst>
              <a:gd name="connsiteX0" fmla="*/ 0 w 12192000"/>
              <a:gd name="connsiteY0" fmla="*/ 0 h 3638550"/>
              <a:gd name="connsiteX1" fmla="*/ 12192000 w 12192000"/>
              <a:gd name="connsiteY1" fmla="*/ 0 h 3638550"/>
              <a:gd name="connsiteX2" fmla="*/ 12192000 w 12192000"/>
              <a:gd name="connsiteY2" fmla="*/ 3638550 h 3638550"/>
              <a:gd name="connsiteX3" fmla="*/ 0 w 12192000"/>
              <a:gd name="connsiteY3" fmla="*/ 363855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38550">
                <a:moveTo>
                  <a:pt x="0" y="0"/>
                </a:moveTo>
                <a:lnTo>
                  <a:pt x="12192000" y="0"/>
                </a:lnTo>
                <a:lnTo>
                  <a:pt x="12192000" y="3638550"/>
                </a:lnTo>
                <a:lnTo>
                  <a:pt x="0" y="363855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xmlns="" id="{BE74CA1D-9751-476C-B1F2-676B8C4F4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5279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5B1D3EDE-9737-4F7D-A0C9-62CC738110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53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70430C6A-40B2-479E-8096-830D99D396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011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899AD55B-29A5-4F73-A335-AF83089286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7169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xmlns="" id="{2AE4D8F3-5B06-46B6-B51D-BC8F8969C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75387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EAF1A1FF-30BE-4C42-AB75-25FD6B3B63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521105"/>
            <a:ext cx="5818621" cy="4156241"/>
          </a:xfrm>
          <a:custGeom>
            <a:avLst/>
            <a:gdLst>
              <a:gd name="connsiteX0" fmla="*/ 2720048 w 5818621"/>
              <a:gd name="connsiteY0" fmla="*/ 888 h 4156241"/>
              <a:gd name="connsiteX1" fmla="*/ 3796559 w 5818621"/>
              <a:gd name="connsiteY1" fmla="*/ 334879 h 4156241"/>
              <a:gd name="connsiteX2" fmla="*/ 5290323 w 5818621"/>
              <a:gd name="connsiteY2" fmla="*/ 1528900 h 4156241"/>
              <a:gd name="connsiteX3" fmla="*/ 5791026 w 5818621"/>
              <a:gd name="connsiteY3" fmla="*/ 2530875 h 4156241"/>
              <a:gd name="connsiteX4" fmla="*/ 5565710 w 5818621"/>
              <a:gd name="connsiteY4" fmla="*/ 3599648 h 4156241"/>
              <a:gd name="connsiteX5" fmla="*/ 4088636 w 5818621"/>
              <a:gd name="connsiteY5" fmla="*/ 4150734 h 4156241"/>
              <a:gd name="connsiteX6" fmla="*/ 3195716 w 5818621"/>
              <a:gd name="connsiteY6" fmla="*/ 4088111 h 4156241"/>
              <a:gd name="connsiteX7" fmla="*/ 2210999 w 5818621"/>
              <a:gd name="connsiteY7" fmla="*/ 3741595 h 4156241"/>
              <a:gd name="connsiteX8" fmla="*/ 62149 w 5818621"/>
              <a:gd name="connsiteY8" fmla="*/ 3770819 h 4156241"/>
              <a:gd name="connsiteX9" fmla="*/ 0 w 5818621"/>
              <a:gd name="connsiteY9" fmla="*/ 3794390 h 4156241"/>
              <a:gd name="connsiteX10" fmla="*/ 0 w 5818621"/>
              <a:gd name="connsiteY10" fmla="*/ 1468496 h 4156241"/>
              <a:gd name="connsiteX11" fmla="*/ 14360 w 5818621"/>
              <a:gd name="connsiteY11" fmla="*/ 1453817 h 4156241"/>
              <a:gd name="connsiteX12" fmla="*/ 946724 w 5818621"/>
              <a:gd name="connsiteY12" fmla="*/ 706445 h 4156241"/>
              <a:gd name="connsiteX13" fmla="*/ 2720048 w 5818621"/>
              <a:gd name="connsiteY13" fmla="*/ 888 h 415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18621" h="4156241">
                <a:moveTo>
                  <a:pt x="2720048" y="888"/>
                </a:moveTo>
                <a:cubicBezTo>
                  <a:pt x="3095575" y="17587"/>
                  <a:pt x="3458585" y="159534"/>
                  <a:pt x="3796559" y="334879"/>
                </a:cubicBezTo>
                <a:cubicBezTo>
                  <a:pt x="4364023" y="635472"/>
                  <a:pt x="4889761" y="1027912"/>
                  <a:pt x="5290323" y="1528900"/>
                </a:cubicBezTo>
                <a:cubicBezTo>
                  <a:pt x="5523985" y="1825317"/>
                  <a:pt x="5720093" y="2159309"/>
                  <a:pt x="5791026" y="2530875"/>
                </a:cubicBezTo>
                <a:cubicBezTo>
                  <a:pt x="5861959" y="2898266"/>
                  <a:pt x="5799371" y="3307405"/>
                  <a:pt x="5565710" y="3599648"/>
                </a:cubicBezTo>
                <a:cubicBezTo>
                  <a:pt x="5227735" y="4025488"/>
                  <a:pt x="4631064" y="4129860"/>
                  <a:pt x="4088636" y="4150734"/>
                </a:cubicBezTo>
                <a:cubicBezTo>
                  <a:pt x="3788214" y="4163259"/>
                  <a:pt x="3487792" y="4159084"/>
                  <a:pt x="3195716" y="4088111"/>
                </a:cubicBezTo>
                <a:cubicBezTo>
                  <a:pt x="2853568" y="4008788"/>
                  <a:pt x="2540629" y="3850142"/>
                  <a:pt x="2210999" y="3741595"/>
                </a:cubicBezTo>
                <a:cubicBezTo>
                  <a:pt x="1514188" y="3516150"/>
                  <a:pt x="746443" y="3524500"/>
                  <a:pt x="62149" y="3770819"/>
                </a:cubicBezTo>
                <a:lnTo>
                  <a:pt x="0" y="3794390"/>
                </a:lnTo>
                <a:lnTo>
                  <a:pt x="0" y="1468496"/>
                </a:lnTo>
                <a:lnTo>
                  <a:pt x="14360" y="1453817"/>
                </a:lnTo>
                <a:cubicBezTo>
                  <a:pt x="302851" y="1180035"/>
                  <a:pt x="621268" y="935021"/>
                  <a:pt x="946724" y="706445"/>
                </a:cubicBezTo>
                <a:cubicBezTo>
                  <a:pt x="1472462" y="330704"/>
                  <a:pt x="2073306" y="-19987"/>
                  <a:pt x="2720048" y="88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xmlns="" id="{F163A3B3-FBFF-43E3-8A62-D3F513DA71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836" y="396607"/>
            <a:ext cx="4588328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026790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12AB92B-FCEA-4E88-9F42-06C44AC23A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0396" y="0"/>
            <a:ext cx="12061604" cy="6858000"/>
          </a:xfrm>
          <a:custGeom>
            <a:avLst/>
            <a:gdLst>
              <a:gd name="connsiteX0" fmla="*/ 4000718 w 12061604"/>
              <a:gd name="connsiteY0" fmla="*/ 1155320 h 6858000"/>
              <a:gd name="connsiteX1" fmla="*/ 4396864 w 12061604"/>
              <a:gd name="connsiteY1" fmla="*/ 1551466 h 6858000"/>
              <a:gd name="connsiteX2" fmla="*/ 4000718 w 12061604"/>
              <a:gd name="connsiteY2" fmla="*/ 1947612 h 6858000"/>
              <a:gd name="connsiteX3" fmla="*/ 3604572 w 12061604"/>
              <a:gd name="connsiteY3" fmla="*/ 1551466 h 6858000"/>
              <a:gd name="connsiteX4" fmla="*/ 4000718 w 12061604"/>
              <a:gd name="connsiteY4" fmla="*/ 1155320 h 6858000"/>
              <a:gd name="connsiteX5" fmla="*/ 12061602 w 12061604"/>
              <a:gd name="connsiteY5" fmla="*/ 0 h 6858000"/>
              <a:gd name="connsiteX6" fmla="*/ 12061604 w 12061604"/>
              <a:gd name="connsiteY6" fmla="*/ 0 h 6858000"/>
              <a:gd name="connsiteX7" fmla="*/ 12061604 w 12061604"/>
              <a:gd name="connsiteY7" fmla="*/ 6858000 h 6858000"/>
              <a:gd name="connsiteX8" fmla="*/ 3248426 w 12061604"/>
              <a:gd name="connsiteY8" fmla="*/ 6858000 h 6858000"/>
              <a:gd name="connsiteX9" fmla="*/ 3313951 w 12061604"/>
              <a:gd name="connsiteY9" fmla="*/ 6737108 h 6858000"/>
              <a:gd name="connsiteX10" fmla="*/ 5539423 w 12061604"/>
              <a:gd name="connsiteY10" fmla="*/ 6397165 h 6858000"/>
              <a:gd name="connsiteX11" fmla="*/ 9385509 w 12061604"/>
              <a:gd name="connsiteY11" fmla="*/ 4507814 h 6858000"/>
              <a:gd name="connsiteX12" fmla="*/ 12061602 w 12061604"/>
              <a:gd name="connsiteY12" fmla="*/ 5275496 h 6858000"/>
              <a:gd name="connsiteX13" fmla="*/ 0 w 12061604"/>
              <a:gd name="connsiteY13" fmla="*/ 0 h 6858000"/>
              <a:gd name="connsiteX14" fmla="*/ 4745320 w 12061604"/>
              <a:gd name="connsiteY14" fmla="*/ 0 h 6858000"/>
              <a:gd name="connsiteX15" fmla="*/ 4652673 w 12061604"/>
              <a:gd name="connsiteY15" fmla="*/ 135886 h 6858000"/>
              <a:gd name="connsiteX16" fmla="*/ 3394775 w 12061604"/>
              <a:gd name="connsiteY16" fmla="*/ 518678 h 6858000"/>
              <a:gd name="connsiteX17" fmla="*/ 1274039 w 12061604"/>
              <a:gd name="connsiteY17" fmla="*/ 1750887 h 6858000"/>
              <a:gd name="connsiteX18" fmla="*/ 32691 w 12061604"/>
              <a:gd name="connsiteY18" fmla="*/ 2330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061604" h="6858000">
                <a:moveTo>
                  <a:pt x="4000718" y="1155320"/>
                </a:moveTo>
                <a:cubicBezTo>
                  <a:pt x="4219503" y="1155320"/>
                  <a:pt x="4396864" y="1332681"/>
                  <a:pt x="4396864" y="1551466"/>
                </a:cubicBezTo>
                <a:cubicBezTo>
                  <a:pt x="4396864" y="1770251"/>
                  <a:pt x="4219503" y="1947612"/>
                  <a:pt x="4000718" y="1947612"/>
                </a:cubicBezTo>
                <a:cubicBezTo>
                  <a:pt x="3781933" y="1947612"/>
                  <a:pt x="3604572" y="1770251"/>
                  <a:pt x="3604572" y="1551466"/>
                </a:cubicBezTo>
                <a:cubicBezTo>
                  <a:pt x="3604572" y="1332681"/>
                  <a:pt x="3781933" y="1155320"/>
                  <a:pt x="4000718" y="1155320"/>
                </a:cubicBezTo>
                <a:close/>
                <a:moveTo>
                  <a:pt x="12061602" y="0"/>
                </a:moveTo>
                <a:lnTo>
                  <a:pt x="12061604" y="0"/>
                </a:lnTo>
                <a:lnTo>
                  <a:pt x="12061604" y="6858000"/>
                </a:lnTo>
                <a:lnTo>
                  <a:pt x="3248426" y="6858000"/>
                </a:lnTo>
                <a:lnTo>
                  <a:pt x="3313951" y="6737108"/>
                </a:lnTo>
                <a:cubicBezTo>
                  <a:pt x="4004784" y="5493502"/>
                  <a:pt x="4430722" y="5707184"/>
                  <a:pt x="5539423" y="6397165"/>
                </a:cubicBezTo>
                <a:cubicBezTo>
                  <a:pt x="6730688" y="7134992"/>
                  <a:pt x="7275267" y="5446092"/>
                  <a:pt x="9385509" y="4507814"/>
                </a:cubicBezTo>
                <a:cubicBezTo>
                  <a:pt x="10725683" y="3914993"/>
                  <a:pt x="11602114" y="4657086"/>
                  <a:pt x="12061602" y="5275496"/>
                </a:cubicBezTo>
                <a:close/>
                <a:moveTo>
                  <a:pt x="0" y="0"/>
                </a:moveTo>
                <a:lnTo>
                  <a:pt x="4745320" y="0"/>
                </a:lnTo>
                <a:lnTo>
                  <a:pt x="4652673" y="135886"/>
                </a:lnTo>
                <a:cubicBezTo>
                  <a:pt x="4389297" y="437315"/>
                  <a:pt x="3832802" y="598544"/>
                  <a:pt x="3394775" y="518678"/>
                </a:cubicBezTo>
                <a:cubicBezTo>
                  <a:pt x="2384467" y="327001"/>
                  <a:pt x="2853214" y="2312227"/>
                  <a:pt x="1274039" y="1750887"/>
                </a:cubicBezTo>
                <a:cubicBezTo>
                  <a:pt x="445769" y="1459379"/>
                  <a:pt x="136661" y="797494"/>
                  <a:pt x="32691" y="23300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xmlns="" val="131342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B6A8C36-9C73-40F8-962D-248A78B5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9F9649-039E-42B6-B316-79C7EDFDA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679724-A438-42C5-8DB1-3B432CD8E6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14BBB-647C-4132-992E-C05D224D0D22}" type="datetimeFigureOut">
              <a:rPr lang="en-US" smtClean="0"/>
              <a:pPr/>
              <a:t>5/19/2023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2B6E0EF-0AA6-4A1B-A6DE-199E7B5B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2A51ED-EEEC-43A2-A3F6-A200165CB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6C152-932E-476E-BA88-187E49ED7A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082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0" r:id="rId3"/>
    <p:sldLayoutId id="2147483661" r:id="rId4"/>
    <p:sldLayoutId id="2147483654" r:id="rId5"/>
    <p:sldLayoutId id="2147483655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62" r:id="rId12"/>
    <p:sldLayoutId id="2147483660" r:id="rId13"/>
    <p:sldLayoutId id="2147483659" r:id="rId14"/>
    <p:sldLayoutId id="2147483658" r:id="rId15"/>
    <p:sldLayoutId id="2147483657" r:id="rId16"/>
    <p:sldLayoutId id="2147483656" r:id="rId17"/>
    <p:sldLayoutId id="2147483652" r:id="rId18"/>
    <p:sldLayoutId id="214748367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DE1F4EB-EE37-406C-951A-ED5C3F2A91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16300" y="4986459"/>
            <a:ext cx="4978400" cy="10795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Инициативная разработка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1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xmlns="" id="{47BAE0CE-212C-42B2-B680-B4DE355DE2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43733" y="3073400"/>
            <a:ext cx="5264413" cy="3657600"/>
          </a:xfrm>
          <a:prstGeom prst="rect">
            <a:avLst/>
          </a:prstGeom>
        </p:spPr>
      </p:pic>
      <p:pic>
        <p:nvPicPr>
          <p:cNvPr id="28" name="Рисунок 27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613" b="17613"/>
          <a:stretch>
            <a:fillRect/>
          </a:stretch>
        </p:blipFill>
        <p:spPr>
          <a:xfrm>
            <a:off x="506010" y="3440993"/>
            <a:ext cx="3764925" cy="1160613"/>
          </a:xfrm>
          <a:custGeom>
            <a:avLst/>
            <a:gdLst>
              <a:gd name="connsiteX0" fmla="*/ 0 w 3406589"/>
              <a:gd name="connsiteY0" fmla="*/ 0 h 1691340"/>
              <a:gd name="connsiteX1" fmla="*/ 3406589 w 3406589"/>
              <a:gd name="connsiteY1" fmla="*/ 0 h 1691340"/>
              <a:gd name="connsiteX2" fmla="*/ 3406589 w 3406589"/>
              <a:gd name="connsiteY2" fmla="*/ 1691340 h 1691340"/>
              <a:gd name="connsiteX3" fmla="*/ 0 w 3406589"/>
              <a:gd name="connsiteY3" fmla="*/ 1691340 h 1691340"/>
              <a:gd name="connsiteX4" fmla="*/ 0 w 3406589"/>
              <a:gd name="connsiteY4" fmla="*/ 0 h 1691340"/>
              <a:gd name="connsiteX0" fmla="*/ 0 w 3556000"/>
              <a:gd name="connsiteY0" fmla="*/ 0 h 1691340"/>
              <a:gd name="connsiteX1" fmla="*/ 3556000 w 3556000"/>
              <a:gd name="connsiteY1" fmla="*/ 0 h 1691340"/>
              <a:gd name="connsiteX2" fmla="*/ 3556000 w 3556000"/>
              <a:gd name="connsiteY2" fmla="*/ 1691340 h 1691340"/>
              <a:gd name="connsiteX3" fmla="*/ 149411 w 3556000"/>
              <a:gd name="connsiteY3" fmla="*/ 1691340 h 1691340"/>
              <a:gd name="connsiteX4" fmla="*/ 0 w 3556000"/>
              <a:gd name="connsiteY4" fmla="*/ 0 h 1691340"/>
              <a:gd name="connsiteX0" fmla="*/ 0 w 3705412"/>
              <a:gd name="connsiteY0" fmla="*/ 5977 h 1697317"/>
              <a:gd name="connsiteX1" fmla="*/ 3705412 w 3705412"/>
              <a:gd name="connsiteY1" fmla="*/ 0 h 1697317"/>
              <a:gd name="connsiteX2" fmla="*/ 3556000 w 3705412"/>
              <a:gd name="connsiteY2" fmla="*/ 1697317 h 1697317"/>
              <a:gd name="connsiteX3" fmla="*/ 149411 w 3705412"/>
              <a:gd name="connsiteY3" fmla="*/ 1697317 h 1697317"/>
              <a:gd name="connsiteX4" fmla="*/ 0 w 3705412"/>
              <a:gd name="connsiteY4" fmla="*/ 5977 h 169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5412" h="1697317">
                <a:moveTo>
                  <a:pt x="0" y="5977"/>
                </a:moveTo>
                <a:lnTo>
                  <a:pt x="3705412" y="0"/>
                </a:lnTo>
                <a:lnTo>
                  <a:pt x="3556000" y="1697317"/>
                </a:lnTo>
                <a:lnTo>
                  <a:pt x="149411" y="1697317"/>
                </a:lnTo>
                <a:lnTo>
                  <a:pt x="0" y="5977"/>
                </a:lnTo>
                <a:close/>
              </a:path>
            </a:pathLst>
          </a:custGeom>
        </p:spPr>
      </p:pic>
      <p:sp>
        <p:nvSpPr>
          <p:cNvPr id="26" name="Text Placeholder 4">
            <a:extLst>
              <a:ext uri="{FF2B5EF4-FFF2-40B4-BE49-F238E27FC236}">
                <a16:creationId xmlns:a16="http://schemas.microsoft.com/office/drawing/2014/main" xmlns="" id="{0DE1F4EB-EE37-406C-951A-ED5C3F2A918A}"/>
              </a:ext>
            </a:extLst>
          </p:cNvPr>
          <p:cNvSpPr txBox="1">
            <a:spLocks/>
          </p:cNvSpPr>
          <p:nvPr/>
        </p:nvSpPr>
        <p:spPr>
          <a:xfrm>
            <a:off x="837495" y="493288"/>
            <a:ext cx="7669575" cy="1079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ru-RU" sz="2800" b="1" dirty="0" smtClean="0">
              <a:ea typeface="+mj-lt"/>
              <a:cs typeface="+mj-lt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itchFamily="18" charset="0"/>
                <a:ea typeface="+mj-lt"/>
                <a:cs typeface="Times New Roman" pitchFamily="18" charset="0"/>
              </a:rPr>
              <a:t>ФГБОУ </a:t>
            </a:r>
            <a:r>
              <a:rPr lang="ru-RU" sz="3200" b="1" dirty="0">
                <a:latin typeface="Times New Roman" pitchFamily="18" charset="0"/>
                <a:ea typeface="+mj-lt"/>
                <a:cs typeface="Times New Roman" pitchFamily="18" charset="0"/>
              </a:rPr>
              <a:t>ВО «Алтайский ГАУ</a:t>
            </a:r>
            <a:r>
              <a:rPr lang="ru-RU" sz="3200" b="1" dirty="0" smtClean="0">
                <a:latin typeface="Times New Roman" pitchFamily="18" charset="0"/>
                <a:ea typeface="+mj-lt"/>
                <a:cs typeface="Times New Roman" pitchFamily="18" charset="0"/>
              </a:rPr>
              <a:t>»</a:t>
            </a:r>
            <a:endParaRPr lang="en-US" sz="6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xmlns="" id="{0DE1F4EB-EE37-406C-951A-ED5C3F2A918A}"/>
              </a:ext>
            </a:extLst>
          </p:cNvPr>
          <p:cNvSpPr txBox="1">
            <a:spLocks/>
          </p:cNvSpPr>
          <p:nvPr/>
        </p:nvSpPr>
        <p:spPr>
          <a:xfrm>
            <a:off x="4596036" y="2412123"/>
            <a:ext cx="5683081" cy="2301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Цифровой дизайн ИМС</a:t>
            </a:r>
            <a:endParaRPr lang="en-US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Freeform 36">
            <a:extLst>
              <a:ext uri="{FF2B5EF4-FFF2-40B4-BE49-F238E27FC236}">
                <a16:creationId xmlns:a16="http://schemas.microsoft.com/office/drawing/2014/main" xmlns="" id="{18962DA1-5904-4727-A02A-CDF5AF4FD8AF}"/>
              </a:ext>
            </a:extLst>
          </p:cNvPr>
          <p:cNvSpPr>
            <a:spLocks/>
          </p:cNvSpPr>
          <p:nvPr/>
        </p:nvSpPr>
        <p:spPr bwMode="auto">
          <a:xfrm rot="10800000">
            <a:off x="5588000" y="-272144"/>
            <a:ext cx="6604000" cy="2710544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>
                  <a:alpha val="75000"/>
                </a:schemeClr>
              </a:gs>
              <a:gs pos="0">
                <a:schemeClr val="accent1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5742352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AFDCCC-F5FD-4E65-AA1B-C617B6AB9CD7}"/>
              </a:ext>
            </a:extLst>
          </p:cNvPr>
          <p:cNvSpPr txBox="1"/>
          <p:nvPr/>
        </p:nvSpPr>
        <p:spPr>
          <a:xfrm>
            <a:off x="379869" y="1563542"/>
            <a:ext cx="81335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Идея данного проекта 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– это:</a:t>
            </a:r>
          </a:p>
          <a:p>
            <a:pPr indent="4572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Разработка цифровой оболочки для визуализации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информационно-моделирующей системы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(ИМС) промышленного производства этилена и пропилена.</a:t>
            </a:r>
          </a:p>
          <a:p>
            <a:pPr indent="457200" algn="just"/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Промышленное производство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процесс термического пиролиза различного углеводородного (УВ) сырья при высоких температурах 700 - 900°С, под давлением. Сырьем могут являться – газы: этан, пропан, бутан и бензиновые фракции.</a:t>
            </a:r>
          </a:p>
          <a:p>
            <a:pPr indent="457200" algn="just"/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Основные товарные продукты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этилен и пропилен, являются сырьем для получения современных полимерных и пластмассовых материалов широкого применения.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6211" y="229462"/>
            <a:ext cx="5360905" cy="13337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Пользователь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его проблема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1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 36">
            <a:extLst>
              <a:ext uri="{FF2B5EF4-FFF2-40B4-BE49-F238E27FC236}">
                <a16:creationId xmlns:a16="http://schemas.microsoft.com/office/drawing/2014/main" xmlns="" id="{5EB8A68B-8771-8E02-43ED-0022CCC441D4}"/>
              </a:ext>
            </a:extLst>
          </p:cNvPr>
          <p:cNvSpPr>
            <a:spLocks/>
          </p:cNvSpPr>
          <p:nvPr/>
        </p:nvSpPr>
        <p:spPr bwMode="auto">
          <a:xfrm rot="10800000">
            <a:off x="5588000" y="-218981"/>
            <a:ext cx="6604000" cy="2710544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>
                  <a:alpha val="75000"/>
                </a:schemeClr>
              </a:gs>
              <a:gs pos="0">
                <a:schemeClr val="accent1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637181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AFDCCC-F5FD-4E65-AA1B-C617B6AB9CD7}"/>
              </a:ext>
            </a:extLst>
          </p:cNvPr>
          <p:cNvSpPr txBox="1"/>
          <p:nvPr/>
        </p:nvSpPr>
        <p:spPr>
          <a:xfrm>
            <a:off x="411401" y="4259446"/>
            <a:ext cx="813350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sz="2200" b="1" i="1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sz="22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Производство взрывоопасное,  так как УВ сырье получают из нефти. Поставщики сырья могут меняться, в свою очередь процесс пиролиза очень сложный и содержит сотни реакций, поэтому возникают производственные проблемы, требующие предварительных расчетов.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E2FFD93-3055-496E-A44C-A41503B0073F}"/>
              </a:ext>
            </a:extLst>
          </p:cNvPr>
          <p:cNvSpPr txBox="1"/>
          <p:nvPr/>
        </p:nvSpPr>
        <p:spPr>
          <a:xfrm>
            <a:off x="348341" y="1526101"/>
            <a:ext cx="8023149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sz="2200" b="1" i="1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Пользователи:</a:t>
            </a:r>
            <a:r>
              <a:rPr lang="ru-RU" sz="22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Специалисты 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руководители технических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отделов на предприятиях промышленного производства этилена и пропилена на базе процесса термического пиролиза углеводородного сырья (УВ) на заводе ЭП-300 в Томске на нефтехимическом комбинате (сейчас комбинат называется «СИБУР»)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6211" y="229462"/>
            <a:ext cx="5360905" cy="13337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Пользователь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его проблема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1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 36">
            <a:extLst>
              <a:ext uri="{FF2B5EF4-FFF2-40B4-BE49-F238E27FC236}">
                <a16:creationId xmlns:a16="http://schemas.microsoft.com/office/drawing/2014/main" xmlns="" id="{5EB8A68B-8771-8E02-43ED-0022CCC441D4}"/>
              </a:ext>
            </a:extLst>
          </p:cNvPr>
          <p:cNvSpPr>
            <a:spLocks/>
          </p:cNvSpPr>
          <p:nvPr/>
        </p:nvSpPr>
        <p:spPr bwMode="auto">
          <a:xfrm rot="10800000">
            <a:off x="5588000" y="-218981"/>
            <a:ext cx="6604000" cy="2710544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>
                  <a:alpha val="75000"/>
                </a:schemeClr>
              </a:gs>
              <a:gs pos="0">
                <a:schemeClr val="accent1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6371813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E2FFD93-3055-496E-A44C-A41503B0073F}"/>
              </a:ext>
            </a:extLst>
          </p:cNvPr>
          <p:cNvSpPr txBox="1"/>
          <p:nvPr/>
        </p:nvSpPr>
        <p:spPr>
          <a:xfrm>
            <a:off x="803524" y="1623848"/>
            <a:ext cx="5392325" cy="4126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 algn="just">
              <a:lnSpc>
                <a:spcPct val="110000"/>
              </a:lnSpc>
            </a:pP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Разработка цифровой графической оболочки для ИМС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(информационно-моделирущей системы) </a:t>
            </a:r>
            <a:r>
              <a:rPr lang="ru-RU" sz="2800" dirty="0" smtClean="0">
                <a:latin typeface="Times New Roman"/>
                <a:cs typeface="Times New Roman"/>
              </a:rPr>
              <a:t>процесса термического пиролиза углеводородного сырья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 системой меню и переходов, которая позволит наглядно и удобно выполнять вычисления. </a:t>
            </a:r>
          </a:p>
          <a:p>
            <a:pPr>
              <a:lnSpc>
                <a:spcPct val="150000"/>
              </a:lnSpc>
            </a:pPr>
            <a:endParaRPr lang="en-US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9906" y="455206"/>
            <a:ext cx="4195763" cy="837566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1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604320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3549" y="371928"/>
            <a:ext cx="5328976" cy="11176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Пользовательский сценарий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488731" y="1561911"/>
            <a:ext cx="6779172" cy="43501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Используя наше решение пользователь сможет: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оперативно и эффективно изучать реальный объект (производство);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выполнять вычислительные эксперименты и исследования для получения практических рекомендаций с целью оптимального управления этим производством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38319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7511" y="1213946"/>
            <a:ext cx="5568792" cy="5407572"/>
          </a:xfrm>
        </p:spPr>
        <p:txBody>
          <a:bodyPr>
            <a:noAutofit/>
          </a:bodyPr>
          <a:lstStyle/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ИМС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(информационно-моделирующая система) была разработана ранее 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представляет собой пакет программ математических моделей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расчетов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файлов с данными, графическими схемами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других информационных элементов.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Структура ИМС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представлена на схеме (рис. 1).</a:t>
            </a:r>
            <a:endParaRPr lang="ru-RU" sz="2000" dirty="0" smtClean="0"/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ИМС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(основного узла пиролиза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состоит из нескольких блоков, которые содержат: модели кинетики, модели печей, банк физико-химических параметров и других файлов.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Математические (детерминированные)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модели учитывают физико-химические особенности и механизм процесса, технологию и конструкции пиролизных печей, и позволяют рассчитывать количества получаемых продуктов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386995" y="1621064"/>
            <a:ext cx="6534505" cy="420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396342" y="1861457"/>
            <a:ext cx="7845958" cy="184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405325" y="192009"/>
            <a:ext cx="4860358" cy="1069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 проекте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(Что есть сейчас?)</a:t>
            </a:r>
            <a:endParaRPr lang="ru-RU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Egors\Desktop\Screenshot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766"/>
          <a:stretch>
            <a:fillRect/>
          </a:stretch>
        </p:blipFill>
        <p:spPr bwMode="auto">
          <a:xfrm>
            <a:off x="6164317" y="1103586"/>
            <a:ext cx="5817476" cy="44892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670724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386995" y="1621064"/>
            <a:ext cx="6534505" cy="420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396342" y="1861457"/>
            <a:ext cx="7845958" cy="184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292888" y="208812"/>
            <a:ext cx="5130449" cy="1541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 проекте </a:t>
            </a:r>
          </a:p>
          <a:p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(Что есть сейчас?)</a:t>
            </a:r>
            <a:endParaRPr lang="ru-RU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B39A990E-0127-33D5-7BA7-521F21F8E8A5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504498" y="1876097"/>
            <a:ext cx="3815254" cy="3121573"/>
          </a:xfrm>
        </p:spPr>
        <p:txBody>
          <a:bodyPr>
            <a:normAutofit fontScale="85000" lnSpcReduction="10000"/>
          </a:bodyPr>
          <a:lstStyle/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Начальный вариант Графической оболочки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содержит систему меню – блоков ИМС соответственно структуре (рис.1).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Показана схема печи из меню - блока изображений аппаратов 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Graf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17688" t="5927" r="18092"/>
          <a:stretch>
            <a:fillRect/>
          </a:stretch>
        </p:blipFill>
        <p:spPr bwMode="auto">
          <a:xfrm>
            <a:off x="4761187" y="299545"/>
            <a:ext cx="7229576" cy="605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721407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2" name="Рисунок 11" descr="АКТ на расчеты по ШФЛУ на моделях ИМС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t="4860" b="4860"/>
          <a:stretch>
            <a:fillRect/>
          </a:stretch>
        </p:blipFill>
        <p:spPr>
          <a:xfrm rot="5400000">
            <a:off x="692469" y="3248909"/>
            <a:ext cx="3405356" cy="2488530"/>
          </a:xfrm>
        </p:spPr>
      </p:pic>
      <p:pic>
        <p:nvPicPr>
          <p:cNvPr id="13" name="Рисунок 12" descr="АКТ на ИМС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t="4860" b="4860"/>
          <a:stretch>
            <a:fillRect/>
          </a:stretch>
        </p:blipFill>
        <p:spPr>
          <a:xfrm rot="5400000">
            <a:off x="3801867" y="3298558"/>
            <a:ext cx="3409651" cy="2425070"/>
          </a:xfrm>
        </p:spPr>
      </p:pic>
      <p:pic>
        <p:nvPicPr>
          <p:cNvPr id="14" name="Рисунок 13" descr="Акт ТЕХНЕФТЕХИМ Москва.jpg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/>
          <a:srcRect t="4860" b="4860"/>
          <a:stretch>
            <a:fillRect/>
          </a:stretch>
        </p:blipFill>
        <p:spPr>
          <a:xfrm rot="5400000">
            <a:off x="6971698" y="3252507"/>
            <a:ext cx="3389585" cy="2465571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02" y="252248"/>
            <a:ext cx="8123582" cy="96169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Результаты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пользовательского </a:t>
            </a:r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тестирования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386994" y="1865085"/>
            <a:ext cx="6534505" cy="420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499698" y="1450427"/>
            <a:ext cx="10551930" cy="11981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457200" algn="just" defTabSz="914400" rtl="0" eaLnBrk="1" fontAlgn="auto" latinLnBrk="0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" sz="2400" dirty="0" smtClean="0">
                <a:latin typeface="Times New Roman" pitchFamily="18" charset="0"/>
                <a:cs typeface="Times New Roman" pitchFamily="18" charset="0"/>
              </a:rPr>
              <a:t>Математические модели ИМС были апробированы на Томском заводе ЭП-300, были выполнены ряд вычислений. Получены Акты об использовании НИР.</a:t>
            </a:r>
            <a:endParaRPr kumimoji="0" lang="ru" sz="24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542062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8275" y="1840749"/>
            <a:ext cx="8304731" cy="2870200"/>
          </a:xfrm>
        </p:spPr>
        <p:txBody>
          <a:bodyPr>
            <a:noAutofit/>
          </a:bodyPr>
          <a:lstStyle/>
          <a:p>
            <a:pPr algn="ctr"/>
            <a:r>
              <a:rPr lang="ru" sz="54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Экономика проекта: предположения и вопросы</a:t>
            </a:r>
            <a:endParaRPr lang="en-US" sz="54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386995" y="1667328"/>
            <a:ext cx="6534505" cy="420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45F89277-D740-596D-F6BB-A076190B9DA6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Freeform 36">
            <a:extLst>
              <a:ext uri="{FF2B5EF4-FFF2-40B4-BE49-F238E27FC236}">
                <a16:creationId xmlns:a16="http://schemas.microsoft.com/office/drawing/2014/main" xmlns="" id="{551A7994-A7F9-C6ED-5CC9-833F4C31D3F6}"/>
              </a:ext>
            </a:extLst>
          </p:cNvPr>
          <p:cNvSpPr>
            <a:spLocks/>
          </p:cNvSpPr>
          <p:nvPr/>
        </p:nvSpPr>
        <p:spPr bwMode="auto">
          <a:xfrm rot="10800000">
            <a:off x="5588000" y="-218981"/>
            <a:ext cx="6604000" cy="2710544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>
                  <a:alpha val="75000"/>
                </a:schemeClr>
              </a:gs>
              <a:gs pos="0">
                <a:schemeClr val="accent1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542062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423" y="930166"/>
            <a:ext cx="7522039" cy="5123793"/>
          </a:xfrm>
        </p:spPr>
        <p:txBody>
          <a:bodyPr>
            <a:noAutofit/>
          </a:bodyPr>
          <a:lstStyle/>
          <a:p>
            <a:pPr indent="457200" algn="just">
              <a:lnSpc>
                <a:spcPct val="100000"/>
              </a:lnSpc>
              <a:spcBef>
                <a:spcPts val="300"/>
              </a:spcBef>
            </a:pPr>
            <a:r>
              <a:rPr lang="ru-RU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Наши исследования подтвердили,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что существует несколько частичных аналогов - ИМС зарубежных крупных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фирм: 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Aspen Plus , </a:t>
            </a:r>
            <a:r>
              <a:rPr lang="ru-RU" sz="2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UniSim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300"/>
              </a:spcBef>
            </a:pP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 настоящее время Томский Завод </a:t>
            </a:r>
            <a:r>
              <a:rPr lang="ru-RU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пиролиза ЭП-300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выполнения предварительных расчетов покупает в аренду на год Лицензию на программу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Hysys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фирмы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Aspen Plus.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300"/>
              </a:spcBef>
            </a:pP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Объем рынка.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удалось найти информацию о том, что аренда ПО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Hysys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фирмы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Aspen Plus в 2018 году на российском рынке стоила более 1,5 млн.руб., а сейчас -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2-2,5  млн.руб.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более.</a:t>
            </a:r>
          </a:p>
          <a:p>
            <a:pPr indent="457200" algn="just">
              <a:lnSpc>
                <a:spcPct val="100000"/>
              </a:lnSpc>
              <a:spcBef>
                <a:spcPts val="3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 же нужно добавить, что </a:t>
            </a:r>
            <a:r>
              <a:rPr lang="ru-RU" sz="2400" dirty="0" smtClean="0">
                <a:latin typeface="Times New Roman"/>
                <a:cs typeface="Times New Roman"/>
              </a:rPr>
              <a:t>таких заводов (Пользователей) в России - 7.</a:t>
            </a:r>
            <a:endParaRPr lang="en-US" sz="2400" dirty="0"/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475457" y="277648"/>
            <a:ext cx="4851399" cy="8259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542062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8014" y="263999"/>
            <a:ext cx="4918841" cy="10918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Структура издержек </a:t>
            </a:r>
            <a:endParaRPr lang="ru" sz="4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бизнес-модель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A9FED2E-2E56-3CD1-23C3-014E8E36D808}"/>
              </a:ext>
            </a:extLst>
          </p:cNvPr>
          <p:cNvSpPr txBox="1"/>
          <p:nvPr/>
        </p:nvSpPr>
        <p:spPr>
          <a:xfrm>
            <a:off x="252248" y="1390069"/>
            <a:ext cx="5054987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457200" algn="just"/>
            <a:r>
              <a:rPr lang="ru-RU" sz="2400" dirty="0" smtClean="0">
                <a:latin typeface="Times New Roman" pitchFamily="18" charset="0"/>
                <a:ea typeface="Open Sans"/>
                <a:cs typeface="Times New Roman" pitchFamily="18" charset="0"/>
              </a:rPr>
              <a:t>Мы </a:t>
            </a:r>
            <a:r>
              <a:rPr lang="ru-RU" sz="2400" dirty="0">
                <a:latin typeface="Times New Roman" pitchFamily="18" charset="0"/>
                <a:ea typeface="Open Sans"/>
                <a:cs typeface="Times New Roman" pitchFamily="18" charset="0"/>
              </a:rPr>
              <a:t>посчитали  </a:t>
            </a:r>
            <a:r>
              <a:rPr lang="ru-RU" sz="2400" b="1" dirty="0">
                <a:solidFill>
                  <a:srgbClr val="FFC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Себестоимость</a:t>
            </a:r>
            <a:r>
              <a:rPr lang="ru-RU" sz="2400" b="1" dirty="0">
                <a:latin typeface="Times New Roman" pitchFamily="18" charset="0"/>
                <a:ea typeface="Open Sans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C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нашего 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проекта</a:t>
            </a:r>
            <a:r>
              <a:rPr lang="ru-RU" sz="2400" dirty="0" smtClean="0">
                <a:latin typeface="Times New Roman" pitchFamily="18" charset="0"/>
                <a:ea typeface="Open Sans"/>
                <a:cs typeface="Times New Roman" pitchFamily="18" charset="0"/>
              </a:rPr>
              <a:t>, она составила около 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800 тыс.руб</a:t>
            </a:r>
            <a:r>
              <a:rPr lang="ru-RU" sz="2400" dirty="0" smtClean="0">
                <a:latin typeface="Times New Roman" pitchFamily="18" charset="0"/>
                <a:ea typeface="Open Sans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pPr indent="457200" algn="just"/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Смета </a:t>
            </a:r>
            <a:r>
              <a:rPr lang="ru-RU" sz="2400" dirty="0">
                <a:latin typeface="Times New Roman" pitchFamily="18" charset="0"/>
                <a:ea typeface="Open Sans"/>
                <a:cs typeface="Times New Roman" pitchFamily="18" charset="0"/>
              </a:rPr>
              <a:t>представлена в </a:t>
            </a:r>
            <a:r>
              <a:rPr lang="ru-RU" sz="2400" dirty="0" smtClean="0">
                <a:latin typeface="Times New Roman" pitchFamily="18" charset="0"/>
                <a:ea typeface="Open Sans"/>
                <a:cs typeface="Times New Roman" pitchFamily="18" charset="0"/>
              </a:rPr>
              <a:t>таблице.</a:t>
            </a:r>
          </a:p>
          <a:p>
            <a:pPr indent="457200" algn="just"/>
            <a:r>
              <a:rPr lang="ru-RU" sz="2400" dirty="0" smtClean="0">
                <a:latin typeface="Times New Roman" pitchFamily="18" charset="0"/>
                <a:ea typeface="Open Sans"/>
                <a:cs typeface="Times New Roman" pitchFamily="18" charset="0"/>
              </a:rPr>
              <a:t>Клиентом нашего проекта будет являться </a:t>
            </a: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завод ЭП-300, которому мы предоставим наш продукт по более доступной цене, чем зарубежный аналог, который используется на производстве на данный момент.</a:t>
            </a:r>
            <a:r>
              <a:rPr lang="ru-RU" sz="2400" dirty="0">
                <a:latin typeface="Times New Roman" pitchFamily="18" charset="0"/>
                <a:ea typeface="Open Sans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pPr indent="457200" algn="just"/>
            <a:r>
              <a:rPr lang="ru-RU" sz="2400" dirty="0" smtClean="0">
                <a:latin typeface="Times New Roman" pitchFamily="18" charset="0"/>
                <a:ea typeface="Open Sans"/>
                <a:cs typeface="Times New Roman" pitchFamily="18" charset="0"/>
              </a:rPr>
              <a:t>Таким образом, 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наш проект будет являться объектом импортозамещения зарубежного аналога.</a:t>
            </a:r>
            <a:endParaRPr lang="ru-RU" sz="1400" b="1" u="sng" dirty="0">
              <a:solidFill>
                <a:srgbClr val="FFC000"/>
              </a:solidFill>
              <a:latin typeface="Times New Roman"/>
              <a:ea typeface="Open Sans"/>
              <a:cs typeface="Times New Roman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B5ED980A-9290-F4D0-2743-E31AD0354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3494112"/>
              </p:ext>
            </p:extLst>
          </p:nvPr>
        </p:nvGraphicFramePr>
        <p:xfrm>
          <a:off x="5344512" y="168348"/>
          <a:ext cx="6511157" cy="6507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957">
                  <a:extLst>
                    <a:ext uri="{9D8B030D-6E8A-4147-A177-3AD203B41FA5}">
                      <a16:colId xmlns:a16="http://schemas.microsoft.com/office/drawing/2014/main" xmlns="" val="2116494636"/>
                    </a:ext>
                  </a:extLst>
                </a:gridCol>
                <a:gridCol w="1119352">
                  <a:extLst>
                    <a:ext uri="{9D8B030D-6E8A-4147-A177-3AD203B41FA5}">
                      <a16:colId xmlns:a16="http://schemas.microsoft.com/office/drawing/2014/main" xmlns="" val="2974330410"/>
                    </a:ext>
                  </a:extLst>
                </a:gridCol>
                <a:gridCol w="1481958">
                  <a:extLst>
                    <a:ext uri="{9D8B030D-6E8A-4147-A177-3AD203B41FA5}">
                      <a16:colId xmlns:a16="http://schemas.microsoft.com/office/drawing/2014/main" xmlns="" val="3433556256"/>
                    </a:ext>
                  </a:extLst>
                </a:gridCol>
                <a:gridCol w="1103587">
                  <a:extLst>
                    <a:ext uri="{9D8B030D-6E8A-4147-A177-3AD203B41FA5}">
                      <a16:colId xmlns:a16="http://schemas.microsoft.com/office/drawing/2014/main" xmlns="" val="1413682692"/>
                    </a:ext>
                  </a:extLst>
                </a:gridCol>
                <a:gridCol w="1324303">
                  <a:extLst>
                    <a:ext uri="{9D8B030D-6E8A-4147-A177-3AD203B41FA5}">
                      <a16:colId xmlns:a16="http://schemas.microsoft.com/office/drawing/2014/main" xmlns="" val="3755388439"/>
                    </a:ext>
                  </a:extLst>
                </a:gridCol>
              </a:tblGrid>
              <a:tr h="608697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</a:t>
                      </a:r>
                      <a:endParaRPr lang="ru-RU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lang="ru-RU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</a:t>
                      </a:r>
                      <a:r>
                        <a:rPr lang="ru-RU" sz="16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Цена, руб.</a:t>
                      </a:r>
                      <a:endParaRPr lang="ru-RU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Стоимость, руб.</a:t>
                      </a:r>
                      <a:endParaRPr lang="ru-RU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758759787"/>
                  </a:ext>
                </a:extLst>
              </a:tr>
              <a:tr h="456487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Компьютер (ноутбук)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штук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706891746"/>
                  </a:ext>
                </a:extLst>
              </a:tr>
              <a:tr h="364515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Принтер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штук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21487620"/>
                  </a:ext>
                </a:extLst>
              </a:tr>
              <a:tr h="567834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 </a:t>
                      </a:r>
                      <a:r>
                        <a:rPr lang="af-ZA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Backend-</a:t>
                      </a: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программиста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1*80*3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чел*час/месяц*кол месяцев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96048296"/>
                  </a:ext>
                </a:extLst>
              </a:tr>
              <a:tr h="567834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 </a:t>
                      </a:r>
                      <a:r>
                        <a:rPr lang="af-ZA" sz="1200" kern="120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Frontend</a:t>
                      </a:r>
                      <a:r>
                        <a:rPr lang="af-ZA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программиста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1*80*3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чел*час/месяц*кол месяцев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24823152"/>
                  </a:ext>
                </a:extLst>
              </a:tr>
              <a:tr h="567834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Электроэнергия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0,1*2*80*3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кВт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896796742"/>
                  </a:ext>
                </a:extLst>
              </a:tr>
              <a:tr h="823359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Лицензия на ПО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2*2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 программ *кол </a:t>
                      </a:r>
                      <a:r>
                        <a:rPr lang="ru-RU" sz="1400" kern="120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компьтеров</a:t>
                      </a:r>
                      <a:endParaRPr lang="ru-RU" err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65588644"/>
                  </a:ext>
                </a:extLst>
              </a:tr>
              <a:tr h="1169865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 специалиста в области моделирования нефтехимических процессов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1*160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чел*час/месяц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5364274"/>
                  </a:ext>
                </a:extLst>
              </a:tr>
              <a:tr h="694280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Апробация у потребителя (командировка)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3*3*2000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чел*сутки*</a:t>
                      </a:r>
                      <a:r>
                        <a:rPr lang="ru-RU" sz="1400" kern="120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 1 сутки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674670483"/>
                  </a:ext>
                </a:extLst>
              </a:tr>
              <a:tr h="553637">
                <a:tc>
                  <a:txBody>
                    <a:bodyPr/>
                    <a:lstStyle/>
                    <a:p>
                      <a:pPr marL="1080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762192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905613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254206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6434" y="189187"/>
            <a:ext cx="4851399" cy="809409"/>
          </a:xfrm>
        </p:spPr>
        <p:txBody>
          <a:bodyPr>
            <a:noAutofit/>
          </a:bodyPr>
          <a:lstStyle/>
          <a:p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 txBox="1">
            <a:spLocks/>
          </p:cNvSpPr>
          <p:nvPr/>
        </p:nvSpPr>
        <p:spPr>
          <a:xfrm>
            <a:off x="386995" y="1667328"/>
            <a:ext cx="6534505" cy="420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038B5B8-5CE2-405A-B64F-57FB359B7E6A}"/>
              </a:ext>
            </a:extLst>
          </p:cNvPr>
          <p:cNvSpPr txBox="1"/>
          <p:nvPr/>
        </p:nvSpPr>
        <p:spPr>
          <a:xfrm>
            <a:off x="8692139" y="5688901"/>
            <a:ext cx="153586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000" b="1" dirty="0">
                <a:latin typeface="+mj-lt"/>
              </a:rPr>
              <a:t>Шевченко </a:t>
            </a:r>
            <a:r>
              <a:rPr lang="ru-RU" sz="2000" b="1" dirty="0" smtClean="0">
                <a:latin typeface="+mj-lt"/>
              </a:rPr>
              <a:t>И.Ю.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038B5B8-5CE2-405A-B64F-57FB359B7E6A}"/>
              </a:ext>
            </a:extLst>
          </p:cNvPr>
          <p:cNvSpPr txBox="1"/>
          <p:nvPr/>
        </p:nvSpPr>
        <p:spPr>
          <a:xfrm>
            <a:off x="10603115" y="5598170"/>
            <a:ext cx="158888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000" b="1" dirty="0">
                <a:latin typeface="+mj-lt"/>
              </a:rPr>
              <a:t>Воронина </a:t>
            </a:r>
            <a:r>
              <a:rPr lang="ru-RU" sz="2000" b="1" dirty="0" smtClean="0">
                <a:latin typeface="+mj-lt"/>
              </a:rPr>
              <a:t>Д.С.</a:t>
            </a:r>
            <a:r>
              <a:rPr lang="ru-RU" sz="2000" b="1" dirty="0" smtClean="0">
                <a:solidFill>
                  <a:schemeClr val="accent1"/>
                </a:solidFill>
                <a:latin typeface="+mj-lt"/>
              </a:rPr>
              <a:t> </a:t>
            </a:r>
            <a:endParaRPr lang="en-US" sz="20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038B5B8-5CE2-405A-B64F-57FB359B7E6A}"/>
              </a:ext>
            </a:extLst>
          </p:cNvPr>
          <p:cNvSpPr txBox="1"/>
          <p:nvPr/>
        </p:nvSpPr>
        <p:spPr>
          <a:xfrm>
            <a:off x="10618527" y="569182"/>
            <a:ext cx="1315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+mj-lt"/>
              </a:rPr>
              <a:t>Олешко</a:t>
            </a:r>
            <a:endParaRPr lang="en-US" sz="2000" b="1" dirty="0">
              <a:latin typeface="+mj-lt"/>
            </a:endParaRPr>
          </a:p>
          <a:p>
            <a:r>
              <a:rPr lang="ru-RU" sz="2000" b="1" dirty="0">
                <a:latin typeface="+mj-lt"/>
              </a:rPr>
              <a:t> А.И</a:t>
            </a:r>
            <a:endParaRPr lang="en-US" sz="2000" b="1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38B5B8-5CE2-405A-B64F-57FB359B7E6A}"/>
              </a:ext>
            </a:extLst>
          </p:cNvPr>
          <p:cNvSpPr txBox="1"/>
          <p:nvPr/>
        </p:nvSpPr>
        <p:spPr>
          <a:xfrm>
            <a:off x="8984232" y="584947"/>
            <a:ext cx="1499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latin typeface="+mj-lt"/>
              </a:rPr>
              <a:t>Штоколов</a:t>
            </a:r>
            <a:endParaRPr lang="en-US" sz="2000" b="1" dirty="0">
              <a:latin typeface="+mj-lt"/>
            </a:endParaRPr>
          </a:p>
          <a:p>
            <a:r>
              <a:rPr lang="ru-RU" sz="2000" b="1" dirty="0">
                <a:latin typeface="+mj-lt"/>
              </a:rPr>
              <a:t> С.С</a:t>
            </a:r>
            <a:endParaRPr lang="en-US" sz="2000" b="1" dirty="0"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038B5B8-5CE2-405A-B64F-57FB359B7E6A}"/>
              </a:ext>
            </a:extLst>
          </p:cNvPr>
          <p:cNvSpPr txBox="1"/>
          <p:nvPr/>
        </p:nvSpPr>
        <p:spPr>
          <a:xfrm>
            <a:off x="5717738" y="5692161"/>
            <a:ext cx="1392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latin typeface="+mj-lt"/>
              </a:rPr>
              <a:t>Сочивко</a:t>
            </a:r>
            <a:endParaRPr lang="en-US" sz="2000" b="1" dirty="0">
              <a:latin typeface="+mj-lt"/>
            </a:endParaRPr>
          </a:p>
          <a:p>
            <a:r>
              <a:rPr lang="ru-RU" sz="2000" b="1" dirty="0">
                <a:latin typeface="+mj-lt"/>
              </a:rPr>
              <a:t> В.А</a:t>
            </a:r>
            <a:endParaRPr lang="en-US" sz="2000" b="1" dirty="0"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038B5B8-5CE2-405A-B64F-57FB359B7E6A}"/>
              </a:ext>
            </a:extLst>
          </p:cNvPr>
          <p:cNvSpPr txBox="1"/>
          <p:nvPr/>
        </p:nvSpPr>
        <p:spPr>
          <a:xfrm>
            <a:off x="5685575" y="553417"/>
            <a:ext cx="1582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+mj-lt"/>
              </a:rPr>
              <a:t>Золотарев</a:t>
            </a:r>
            <a:endParaRPr lang="en-US" sz="2000" b="1" dirty="0">
              <a:latin typeface="+mj-lt"/>
            </a:endParaRPr>
          </a:p>
          <a:p>
            <a:r>
              <a:rPr lang="ru-RU" sz="2000" b="1" dirty="0">
                <a:latin typeface="+mj-lt"/>
              </a:rPr>
              <a:t> И.М</a:t>
            </a:r>
            <a:endParaRPr lang="en-US" sz="2000" b="1" dirty="0"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038B5B8-5CE2-405A-B64F-57FB359B7E6A}"/>
              </a:ext>
            </a:extLst>
          </p:cNvPr>
          <p:cNvSpPr txBox="1"/>
          <p:nvPr/>
        </p:nvSpPr>
        <p:spPr>
          <a:xfrm>
            <a:off x="7256891" y="553417"/>
            <a:ext cx="1697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+mj-lt"/>
              </a:rPr>
              <a:t>Солоненко</a:t>
            </a:r>
            <a:endParaRPr lang="en-US" sz="2000" b="1" dirty="0">
              <a:latin typeface="+mj-lt"/>
            </a:endParaRPr>
          </a:p>
          <a:p>
            <a:r>
              <a:rPr lang="ru-RU" sz="2000" b="1" dirty="0">
                <a:latin typeface="+mj-lt"/>
              </a:rPr>
              <a:t> Е.П</a:t>
            </a:r>
            <a:endParaRPr lang="en-US" sz="2000" b="1" dirty="0"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038B5B8-5CE2-405A-B64F-57FB359B7E6A}"/>
              </a:ext>
            </a:extLst>
          </p:cNvPr>
          <p:cNvSpPr txBox="1"/>
          <p:nvPr/>
        </p:nvSpPr>
        <p:spPr>
          <a:xfrm>
            <a:off x="7126102" y="5739457"/>
            <a:ext cx="1450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/>
              <a:t>Юлукова</a:t>
            </a:r>
            <a:r>
              <a:rPr lang="ru-RU" sz="2000" b="1" dirty="0"/>
              <a:t> </a:t>
            </a:r>
            <a:r>
              <a:rPr lang="ru-RU" sz="2000" b="1" dirty="0" smtClean="0"/>
              <a:t>М.И.</a:t>
            </a:r>
            <a:endParaRPr lang="en-US" sz="2000" b="1" dirty="0"/>
          </a:p>
        </p:txBody>
      </p:sp>
      <p:pic>
        <p:nvPicPr>
          <p:cNvPr id="33" name="Рисунок 3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759" b="8759"/>
          <a:stretch>
            <a:fillRect/>
          </a:stretch>
        </p:blipFill>
        <p:spPr>
          <a:xfrm>
            <a:off x="6914732" y="1541675"/>
            <a:ext cx="3967396" cy="3764974"/>
          </a:xfrm>
          <a:custGeom>
            <a:avLst/>
            <a:gdLst>
              <a:gd name="connsiteX0" fmla="*/ 75880 w 3352800"/>
              <a:gd name="connsiteY0" fmla="*/ 0 h 3015916"/>
              <a:gd name="connsiteX1" fmla="*/ 3276920 w 3352800"/>
              <a:gd name="connsiteY1" fmla="*/ 0 h 3015916"/>
              <a:gd name="connsiteX2" fmla="*/ 3352800 w 3352800"/>
              <a:gd name="connsiteY2" fmla="*/ 75880 h 3015916"/>
              <a:gd name="connsiteX3" fmla="*/ 3352800 w 3352800"/>
              <a:gd name="connsiteY3" fmla="*/ 2940036 h 3015916"/>
              <a:gd name="connsiteX4" fmla="*/ 3276920 w 3352800"/>
              <a:gd name="connsiteY4" fmla="*/ 3015916 h 3015916"/>
              <a:gd name="connsiteX5" fmla="*/ 75880 w 3352800"/>
              <a:gd name="connsiteY5" fmla="*/ 3015916 h 3015916"/>
              <a:gd name="connsiteX6" fmla="*/ 0 w 3352800"/>
              <a:gd name="connsiteY6" fmla="*/ 2940036 h 3015916"/>
              <a:gd name="connsiteX7" fmla="*/ 0 w 3352800"/>
              <a:gd name="connsiteY7" fmla="*/ 75880 h 3015916"/>
              <a:gd name="connsiteX8" fmla="*/ 75880 w 3352800"/>
              <a:gd name="connsiteY8" fmla="*/ 0 h 3015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2800" h="3015916">
                <a:moveTo>
                  <a:pt x="75880" y="0"/>
                </a:moveTo>
                <a:lnTo>
                  <a:pt x="3276920" y="0"/>
                </a:lnTo>
                <a:cubicBezTo>
                  <a:pt x="3318827" y="0"/>
                  <a:pt x="3352800" y="33973"/>
                  <a:pt x="3352800" y="75880"/>
                </a:cubicBezTo>
                <a:lnTo>
                  <a:pt x="3352800" y="2940036"/>
                </a:lnTo>
                <a:cubicBezTo>
                  <a:pt x="3352800" y="2981943"/>
                  <a:pt x="3318827" y="3015916"/>
                  <a:pt x="3276920" y="3015916"/>
                </a:cubicBezTo>
                <a:lnTo>
                  <a:pt x="75880" y="3015916"/>
                </a:lnTo>
                <a:cubicBezTo>
                  <a:pt x="33973" y="3015916"/>
                  <a:pt x="0" y="2981943"/>
                  <a:pt x="0" y="2940036"/>
                </a:cubicBezTo>
                <a:lnTo>
                  <a:pt x="0" y="75880"/>
                </a:lnTo>
                <a:cubicBezTo>
                  <a:pt x="0" y="33973"/>
                  <a:pt x="33973" y="0"/>
                  <a:pt x="75880" y="0"/>
                </a:cubicBezTo>
                <a:close/>
              </a:path>
            </a:pathLst>
          </a:custGeom>
        </p:spPr>
      </p:pic>
      <p:cxnSp>
        <p:nvCxnSpPr>
          <p:cNvPr id="34" name="Прямая со стрелкой 33"/>
          <p:cNvCxnSpPr/>
          <p:nvPr/>
        </p:nvCxnSpPr>
        <p:spPr>
          <a:xfrm>
            <a:off x="6744754" y="1277068"/>
            <a:ext cx="1122239" cy="914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8029978" y="1297805"/>
            <a:ext cx="586499" cy="8115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9653986" y="1119352"/>
            <a:ext cx="183697" cy="8315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10429267" y="1324303"/>
            <a:ext cx="716954" cy="8315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29" idx="0"/>
          </p:cNvCxnSpPr>
          <p:nvPr/>
        </p:nvCxnSpPr>
        <p:spPr>
          <a:xfrm flipV="1">
            <a:off x="6413993" y="4714638"/>
            <a:ext cx="663403" cy="9775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7827948" y="5139559"/>
            <a:ext cx="512011" cy="6979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 flipV="1">
            <a:off x="9290814" y="5411254"/>
            <a:ext cx="26449" cy="408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 flipV="1">
            <a:off x="10054034" y="5302240"/>
            <a:ext cx="485592" cy="482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DEA44D7-CC3D-4EFE-CB0C-48F50B632BF4}"/>
              </a:ext>
            </a:extLst>
          </p:cNvPr>
          <p:cNvSpPr txBox="1"/>
          <p:nvPr/>
        </p:nvSpPr>
        <p:spPr>
          <a:xfrm>
            <a:off x="220717" y="939113"/>
            <a:ext cx="5738650" cy="5650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Наставник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- </a:t>
            </a:r>
            <a:r>
              <a:rPr lang="ru-RU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Шевченко 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Ирина Юрьевна, 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к.т.н., доцент, специалист 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в 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области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математического моделирования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 и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ИТ.</a:t>
            </a:r>
            <a:endParaRPr lang="ru-RU" sz="1900" dirty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pPr marL="171450" indent="-171450">
              <a:buFont typeface="Arial"/>
              <a:buChar char="•"/>
            </a:pP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Лидер команды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- </a:t>
            </a:r>
            <a:r>
              <a:rPr lang="ru-RU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Воронина 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Дана Сергеевна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, руководитель проекта,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экономист.</a:t>
            </a:r>
            <a:endParaRPr lang="ru-RU" sz="1900" dirty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endParaRPr lang="ru-RU" sz="1000" dirty="0">
              <a:solidFill>
                <a:srgbClr val="FFFFFF"/>
              </a:solidFill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r>
              <a:rPr lang="ru-RU" sz="1900" dirty="0">
                <a:solidFill>
                  <a:srgbClr val="FF0000"/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Участники команды:</a:t>
            </a:r>
          </a:p>
          <a:p>
            <a:pPr marL="171450" indent="-171450">
              <a:spcAft>
                <a:spcPts val="300"/>
              </a:spcAft>
              <a:buFont typeface="Arial"/>
              <a:buChar char="•"/>
            </a:pPr>
            <a:r>
              <a:rPr lang="ru-RU" sz="19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Сочивко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 Василий Александрович</a:t>
            </a:r>
            <a:r>
              <a:rPr lang="ru-RU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,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программист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,  </a:t>
            </a:r>
            <a:r>
              <a:rPr lang="ru-RU" sz="1900" dirty="0" err="1">
                <a:latin typeface="Times New Roman" pitchFamily="18" charset="0"/>
                <a:ea typeface="Open Sans"/>
                <a:cs typeface="Times New Roman" pitchFamily="18" charset="0"/>
              </a:rPr>
              <a:t>web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 – дизайнер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; имеет 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проекты по разработке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ПО.</a:t>
            </a:r>
            <a:endParaRPr lang="ru-RU" sz="1900" dirty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pPr marL="171450" indent="-171450">
              <a:spcAft>
                <a:spcPts val="300"/>
              </a:spcAft>
              <a:buFont typeface="Arial"/>
              <a:buChar char="•"/>
            </a:pPr>
            <a:r>
              <a:rPr lang="ru-RU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Золотарев 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Иван Михайлович, 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референт,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коммуникатор.</a:t>
            </a:r>
            <a:endParaRPr lang="ru-RU" sz="1900" dirty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pPr marL="171450" indent="-171450">
              <a:spcAft>
                <a:spcPts val="300"/>
              </a:spcAft>
              <a:buFont typeface="Arial"/>
              <a:buChar char="•"/>
            </a:pPr>
            <a:r>
              <a:rPr lang="ru-RU" sz="19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Юлукова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 </a:t>
            </a:r>
            <a:r>
              <a:rPr lang="ru-RU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Марина Игоревна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, 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оператор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 электронного набора и верстки, программист; Прошла обучение в Навигаторе </a:t>
            </a:r>
            <a:r>
              <a:rPr lang="ru-RU" sz="1900" dirty="0" err="1">
                <a:latin typeface="Times New Roman" pitchFamily="18" charset="0"/>
                <a:ea typeface="Open Sans"/>
                <a:cs typeface="Times New Roman" pitchFamily="18" charset="0"/>
              </a:rPr>
              <a:t>Инноватора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от </a:t>
            </a:r>
            <a:r>
              <a:rPr lang="ru-RU" sz="1900" dirty="0" err="1" smtClean="0">
                <a:latin typeface="Times New Roman" pitchFamily="18" charset="0"/>
                <a:ea typeface="Open Sans"/>
                <a:cs typeface="Times New Roman" pitchFamily="18" charset="0"/>
              </a:rPr>
              <a:t>Сколково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 (</a:t>
            </a:r>
            <a:r>
              <a:rPr lang="ru-RU" sz="1900" dirty="0" err="1" smtClean="0">
                <a:latin typeface="Times New Roman" pitchFamily="18" charset="0"/>
                <a:ea typeface="Open Sans"/>
                <a:cs typeface="Times New Roman" pitchFamily="18" charset="0"/>
              </a:rPr>
              <a:t>Sk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).</a:t>
            </a:r>
            <a:endParaRPr lang="ru-RU" sz="1900" dirty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pPr marL="171450" indent="-171450">
              <a:spcAft>
                <a:spcPts val="300"/>
              </a:spcAft>
              <a:buFont typeface="Arial"/>
              <a:buChar char="•"/>
            </a:pPr>
            <a:r>
              <a:rPr lang="ru-RU" sz="19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Солоненко</a:t>
            </a:r>
            <a:r>
              <a:rPr lang="ru-RU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 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Егор Петрович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, дизайнер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презентаций.</a:t>
            </a:r>
            <a:endParaRPr lang="ru-RU" sz="1900" dirty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pPr marL="171450" indent="-171450">
              <a:spcAft>
                <a:spcPts val="300"/>
              </a:spcAft>
              <a:buFont typeface="Arial"/>
              <a:buChar char="•"/>
            </a:pPr>
            <a:r>
              <a:rPr lang="ru-RU" sz="19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Штоколов</a:t>
            </a:r>
            <a:r>
              <a:rPr lang="ru-RU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 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Семен Сергеевич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, 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аналитик.</a:t>
            </a:r>
            <a:endParaRPr lang="ru-RU" sz="1900" dirty="0">
              <a:latin typeface="Times New Roman" pitchFamily="18" charset="0"/>
              <a:ea typeface="Open Sans"/>
              <a:cs typeface="Times New Roman" pitchFamily="18" charset="0"/>
            </a:endParaRPr>
          </a:p>
          <a:p>
            <a:pPr marL="171450" indent="-171450">
              <a:spcAft>
                <a:spcPts val="300"/>
              </a:spcAft>
              <a:buFont typeface="Arial"/>
              <a:buChar char="•"/>
            </a:pPr>
            <a:r>
              <a:rPr lang="ru-RU" sz="19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Олешко</a:t>
            </a:r>
            <a:r>
              <a:rPr lang="ru-RU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 </a:t>
            </a:r>
            <a:r>
              <a:rPr lang="ru-RU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</a:rPr>
              <a:t>Артем Игоревич, </a:t>
            </a:r>
            <a:r>
              <a:rPr lang="ru-RU" sz="1900" dirty="0">
                <a:latin typeface="Times New Roman" pitchFamily="18" charset="0"/>
                <a:ea typeface="Open Sans"/>
                <a:cs typeface="Times New Roman" pitchFamily="18" charset="0"/>
              </a:rPr>
              <a:t>оператор электронного набора и </a:t>
            </a:r>
            <a:r>
              <a:rPr lang="ru-RU" sz="1900" dirty="0" smtClean="0">
                <a:latin typeface="Times New Roman" pitchFamily="18" charset="0"/>
                <a:ea typeface="Open Sans"/>
                <a:cs typeface="Times New Roman" pitchFamily="18" charset="0"/>
              </a:rPr>
              <a:t>верстки.</a:t>
            </a:r>
            <a:endParaRPr lang="ru-RU" sz="19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542062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301" y="177800"/>
            <a:ext cx="7389209" cy="11176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План дальнейшей разработки проекта:</a:t>
            </a:r>
            <a:endParaRPr lang="en-US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CDE909-F5DB-DC9E-68E6-37D3433508B1}"/>
              </a:ext>
            </a:extLst>
          </p:cNvPr>
          <p:cNvSpPr txBox="1"/>
          <p:nvPr/>
        </p:nvSpPr>
        <p:spPr>
          <a:xfrm>
            <a:off x="536575" y="1507194"/>
            <a:ext cx="7015107" cy="42062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360000" algn="just"/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Мы видим наши дальнейшие шаги, Вы нас поправьте:</a:t>
            </a:r>
          </a:p>
          <a:p>
            <a:pPr indent="355600" algn="just">
              <a:spcBef>
                <a:spcPts val="100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Наполнение Цифровой оболочки – добавление элементов – блоков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ИМС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(моделей и др.).</a:t>
            </a:r>
          </a:p>
          <a:p>
            <a:pPr indent="355600" algn="just">
              <a:spcBef>
                <a:spcPts val="100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одсоединение 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Цифровой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оболочке моделей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(так как написаны на другом  языке).</a:t>
            </a:r>
          </a:p>
          <a:p>
            <a:pPr indent="355600" algn="just">
              <a:spcBef>
                <a:spcPts val="100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Процесс отладки программы, адаптация.</a:t>
            </a:r>
          </a:p>
          <a:p>
            <a:pPr indent="355600" algn="just">
              <a:spcBef>
                <a:spcPts val="1000"/>
              </a:spcBef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Апробация Цифровой оболочки на заводе ЭП-300  в г.Томске.</a:t>
            </a:r>
          </a:p>
          <a:p>
            <a:pPr marL="457200" indent="-457200">
              <a:buFont typeface="+mj-lt"/>
              <a:buAutoNum type="arabicParenR"/>
            </a:pPr>
            <a:endParaRPr lang="ru-RU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542062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5DCA05F7-1454-41BF-BBA6-55C562C39C4B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2569D158-45E8-4309-8E19-CA601F28D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301" y="177800"/>
            <a:ext cx="4851399" cy="1117600"/>
          </a:xfrm>
        </p:spPr>
        <p:txBody>
          <a:bodyPr>
            <a:noAutofit/>
          </a:bodyPr>
          <a:lstStyle/>
          <a:p>
            <a:r>
              <a:rPr lang="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Вопросы экспертам</a:t>
            </a:r>
            <a:endParaRPr lang="en-US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xmlns="" id="{32B994BE-A7AD-4D82-BBA0-3EBC3BD1B3C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oundRect">
            <a:avLst>
              <a:gd name="adj" fmla="val 2516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CDE909-F5DB-DC9E-68E6-37D3433508B1}"/>
              </a:ext>
            </a:extLst>
          </p:cNvPr>
          <p:cNvSpPr txBox="1"/>
          <p:nvPr/>
        </p:nvSpPr>
        <p:spPr>
          <a:xfrm>
            <a:off x="505045" y="1113057"/>
            <a:ext cx="8733548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 экономике проекта у нас есть следующие вопросы: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затраты, на Ваш взгляд еще не учтены в Смете?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Посоветуйте, что ещё нужно доделать в Экономике проекта?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ea typeface="Open Sans"/>
                <a:cs typeface="Times New Roman" pitchFamily="18" charset="0"/>
              </a:rPr>
              <a:t>Как </a:t>
            </a:r>
            <a:r>
              <a:rPr lang="ru-RU" sz="2400" dirty="0">
                <a:latin typeface="Times New Roman" pitchFamily="18" charset="0"/>
                <a:ea typeface="Open Sans"/>
                <a:cs typeface="Times New Roman" pitchFamily="18" charset="0"/>
              </a:rPr>
              <a:t>привлечь спонсоров или инвесторов</a:t>
            </a:r>
            <a:r>
              <a:rPr lang="ru-RU" sz="2400" dirty="0" smtClean="0">
                <a:latin typeface="Times New Roman" pitchFamily="18" charset="0"/>
                <a:ea typeface="Open Sans"/>
                <a:cs typeface="Times New Roman" pitchFamily="18" charset="0"/>
              </a:rPr>
              <a:t>?</a:t>
            </a:r>
          </a:p>
          <a:p>
            <a:pPr marL="457200" indent="-457200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 технической части проекта у нас возникли следующие вопросы: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Можете ли Вы посоветовать: Какие 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есть удачные примеры UI/UX современных приложений</a:t>
            </a: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Мы используем язык программирования </a:t>
            </a:r>
            <a:r>
              <a:rPr lang="en-US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Piton</a:t>
            </a: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. На каком языке Вы бы посоветовали лучше делать это приложение?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Что бы Вы посоветовали еще, на что обратить внимание?</a:t>
            </a:r>
            <a:endParaRPr lang="ru-RU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542062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Colors 18 Dark">
      <a:dk1>
        <a:srgbClr val="FFFFFF"/>
      </a:dk1>
      <a:lt1>
        <a:srgbClr val="313131"/>
      </a:lt1>
      <a:dk2>
        <a:srgbClr val="313C3F"/>
      </a:dk2>
      <a:lt2>
        <a:srgbClr val="FFFFFF"/>
      </a:lt2>
      <a:accent1>
        <a:srgbClr val="DF1E2C"/>
      </a:accent1>
      <a:accent2>
        <a:srgbClr val="A34D9D"/>
      </a:accent2>
      <a:accent3>
        <a:srgbClr val="FFC000"/>
      </a:accent3>
      <a:accent4>
        <a:srgbClr val="418386"/>
      </a:accent4>
      <a:accent5>
        <a:srgbClr val="00B0F0"/>
      </a:accent5>
      <a:accent6>
        <a:srgbClr val="7F6F8F"/>
      </a:accent6>
      <a:hlink>
        <a:srgbClr val="A05024"/>
      </a:hlink>
      <a:folHlink>
        <a:srgbClr val="FEC037"/>
      </a:folHlink>
    </a:clrScheme>
    <a:fontScheme name="CORAK">
      <a:majorFont>
        <a:latin typeface="Ubuntu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1967</TotalTime>
  <Words>682</Words>
  <Application>Microsoft Office PowerPoint</Application>
  <PresentationFormat>Произвольный</PresentationFormat>
  <Paragraphs>133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Dracarys</dc:creator>
  <cp:lastModifiedBy>PC</cp:lastModifiedBy>
  <cp:revision>379</cp:revision>
  <dcterms:created xsi:type="dcterms:W3CDTF">2018-11-06T13:28:40Z</dcterms:created>
  <dcterms:modified xsi:type="dcterms:W3CDTF">2023-05-18T23:36:06Z</dcterms:modified>
</cp:coreProperties>
</file>