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4" r:id="rId3"/>
    <p:sldId id="263" r:id="rId4"/>
    <p:sldId id="275" r:id="rId5"/>
    <p:sldId id="287" r:id="rId6"/>
    <p:sldId id="285" r:id="rId7"/>
    <p:sldId id="283" r:id="rId8"/>
    <p:sldId id="278" r:id="rId9"/>
    <p:sldId id="269" r:id="rId10"/>
    <p:sldId id="273" r:id="rId11"/>
    <p:sldId id="289" r:id="rId12"/>
    <p:sldId id="284" r:id="rId13"/>
    <p:sldId id="290" r:id="rId14"/>
    <p:sldId id="2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75066CE-24CA-473F-A76B-F4ACB2F135EB}">
          <p14:sldIdLst>
            <p14:sldId id="256"/>
            <p14:sldId id="264"/>
            <p14:sldId id="263"/>
            <p14:sldId id="275"/>
            <p14:sldId id="287"/>
            <p14:sldId id="285"/>
          </p14:sldIdLst>
        </p14:section>
        <p14:section name="Раздел без заголовка" id="{816C9040-4B58-48B4-82E9-AC30D2D8F084}">
          <p14:sldIdLst>
            <p14:sldId id="283"/>
            <p14:sldId id="278"/>
            <p14:sldId id="269"/>
            <p14:sldId id="273"/>
            <p14:sldId id="289"/>
            <p14:sldId id="284"/>
            <p14:sldId id="290"/>
            <p14:sldId id="28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91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84" userDrawn="1">
          <p15:clr>
            <a:srgbClr val="A4A3A4"/>
          </p15:clr>
        </p15:guide>
        <p15:guide id="4" orient="horz" pos="24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1812" y="-918"/>
      </p:cViewPr>
      <p:guideLst>
        <p:guide orient="horz" pos="912"/>
        <p:guide orient="horz" pos="3984"/>
        <p:guide orient="horz" pos="247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Лист1!$B$2:$B$5</c:f>
              <c:numCache>
                <c:formatCode>#,##0</c:formatCode>
                <c:ptCount val="4"/>
                <c:pt idx="0">
                  <c:v>61312356</c:v>
                </c:pt>
                <c:pt idx="1">
                  <c:v>66596584</c:v>
                </c:pt>
                <c:pt idx="2">
                  <c:v>68881374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388864"/>
        <c:axId val="170743424"/>
      </c:barChart>
      <c:catAx>
        <c:axId val="188388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70743424"/>
        <c:crosses val="autoZero"/>
        <c:auto val="1"/>
        <c:lblAlgn val="ctr"/>
        <c:lblOffset val="100"/>
        <c:noMultiLvlLbl val="0"/>
      </c:catAx>
      <c:valAx>
        <c:axId val="17074342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8388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8F44A8-692C-4811-BDFF-C732C393A9E4}" type="doc">
      <dgm:prSet loTypeId="urn:microsoft.com/office/officeart/2005/8/layout/chevron1" loCatId="process" qsTypeId="urn:microsoft.com/office/officeart/2005/8/quickstyle/simple3" qsCatId="simple" csTypeId="urn:microsoft.com/office/officeart/2005/8/colors/accent1_2" csCatId="accent1" phldr="1"/>
      <dgm:spPr/>
    </dgm:pt>
    <dgm:pt modelId="{DA6B5386-BFBF-43B7-9AD1-0F6EFFDB9B59}">
      <dgm:prSet phldrT="[Текст]"/>
      <dgm:spPr/>
      <dgm:t>
        <a:bodyPr/>
        <a:lstStyle/>
        <a:p>
          <a:r>
            <a:rPr lang="ru-RU" dirty="0" smtClean="0"/>
            <a:t>1 кв.2025</a:t>
          </a:r>
          <a:endParaRPr lang="ru-RU" dirty="0"/>
        </a:p>
      </dgm:t>
    </dgm:pt>
    <dgm:pt modelId="{E2F2E0E1-241B-421A-9DD0-DFE45B87B748}" type="parTrans" cxnId="{D8D4193A-C525-4D92-9618-973F458F7C85}">
      <dgm:prSet/>
      <dgm:spPr/>
      <dgm:t>
        <a:bodyPr/>
        <a:lstStyle/>
        <a:p>
          <a:endParaRPr lang="ru-RU"/>
        </a:p>
      </dgm:t>
    </dgm:pt>
    <dgm:pt modelId="{B8ABF916-CA44-43E7-B04B-216395EB1089}" type="sibTrans" cxnId="{D8D4193A-C525-4D92-9618-973F458F7C85}">
      <dgm:prSet/>
      <dgm:spPr/>
      <dgm:t>
        <a:bodyPr/>
        <a:lstStyle/>
        <a:p>
          <a:endParaRPr lang="ru-RU"/>
        </a:p>
      </dgm:t>
    </dgm:pt>
    <dgm:pt modelId="{8977F95A-CCB5-4C37-BDBD-67E868DE78B8}">
      <dgm:prSet phldrT="[Текст]"/>
      <dgm:spPr/>
      <dgm:t>
        <a:bodyPr/>
        <a:lstStyle/>
        <a:p>
          <a:r>
            <a:rPr lang="ru-RU" dirty="0" smtClean="0"/>
            <a:t>2 кв.2025</a:t>
          </a:r>
          <a:endParaRPr lang="ru-RU" dirty="0"/>
        </a:p>
      </dgm:t>
    </dgm:pt>
    <dgm:pt modelId="{BB89BD71-9245-4E85-8AC6-DDC7433094E6}" type="parTrans" cxnId="{39CB1F09-064C-4FD7-BE65-DF39FA4A2E8C}">
      <dgm:prSet/>
      <dgm:spPr/>
      <dgm:t>
        <a:bodyPr/>
        <a:lstStyle/>
        <a:p>
          <a:endParaRPr lang="ru-RU"/>
        </a:p>
      </dgm:t>
    </dgm:pt>
    <dgm:pt modelId="{F85ED51C-2155-4A82-A6A2-1F0E60A60329}" type="sibTrans" cxnId="{39CB1F09-064C-4FD7-BE65-DF39FA4A2E8C}">
      <dgm:prSet/>
      <dgm:spPr/>
      <dgm:t>
        <a:bodyPr/>
        <a:lstStyle/>
        <a:p>
          <a:endParaRPr lang="ru-RU"/>
        </a:p>
      </dgm:t>
    </dgm:pt>
    <dgm:pt modelId="{034836ED-1D2D-4F88-A176-3F79B5F6BF2B}">
      <dgm:prSet phldrT="[Текст]"/>
      <dgm:spPr/>
      <dgm:t>
        <a:bodyPr/>
        <a:lstStyle/>
        <a:p>
          <a:r>
            <a:rPr lang="ru-RU" dirty="0" smtClean="0"/>
            <a:t>3 кв. 2025</a:t>
          </a:r>
          <a:endParaRPr lang="ru-RU" dirty="0"/>
        </a:p>
      </dgm:t>
    </dgm:pt>
    <dgm:pt modelId="{2657E0FD-D7D1-400C-BB7E-ED4F67F3EA27}" type="parTrans" cxnId="{71FDA741-3699-477A-8604-E91F1FCF6F76}">
      <dgm:prSet/>
      <dgm:spPr/>
      <dgm:t>
        <a:bodyPr/>
        <a:lstStyle/>
        <a:p>
          <a:endParaRPr lang="ru-RU"/>
        </a:p>
      </dgm:t>
    </dgm:pt>
    <dgm:pt modelId="{FB7BB726-AA2A-4A42-B691-167DA9EDF133}" type="sibTrans" cxnId="{71FDA741-3699-477A-8604-E91F1FCF6F76}">
      <dgm:prSet/>
      <dgm:spPr/>
      <dgm:t>
        <a:bodyPr/>
        <a:lstStyle/>
        <a:p>
          <a:endParaRPr lang="ru-RU"/>
        </a:p>
      </dgm:t>
    </dgm:pt>
    <dgm:pt modelId="{F77797BF-D543-471B-836C-94CC3E996E4B}">
      <dgm:prSet phldrT="[Текст]"/>
      <dgm:spPr/>
      <dgm:t>
        <a:bodyPr/>
        <a:lstStyle/>
        <a:p>
          <a:r>
            <a:rPr lang="ru-RU" dirty="0" smtClean="0"/>
            <a:t>4 кв. 2025</a:t>
          </a:r>
          <a:endParaRPr lang="ru-RU" dirty="0"/>
        </a:p>
      </dgm:t>
    </dgm:pt>
    <dgm:pt modelId="{C1560445-9ACC-41CF-AB63-024D8EC3237E}" type="parTrans" cxnId="{5799B081-D9D3-4EE0-AC8A-9E0A4518554B}">
      <dgm:prSet/>
      <dgm:spPr/>
      <dgm:t>
        <a:bodyPr/>
        <a:lstStyle/>
        <a:p>
          <a:endParaRPr lang="ru-RU"/>
        </a:p>
      </dgm:t>
    </dgm:pt>
    <dgm:pt modelId="{BDC7CC3E-FF0A-45A7-87D0-41A2DCCF6DF3}" type="sibTrans" cxnId="{5799B081-D9D3-4EE0-AC8A-9E0A4518554B}">
      <dgm:prSet/>
      <dgm:spPr/>
      <dgm:t>
        <a:bodyPr/>
        <a:lstStyle/>
        <a:p>
          <a:endParaRPr lang="ru-RU"/>
        </a:p>
      </dgm:t>
    </dgm:pt>
    <dgm:pt modelId="{5C15D7B1-5089-4BAB-93D9-60A6A2BE0168}">
      <dgm:prSet phldrT="[Текст]"/>
      <dgm:spPr/>
      <dgm:t>
        <a:bodyPr/>
        <a:lstStyle/>
        <a:p>
          <a:r>
            <a:rPr lang="ru-RU" dirty="0" smtClean="0"/>
            <a:t>1 кв. 2026</a:t>
          </a:r>
          <a:endParaRPr lang="ru-RU" dirty="0"/>
        </a:p>
      </dgm:t>
    </dgm:pt>
    <dgm:pt modelId="{FE31FFA2-FCA4-4515-BAB7-14F8D5556146}" type="parTrans" cxnId="{8F5E65F1-EB72-4132-9BCD-E1037B234A16}">
      <dgm:prSet/>
      <dgm:spPr/>
      <dgm:t>
        <a:bodyPr/>
        <a:lstStyle/>
        <a:p>
          <a:endParaRPr lang="ru-RU"/>
        </a:p>
      </dgm:t>
    </dgm:pt>
    <dgm:pt modelId="{745D255A-4B54-4099-A6F6-F992CC11C1B7}" type="sibTrans" cxnId="{8F5E65F1-EB72-4132-9BCD-E1037B234A16}">
      <dgm:prSet/>
      <dgm:spPr/>
      <dgm:t>
        <a:bodyPr/>
        <a:lstStyle/>
        <a:p>
          <a:endParaRPr lang="ru-RU"/>
        </a:p>
      </dgm:t>
    </dgm:pt>
    <dgm:pt modelId="{EAB19DBA-1A1F-4718-AD2C-58BE73DA2EDC}">
      <dgm:prSet phldrT="[Текст]"/>
      <dgm:spPr/>
      <dgm:t>
        <a:bodyPr/>
        <a:lstStyle/>
        <a:p>
          <a:r>
            <a:rPr lang="ru-RU" dirty="0" smtClean="0"/>
            <a:t>2 кв. 2026</a:t>
          </a:r>
          <a:endParaRPr lang="ru-RU" dirty="0"/>
        </a:p>
      </dgm:t>
    </dgm:pt>
    <dgm:pt modelId="{99F9324A-6EC6-41C1-9C96-33E85967BA1B}" type="parTrans" cxnId="{90D548B1-CA17-4CD1-9F9E-02C66EDB2EDD}">
      <dgm:prSet/>
      <dgm:spPr/>
      <dgm:t>
        <a:bodyPr/>
        <a:lstStyle/>
        <a:p>
          <a:endParaRPr lang="ru-RU"/>
        </a:p>
      </dgm:t>
    </dgm:pt>
    <dgm:pt modelId="{3447C0BC-1C34-4FDC-AB72-A49C149BBDA0}" type="sibTrans" cxnId="{90D548B1-CA17-4CD1-9F9E-02C66EDB2EDD}">
      <dgm:prSet/>
      <dgm:spPr/>
      <dgm:t>
        <a:bodyPr/>
        <a:lstStyle/>
        <a:p>
          <a:endParaRPr lang="ru-RU"/>
        </a:p>
      </dgm:t>
    </dgm:pt>
    <dgm:pt modelId="{89ECBB3C-EF25-4A83-9D15-28DD22710960}">
      <dgm:prSet phldrT="[Текст]"/>
      <dgm:spPr/>
      <dgm:t>
        <a:bodyPr/>
        <a:lstStyle/>
        <a:p>
          <a:r>
            <a:rPr lang="ru-RU" dirty="0" smtClean="0"/>
            <a:t>3 кв. 2026</a:t>
          </a:r>
          <a:endParaRPr lang="ru-RU" dirty="0"/>
        </a:p>
      </dgm:t>
    </dgm:pt>
    <dgm:pt modelId="{A8D0F9A3-FB16-4D7F-B4C5-A62D59AB20EE}" type="parTrans" cxnId="{9095FE92-0398-4865-B4F4-C0306A30CBFD}">
      <dgm:prSet/>
      <dgm:spPr/>
      <dgm:t>
        <a:bodyPr/>
        <a:lstStyle/>
        <a:p>
          <a:endParaRPr lang="ru-RU"/>
        </a:p>
      </dgm:t>
    </dgm:pt>
    <dgm:pt modelId="{5ED01B11-0328-4DE6-BFC1-30B37357C3A5}" type="sibTrans" cxnId="{9095FE92-0398-4865-B4F4-C0306A30CBFD}">
      <dgm:prSet/>
      <dgm:spPr/>
      <dgm:t>
        <a:bodyPr/>
        <a:lstStyle/>
        <a:p>
          <a:endParaRPr lang="ru-RU"/>
        </a:p>
      </dgm:t>
    </dgm:pt>
    <dgm:pt modelId="{F5DFDE49-8B64-4463-8A8B-FF75D5F11D39}">
      <dgm:prSet phldrT="[Текст]"/>
      <dgm:spPr/>
      <dgm:t>
        <a:bodyPr/>
        <a:lstStyle/>
        <a:p>
          <a:r>
            <a:rPr lang="ru-RU" dirty="0" smtClean="0"/>
            <a:t>4 кв. 2026</a:t>
          </a:r>
          <a:endParaRPr lang="ru-RU" dirty="0"/>
        </a:p>
      </dgm:t>
    </dgm:pt>
    <dgm:pt modelId="{1A91D1C7-E896-40D4-A073-8865595ED7F9}" type="parTrans" cxnId="{130D936D-DCF5-4E6B-A320-E7B70813D584}">
      <dgm:prSet/>
      <dgm:spPr/>
      <dgm:t>
        <a:bodyPr/>
        <a:lstStyle/>
        <a:p>
          <a:endParaRPr lang="ru-RU"/>
        </a:p>
      </dgm:t>
    </dgm:pt>
    <dgm:pt modelId="{2F68CC6A-9FBA-4090-8D6B-61143191E11A}" type="sibTrans" cxnId="{130D936D-DCF5-4E6B-A320-E7B70813D584}">
      <dgm:prSet/>
      <dgm:spPr/>
      <dgm:t>
        <a:bodyPr/>
        <a:lstStyle/>
        <a:p>
          <a:endParaRPr lang="ru-RU"/>
        </a:p>
      </dgm:t>
    </dgm:pt>
    <dgm:pt modelId="{2503651D-B83C-427E-9F4D-375A03F3996D}">
      <dgm:prSet phldrT="[Текст]"/>
      <dgm:spPr/>
      <dgm:t>
        <a:bodyPr/>
        <a:lstStyle/>
        <a:p>
          <a:r>
            <a:rPr lang="ru-RU" dirty="0" smtClean="0"/>
            <a:t>1 кв. 2027</a:t>
          </a:r>
          <a:endParaRPr lang="ru-RU" dirty="0"/>
        </a:p>
      </dgm:t>
    </dgm:pt>
    <dgm:pt modelId="{800C5350-34A4-4624-A071-7AE6E333350C}" type="parTrans" cxnId="{2C0B8ACE-2287-4CE5-864F-DA518BF0CBFB}">
      <dgm:prSet/>
      <dgm:spPr/>
      <dgm:t>
        <a:bodyPr/>
        <a:lstStyle/>
        <a:p>
          <a:endParaRPr lang="ru-RU"/>
        </a:p>
      </dgm:t>
    </dgm:pt>
    <dgm:pt modelId="{744F76F7-1F01-47FB-81C4-94951F889040}" type="sibTrans" cxnId="{2C0B8ACE-2287-4CE5-864F-DA518BF0CBFB}">
      <dgm:prSet/>
      <dgm:spPr/>
      <dgm:t>
        <a:bodyPr/>
        <a:lstStyle/>
        <a:p>
          <a:endParaRPr lang="ru-RU"/>
        </a:p>
      </dgm:t>
    </dgm:pt>
    <dgm:pt modelId="{779EB6E1-CE95-4D80-BF30-943767BB3D16}" type="pres">
      <dgm:prSet presAssocID="{7F8F44A8-692C-4811-BDFF-C732C393A9E4}" presName="Name0" presStyleCnt="0">
        <dgm:presLayoutVars>
          <dgm:dir/>
          <dgm:animLvl val="lvl"/>
          <dgm:resizeHandles val="exact"/>
        </dgm:presLayoutVars>
      </dgm:prSet>
      <dgm:spPr/>
    </dgm:pt>
    <dgm:pt modelId="{AEDF2EC9-329B-40A5-B489-6E906A77D29C}" type="pres">
      <dgm:prSet presAssocID="{DA6B5386-BFBF-43B7-9AD1-0F6EFFDB9B59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</dgm:pt>
    <dgm:pt modelId="{4ED053E1-B3BC-490D-982E-DE9BEE002E9C}" type="pres">
      <dgm:prSet presAssocID="{B8ABF916-CA44-43E7-B04B-216395EB1089}" presName="parTxOnlySpace" presStyleCnt="0"/>
      <dgm:spPr/>
    </dgm:pt>
    <dgm:pt modelId="{374C644C-DD2A-4096-B09C-518948D6B96E}" type="pres">
      <dgm:prSet presAssocID="{8977F95A-CCB5-4C37-BDBD-67E868DE78B8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</dgm:pt>
    <dgm:pt modelId="{7D6EA254-737F-4D11-B1AD-FC5A318D1BA3}" type="pres">
      <dgm:prSet presAssocID="{F85ED51C-2155-4A82-A6A2-1F0E60A60329}" presName="parTxOnlySpace" presStyleCnt="0"/>
      <dgm:spPr/>
    </dgm:pt>
    <dgm:pt modelId="{57813CF3-CC5E-4162-BB4C-E748EDD33CE4}" type="pres">
      <dgm:prSet presAssocID="{034836ED-1D2D-4F88-A176-3F79B5F6BF2B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</dgm:pt>
    <dgm:pt modelId="{637EBF83-455F-4080-BEE7-23FC7C7B632C}" type="pres">
      <dgm:prSet presAssocID="{FB7BB726-AA2A-4A42-B691-167DA9EDF133}" presName="parTxOnlySpace" presStyleCnt="0"/>
      <dgm:spPr/>
    </dgm:pt>
    <dgm:pt modelId="{A2E6217F-AA90-4775-A681-36823F4ED700}" type="pres">
      <dgm:prSet presAssocID="{F77797BF-D543-471B-836C-94CC3E996E4B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</dgm:pt>
    <dgm:pt modelId="{B399671B-29AA-4EAE-9DAC-E759BCCE613D}" type="pres">
      <dgm:prSet presAssocID="{BDC7CC3E-FF0A-45A7-87D0-41A2DCCF6DF3}" presName="parTxOnlySpace" presStyleCnt="0"/>
      <dgm:spPr/>
    </dgm:pt>
    <dgm:pt modelId="{6C2933CA-D17A-425F-BDF5-D2CFCDA43006}" type="pres">
      <dgm:prSet presAssocID="{5C15D7B1-5089-4BAB-93D9-60A6A2BE0168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</dgm:pt>
    <dgm:pt modelId="{A73C8C71-BC7C-40C5-A66E-50068AF9565F}" type="pres">
      <dgm:prSet presAssocID="{745D255A-4B54-4099-A6F6-F992CC11C1B7}" presName="parTxOnlySpace" presStyleCnt="0"/>
      <dgm:spPr/>
    </dgm:pt>
    <dgm:pt modelId="{5F823A93-736A-4726-B0B1-896DBFB177AF}" type="pres">
      <dgm:prSet presAssocID="{EAB19DBA-1A1F-4718-AD2C-58BE73DA2EDC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6F713-29FD-465B-B9C1-5D82BBB9D242}" type="pres">
      <dgm:prSet presAssocID="{3447C0BC-1C34-4FDC-AB72-A49C149BBDA0}" presName="parTxOnlySpace" presStyleCnt="0"/>
      <dgm:spPr/>
    </dgm:pt>
    <dgm:pt modelId="{3A17A672-73C3-49C8-987B-87104C819D61}" type="pres">
      <dgm:prSet presAssocID="{89ECBB3C-EF25-4A83-9D15-28DD22710960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</dgm:pt>
    <dgm:pt modelId="{1609B904-AB3C-40F9-8732-F5F735D921C9}" type="pres">
      <dgm:prSet presAssocID="{5ED01B11-0328-4DE6-BFC1-30B37357C3A5}" presName="parTxOnlySpace" presStyleCnt="0"/>
      <dgm:spPr/>
    </dgm:pt>
    <dgm:pt modelId="{E0E024A0-91B1-4B05-B13A-9C7CCC677BCA}" type="pres">
      <dgm:prSet presAssocID="{F5DFDE49-8B64-4463-8A8B-FF75D5F11D39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</dgm:pt>
    <dgm:pt modelId="{23AAC756-84B6-4552-8C63-A1BC5573229E}" type="pres">
      <dgm:prSet presAssocID="{2F68CC6A-9FBA-4090-8D6B-61143191E11A}" presName="parTxOnlySpace" presStyleCnt="0"/>
      <dgm:spPr/>
    </dgm:pt>
    <dgm:pt modelId="{C0A54428-9BC8-4AE3-902F-AAFE835A7BF9}" type="pres">
      <dgm:prSet presAssocID="{2503651D-B83C-427E-9F4D-375A03F3996D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73DFE0-2083-4369-AF7F-E1E23D060EBD}" type="presOf" srcId="{89ECBB3C-EF25-4A83-9D15-28DD22710960}" destId="{3A17A672-73C3-49C8-987B-87104C819D61}" srcOrd="0" destOrd="0" presId="urn:microsoft.com/office/officeart/2005/8/layout/chevron1"/>
    <dgm:cxn modelId="{39CB1F09-064C-4FD7-BE65-DF39FA4A2E8C}" srcId="{7F8F44A8-692C-4811-BDFF-C732C393A9E4}" destId="{8977F95A-CCB5-4C37-BDBD-67E868DE78B8}" srcOrd="1" destOrd="0" parTransId="{BB89BD71-9245-4E85-8AC6-DDC7433094E6}" sibTransId="{F85ED51C-2155-4A82-A6A2-1F0E60A60329}"/>
    <dgm:cxn modelId="{AB71E1CF-5149-42DD-AA59-C63E5557CFAC}" type="presOf" srcId="{F5DFDE49-8B64-4463-8A8B-FF75D5F11D39}" destId="{E0E024A0-91B1-4B05-B13A-9C7CCC677BCA}" srcOrd="0" destOrd="0" presId="urn:microsoft.com/office/officeart/2005/8/layout/chevron1"/>
    <dgm:cxn modelId="{8F5E65F1-EB72-4132-9BCD-E1037B234A16}" srcId="{7F8F44A8-692C-4811-BDFF-C732C393A9E4}" destId="{5C15D7B1-5089-4BAB-93D9-60A6A2BE0168}" srcOrd="4" destOrd="0" parTransId="{FE31FFA2-FCA4-4515-BAB7-14F8D5556146}" sibTransId="{745D255A-4B54-4099-A6F6-F992CC11C1B7}"/>
    <dgm:cxn modelId="{6B6D8DEB-40B2-47AC-A2F2-53416817F255}" type="presOf" srcId="{034836ED-1D2D-4F88-A176-3F79B5F6BF2B}" destId="{57813CF3-CC5E-4162-BB4C-E748EDD33CE4}" srcOrd="0" destOrd="0" presId="urn:microsoft.com/office/officeart/2005/8/layout/chevron1"/>
    <dgm:cxn modelId="{2C0B8ACE-2287-4CE5-864F-DA518BF0CBFB}" srcId="{7F8F44A8-692C-4811-BDFF-C732C393A9E4}" destId="{2503651D-B83C-427E-9F4D-375A03F3996D}" srcOrd="8" destOrd="0" parTransId="{800C5350-34A4-4624-A071-7AE6E333350C}" sibTransId="{744F76F7-1F01-47FB-81C4-94951F889040}"/>
    <dgm:cxn modelId="{FEF5D9CE-DAD3-4251-BB69-51977BF9B82C}" type="presOf" srcId="{F77797BF-D543-471B-836C-94CC3E996E4B}" destId="{A2E6217F-AA90-4775-A681-36823F4ED700}" srcOrd="0" destOrd="0" presId="urn:microsoft.com/office/officeart/2005/8/layout/chevron1"/>
    <dgm:cxn modelId="{71FDA741-3699-477A-8604-E91F1FCF6F76}" srcId="{7F8F44A8-692C-4811-BDFF-C732C393A9E4}" destId="{034836ED-1D2D-4F88-A176-3F79B5F6BF2B}" srcOrd="2" destOrd="0" parTransId="{2657E0FD-D7D1-400C-BB7E-ED4F67F3EA27}" sibTransId="{FB7BB726-AA2A-4A42-B691-167DA9EDF133}"/>
    <dgm:cxn modelId="{130D936D-DCF5-4E6B-A320-E7B70813D584}" srcId="{7F8F44A8-692C-4811-BDFF-C732C393A9E4}" destId="{F5DFDE49-8B64-4463-8A8B-FF75D5F11D39}" srcOrd="7" destOrd="0" parTransId="{1A91D1C7-E896-40D4-A073-8865595ED7F9}" sibTransId="{2F68CC6A-9FBA-4090-8D6B-61143191E11A}"/>
    <dgm:cxn modelId="{35AE162E-00B3-4188-825A-28177E0A4277}" type="presOf" srcId="{2503651D-B83C-427E-9F4D-375A03F3996D}" destId="{C0A54428-9BC8-4AE3-902F-AAFE835A7BF9}" srcOrd="0" destOrd="0" presId="urn:microsoft.com/office/officeart/2005/8/layout/chevron1"/>
    <dgm:cxn modelId="{67387EB7-D434-4EA4-A770-C81C966ABEB8}" type="presOf" srcId="{DA6B5386-BFBF-43B7-9AD1-0F6EFFDB9B59}" destId="{AEDF2EC9-329B-40A5-B489-6E906A77D29C}" srcOrd="0" destOrd="0" presId="urn:microsoft.com/office/officeart/2005/8/layout/chevron1"/>
    <dgm:cxn modelId="{6874F819-5EDC-4C83-9FF1-F86332F02827}" type="presOf" srcId="{7F8F44A8-692C-4811-BDFF-C732C393A9E4}" destId="{779EB6E1-CE95-4D80-BF30-943767BB3D16}" srcOrd="0" destOrd="0" presId="urn:microsoft.com/office/officeart/2005/8/layout/chevron1"/>
    <dgm:cxn modelId="{F4FBC97F-0400-4C25-9A93-1E155CE0E677}" type="presOf" srcId="{EAB19DBA-1A1F-4718-AD2C-58BE73DA2EDC}" destId="{5F823A93-736A-4726-B0B1-896DBFB177AF}" srcOrd="0" destOrd="0" presId="urn:microsoft.com/office/officeart/2005/8/layout/chevron1"/>
    <dgm:cxn modelId="{7EF98934-6E30-4B63-AF23-7353EA262910}" type="presOf" srcId="{8977F95A-CCB5-4C37-BDBD-67E868DE78B8}" destId="{374C644C-DD2A-4096-B09C-518948D6B96E}" srcOrd="0" destOrd="0" presId="urn:microsoft.com/office/officeart/2005/8/layout/chevron1"/>
    <dgm:cxn modelId="{B111E5F2-CFB5-4DA5-BBD7-8BA85AECBBB9}" type="presOf" srcId="{5C15D7B1-5089-4BAB-93D9-60A6A2BE0168}" destId="{6C2933CA-D17A-425F-BDF5-D2CFCDA43006}" srcOrd="0" destOrd="0" presId="urn:microsoft.com/office/officeart/2005/8/layout/chevron1"/>
    <dgm:cxn modelId="{9095FE92-0398-4865-B4F4-C0306A30CBFD}" srcId="{7F8F44A8-692C-4811-BDFF-C732C393A9E4}" destId="{89ECBB3C-EF25-4A83-9D15-28DD22710960}" srcOrd="6" destOrd="0" parTransId="{A8D0F9A3-FB16-4D7F-B4C5-A62D59AB20EE}" sibTransId="{5ED01B11-0328-4DE6-BFC1-30B37357C3A5}"/>
    <dgm:cxn modelId="{D8D4193A-C525-4D92-9618-973F458F7C85}" srcId="{7F8F44A8-692C-4811-BDFF-C732C393A9E4}" destId="{DA6B5386-BFBF-43B7-9AD1-0F6EFFDB9B59}" srcOrd="0" destOrd="0" parTransId="{E2F2E0E1-241B-421A-9DD0-DFE45B87B748}" sibTransId="{B8ABF916-CA44-43E7-B04B-216395EB1089}"/>
    <dgm:cxn modelId="{90D548B1-CA17-4CD1-9F9E-02C66EDB2EDD}" srcId="{7F8F44A8-692C-4811-BDFF-C732C393A9E4}" destId="{EAB19DBA-1A1F-4718-AD2C-58BE73DA2EDC}" srcOrd="5" destOrd="0" parTransId="{99F9324A-6EC6-41C1-9C96-33E85967BA1B}" sibTransId="{3447C0BC-1C34-4FDC-AB72-A49C149BBDA0}"/>
    <dgm:cxn modelId="{5799B081-D9D3-4EE0-AC8A-9E0A4518554B}" srcId="{7F8F44A8-692C-4811-BDFF-C732C393A9E4}" destId="{F77797BF-D543-471B-836C-94CC3E996E4B}" srcOrd="3" destOrd="0" parTransId="{C1560445-9ACC-41CF-AB63-024D8EC3237E}" sibTransId="{BDC7CC3E-FF0A-45A7-87D0-41A2DCCF6DF3}"/>
    <dgm:cxn modelId="{1AD49AEA-6457-4A41-94FC-9ED8CBED19CD}" type="presParOf" srcId="{779EB6E1-CE95-4D80-BF30-943767BB3D16}" destId="{AEDF2EC9-329B-40A5-B489-6E906A77D29C}" srcOrd="0" destOrd="0" presId="urn:microsoft.com/office/officeart/2005/8/layout/chevron1"/>
    <dgm:cxn modelId="{6DE55719-6D58-4FC4-BEB6-09640B690479}" type="presParOf" srcId="{779EB6E1-CE95-4D80-BF30-943767BB3D16}" destId="{4ED053E1-B3BC-490D-982E-DE9BEE002E9C}" srcOrd="1" destOrd="0" presId="urn:microsoft.com/office/officeart/2005/8/layout/chevron1"/>
    <dgm:cxn modelId="{3BF00C4E-5383-41C7-8A9A-9A7E4ECF3E00}" type="presParOf" srcId="{779EB6E1-CE95-4D80-BF30-943767BB3D16}" destId="{374C644C-DD2A-4096-B09C-518948D6B96E}" srcOrd="2" destOrd="0" presId="urn:microsoft.com/office/officeart/2005/8/layout/chevron1"/>
    <dgm:cxn modelId="{53D88B67-6538-4DFC-BD49-280269FBD852}" type="presParOf" srcId="{779EB6E1-CE95-4D80-BF30-943767BB3D16}" destId="{7D6EA254-737F-4D11-B1AD-FC5A318D1BA3}" srcOrd="3" destOrd="0" presId="urn:microsoft.com/office/officeart/2005/8/layout/chevron1"/>
    <dgm:cxn modelId="{612DBDB1-B6AA-4EA7-8B2B-D1755748AC79}" type="presParOf" srcId="{779EB6E1-CE95-4D80-BF30-943767BB3D16}" destId="{57813CF3-CC5E-4162-BB4C-E748EDD33CE4}" srcOrd="4" destOrd="0" presId="urn:microsoft.com/office/officeart/2005/8/layout/chevron1"/>
    <dgm:cxn modelId="{F822ECBD-84DC-4317-8FCA-0F755CF2253B}" type="presParOf" srcId="{779EB6E1-CE95-4D80-BF30-943767BB3D16}" destId="{637EBF83-455F-4080-BEE7-23FC7C7B632C}" srcOrd="5" destOrd="0" presId="urn:microsoft.com/office/officeart/2005/8/layout/chevron1"/>
    <dgm:cxn modelId="{4DA6C9F0-B496-4EA1-9D55-DB134BA256F7}" type="presParOf" srcId="{779EB6E1-CE95-4D80-BF30-943767BB3D16}" destId="{A2E6217F-AA90-4775-A681-36823F4ED700}" srcOrd="6" destOrd="0" presId="urn:microsoft.com/office/officeart/2005/8/layout/chevron1"/>
    <dgm:cxn modelId="{88C4630B-CF45-48B7-9C20-EA4AA38C420E}" type="presParOf" srcId="{779EB6E1-CE95-4D80-BF30-943767BB3D16}" destId="{B399671B-29AA-4EAE-9DAC-E759BCCE613D}" srcOrd="7" destOrd="0" presId="urn:microsoft.com/office/officeart/2005/8/layout/chevron1"/>
    <dgm:cxn modelId="{77609281-60DE-45F8-A6FC-2BBCB0391039}" type="presParOf" srcId="{779EB6E1-CE95-4D80-BF30-943767BB3D16}" destId="{6C2933CA-D17A-425F-BDF5-D2CFCDA43006}" srcOrd="8" destOrd="0" presId="urn:microsoft.com/office/officeart/2005/8/layout/chevron1"/>
    <dgm:cxn modelId="{CF1F3851-265D-41AF-98B7-DF08F7ADDF37}" type="presParOf" srcId="{779EB6E1-CE95-4D80-BF30-943767BB3D16}" destId="{A73C8C71-BC7C-40C5-A66E-50068AF9565F}" srcOrd="9" destOrd="0" presId="urn:microsoft.com/office/officeart/2005/8/layout/chevron1"/>
    <dgm:cxn modelId="{6C9952C4-CBD8-4620-A3BB-38E43B34A6F1}" type="presParOf" srcId="{779EB6E1-CE95-4D80-BF30-943767BB3D16}" destId="{5F823A93-736A-4726-B0B1-896DBFB177AF}" srcOrd="10" destOrd="0" presId="urn:microsoft.com/office/officeart/2005/8/layout/chevron1"/>
    <dgm:cxn modelId="{882BA488-2A6E-4B66-B8BD-DB10AC38B70A}" type="presParOf" srcId="{779EB6E1-CE95-4D80-BF30-943767BB3D16}" destId="{F536F713-29FD-465B-B9C1-5D82BBB9D242}" srcOrd="11" destOrd="0" presId="urn:microsoft.com/office/officeart/2005/8/layout/chevron1"/>
    <dgm:cxn modelId="{3C1223E9-8D04-4CDF-BE26-B968E84CF26A}" type="presParOf" srcId="{779EB6E1-CE95-4D80-BF30-943767BB3D16}" destId="{3A17A672-73C3-49C8-987B-87104C819D61}" srcOrd="12" destOrd="0" presId="urn:microsoft.com/office/officeart/2005/8/layout/chevron1"/>
    <dgm:cxn modelId="{6E58295E-C0B1-46B0-8D80-71FBC66D3CCE}" type="presParOf" srcId="{779EB6E1-CE95-4D80-BF30-943767BB3D16}" destId="{1609B904-AB3C-40F9-8732-F5F735D921C9}" srcOrd="13" destOrd="0" presId="urn:microsoft.com/office/officeart/2005/8/layout/chevron1"/>
    <dgm:cxn modelId="{724D1E1D-FB33-405C-B193-39044BAFCCE3}" type="presParOf" srcId="{779EB6E1-CE95-4D80-BF30-943767BB3D16}" destId="{E0E024A0-91B1-4B05-B13A-9C7CCC677BCA}" srcOrd="14" destOrd="0" presId="urn:microsoft.com/office/officeart/2005/8/layout/chevron1"/>
    <dgm:cxn modelId="{43532C72-D32F-4EA8-9BFE-38A45447A10D}" type="presParOf" srcId="{779EB6E1-CE95-4D80-BF30-943767BB3D16}" destId="{23AAC756-84B6-4552-8C63-A1BC5573229E}" srcOrd="15" destOrd="0" presId="urn:microsoft.com/office/officeart/2005/8/layout/chevron1"/>
    <dgm:cxn modelId="{065E88C7-251C-469B-8CC9-960DA0A03000}" type="presParOf" srcId="{779EB6E1-CE95-4D80-BF30-943767BB3D16}" destId="{C0A54428-9BC8-4AE3-902F-AAFE835A7BF9}" srcOrd="1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F2EC9-329B-40A5-B489-6E906A77D29C}">
      <dsp:nvSpPr>
        <dsp:cNvPr id="0" name=""/>
        <dsp:cNvSpPr/>
      </dsp:nvSpPr>
      <dsp:spPr>
        <a:xfrm>
          <a:off x="114" y="1507494"/>
          <a:ext cx="1146456" cy="4585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1 кв.2025</a:t>
          </a:r>
          <a:endParaRPr lang="ru-RU" sz="1400" kern="1200" dirty="0"/>
        </a:p>
      </dsp:txBody>
      <dsp:txXfrm>
        <a:off x="229405" y="1507494"/>
        <a:ext cx="687874" cy="458582"/>
      </dsp:txXfrm>
    </dsp:sp>
    <dsp:sp modelId="{374C644C-DD2A-4096-B09C-518948D6B96E}">
      <dsp:nvSpPr>
        <dsp:cNvPr id="0" name=""/>
        <dsp:cNvSpPr/>
      </dsp:nvSpPr>
      <dsp:spPr>
        <a:xfrm>
          <a:off x="1031925" y="1507494"/>
          <a:ext cx="1146456" cy="4585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2 кв.2025</a:t>
          </a:r>
          <a:endParaRPr lang="ru-RU" sz="1400" kern="1200" dirty="0"/>
        </a:p>
      </dsp:txBody>
      <dsp:txXfrm>
        <a:off x="1261216" y="1507494"/>
        <a:ext cx="687874" cy="458582"/>
      </dsp:txXfrm>
    </dsp:sp>
    <dsp:sp modelId="{57813CF3-CC5E-4162-BB4C-E748EDD33CE4}">
      <dsp:nvSpPr>
        <dsp:cNvPr id="0" name=""/>
        <dsp:cNvSpPr/>
      </dsp:nvSpPr>
      <dsp:spPr>
        <a:xfrm>
          <a:off x="2063736" y="1507494"/>
          <a:ext cx="1146456" cy="4585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3 кв. 2025</a:t>
          </a:r>
          <a:endParaRPr lang="ru-RU" sz="1400" kern="1200" dirty="0"/>
        </a:p>
      </dsp:txBody>
      <dsp:txXfrm>
        <a:off x="2293027" y="1507494"/>
        <a:ext cx="687874" cy="458582"/>
      </dsp:txXfrm>
    </dsp:sp>
    <dsp:sp modelId="{A2E6217F-AA90-4775-A681-36823F4ED700}">
      <dsp:nvSpPr>
        <dsp:cNvPr id="0" name=""/>
        <dsp:cNvSpPr/>
      </dsp:nvSpPr>
      <dsp:spPr>
        <a:xfrm>
          <a:off x="3095548" y="1507494"/>
          <a:ext cx="1146456" cy="4585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4 кв. 2025</a:t>
          </a:r>
          <a:endParaRPr lang="ru-RU" sz="1400" kern="1200" dirty="0"/>
        </a:p>
      </dsp:txBody>
      <dsp:txXfrm>
        <a:off x="3324839" y="1507494"/>
        <a:ext cx="687874" cy="458582"/>
      </dsp:txXfrm>
    </dsp:sp>
    <dsp:sp modelId="{6C2933CA-D17A-425F-BDF5-D2CFCDA43006}">
      <dsp:nvSpPr>
        <dsp:cNvPr id="0" name=""/>
        <dsp:cNvSpPr/>
      </dsp:nvSpPr>
      <dsp:spPr>
        <a:xfrm>
          <a:off x="4127359" y="1507494"/>
          <a:ext cx="1146456" cy="4585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1 кв. 2026</a:t>
          </a:r>
          <a:endParaRPr lang="ru-RU" sz="1400" kern="1200" dirty="0"/>
        </a:p>
      </dsp:txBody>
      <dsp:txXfrm>
        <a:off x="4356650" y="1507494"/>
        <a:ext cx="687874" cy="458582"/>
      </dsp:txXfrm>
    </dsp:sp>
    <dsp:sp modelId="{5F823A93-736A-4726-B0B1-896DBFB177AF}">
      <dsp:nvSpPr>
        <dsp:cNvPr id="0" name=""/>
        <dsp:cNvSpPr/>
      </dsp:nvSpPr>
      <dsp:spPr>
        <a:xfrm>
          <a:off x="5159170" y="1507494"/>
          <a:ext cx="1146456" cy="4585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2 кв. 2026</a:t>
          </a:r>
          <a:endParaRPr lang="ru-RU" sz="1400" kern="1200" dirty="0"/>
        </a:p>
      </dsp:txBody>
      <dsp:txXfrm>
        <a:off x="5388461" y="1507494"/>
        <a:ext cx="687874" cy="458582"/>
      </dsp:txXfrm>
    </dsp:sp>
    <dsp:sp modelId="{3A17A672-73C3-49C8-987B-87104C819D61}">
      <dsp:nvSpPr>
        <dsp:cNvPr id="0" name=""/>
        <dsp:cNvSpPr/>
      </dsp:nvSpPr>
      <dsp:spPr>
        <a:xfrm>
          <a:off x="6190981" y="1507494"/>
          <a:ext cx="1146456" cy="4585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3 кв. 2026</a:t>
          </a:r>
          <a:endParaRPr lang="ru-RU" sz="1400" kern="1200" dirty="0"/>
        </a:p>
      </dsp:txBody>
      <dsp:txXfrm>
        <a:off x="6420272" y="1507494"/>
        <a:ext cx="687874" cy="458582"/>
      </dsp:txXfrm>
    </dsp:sp>
    <dsp:sp modelId="{E0E024A0-91B1-4B05-B13A-9C7CCC677BCA}">
      <dsp:nvSpPr>
        <dsp:cNvPr id="0" name=""/>
        <dsp:cNvSpPr/>
      </dsp:nvSpPr>
      <dsp:spPr>
        <a:xfrm>
          <a:off x="7222792" y="1507494"/>
          <a:ext cx="1146456" cy="4585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4 кв. 2026</a:t>
          </a:r>
          <a:endParaRPr lang="ru-RU" sz="1400" kern="1200" dirty="0"/>
        </a:p>
      </dsp:txBody>
      <dsp:txXfrm>
        <a:off x="7452083" y="1507494"/>
        <a:ext cx="687874" cy="458582"/>
      </dsp:txXfrm>
    </dsp:sp>
    <dsp:sp modelId="{C0A54428-9BC8-4AE3-902F-AAFE835A7BF9}">
      <dsp:nvSpPr>
        <dsp:cNvPr id="0" name=""/>
        <dsp:cNvSpPr/>
      </dsp:nvSpPr>
      <dsp:spPr>
        <a:xfrm>
          <a:off x="8254603" y="1507494"/>
          <a:ext cx="1146456" cy="4585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1 кв. 2027</a:t>
          </a:r>
          <a:endParaRPr lang="ru-RU" sz="1400" kern="1200" dirty="0"/>
        </a:p>
      </dsp:txBody>
      <dsp:txXfrm>
        <a:off x="8483894" y="1507494"/>
        <a:ext cx="687874" cy="4585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B000E-1A2E-4D2B-BADE-37753AB93090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226AB8-ACBE-42E6-92F5-667EDDCD9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77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EBD421-E477-405A-91D4-9468DE9BE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B024F0D-0F00-4C64-975C-BD7D4FE0E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7D0E03-CFD6-4610-88AC-17F03CE8E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ACFF-56C3-4453-9BAD-A02FE717F83E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44536D-CBA9-4A34-85D3-481BD129E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8C1F8E3-036A-45B8-BF1F-BEF0C559E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44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8C47AB-DC6F-40F0-B4FB-9C0850EE0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0939C5-683A-4FDC-A8CF-5F35848AD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E1FB5F0-A7AB-4ACB-91A6-4B836F174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ACFF-56C3-4453-9BAD-A02FE717F83E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01BCE02-CEFC-4D30-BBB0-23CE2CB5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F49760-3E16-4F16-B710-C85178E2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04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9EE07D-6026-47C0-975A-7E493011B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CC00015-2956-4E1F-B05F-214F1DE24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5556B43-C1CB-4618-B91B-AAAEEB401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ACFF-56C3-4453-9BAD-A02FE717F83E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8E39-E80F-4C18-9C2A-69886B822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24C5964-5187-4195-8EAF-85D18DC4F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15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67B990-ED8C-4AAA-8241-C4881B138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6612F2-9E33-44D3-80E2-578C5440A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F8F7B21-660D-43B3-9151-B40C9ABCD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C326A10-CB05-4418-9338-CB55A7059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ACFF-56C3-4453-9BAD-A02FE717F83E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6940335-9BE1-42D1-A30D-C3232BD3E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4E95C68-4307-4B03-8921-74DB10410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09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7EBEC8-AC56-429B-89C3-BB6A0E6E3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3866BA-F48C-4383-B119-81B349676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C89F967-CBBC-414E-9DC3-136707A8D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B905A60-FBC4-40AC-9F71-0FAD9CD7A6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24F92BA-75D6-44F9-A1C8-BCFBF6FF6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E93CDDC-3537-4692-BE83-87B2A82A7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ACFF-56C3-4453-9BAD-A02FE717F83E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F37B9E1-D5EA-4054-8D92-F930B3696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898A038-7CD6-4715-9FDA-7194E6BCA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39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65FAF-B698-49B0-B197-FD64C97AF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D3E3F44-F1D6-40F7-9A7D-0542C4A9C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ACFF-56C3-4453-9BAD-A02FE717F83E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248CC28-3F4A-42A0-B211-4BA085ADC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3B6C99-6764-43D0-84AE-52C83494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6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479C79D-3B8A-4FA9-BC4A-63E3EF10A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ACFF-56C3-4453-9BAD-A02FE717F83E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4730E35-44DB-4FED-9E24-5BBE5D9DA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1CDC42F-3337-4692-B53C-A55290487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420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907D58-952D-44D7-9911-60544C9F5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5BC150-9914-4A82-84CF-B3708B975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4A7C02-9C7E-401F-BABE-D3028FF18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ED6080A-4623-4F4C-B5BF-7E9E7531F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ACFF-56C3-4453-9BAD-A02FE717F83E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19B1D15-0BD5-4F6E-A265-BD1F2F361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FF764D4-AA29-4DF8-A501-E2B904E9C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856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14D526-F53C-446D-8D7C-8A73C2A6A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341CC3D-D32B-4629-85B8-E779A41050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0517242-BF08-4A5E-ABD7-483896CAE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0B2B8E4-DF23-4701-B28A-B9E5700B3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ACFF-56C3-4453-9BAD-A02FE717F83E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46DE909-4588-4CF5-B2FA-B76312433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9EA005E-65C2-4007-815C-52F23809F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06B1F3-61FB-4FDC-814D-EEC1C1FC3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2403B0-8D7F-4489-AB72-C346C88701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1FC9304-E5BD-4F3E-ADB0-974FEBCDE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ACFF-56C3-4453-9BAD-A02FE717F83E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38AD29-D9CD-42D8-9604-C47996EE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52C394-EF43-405B-9653-70AAB9098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52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9D1E61D-2F00-41ED-8D92-7CAEB9A5A5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4647491-5142-48CA-9664-F5082D450F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594576D-BE01-4BB5-A9F4-7DE4814E6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ACFF-56C3-4453-9BAD-A02FE717F83E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10CA14-AD61-4101-9143-F7884378C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98B885-CFEA-4882-BBEA-C5F142089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64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8373118-F27D-412D-B19A-2DB8C8101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B537CCC-B536-48B0-B893-63FFC2EBD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CE552F-73E7-48CE-AAB3-E947C535D5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0ACFF-56C3-4453-9BAD-A02FE717F83E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6E40B4F-2015-4E9F-BCB3-E0BFA4AF9A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B610C3C-BBD3-4864-98E4-5D7B08A62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A7955-6230-48B4-BD8B-A7C460F759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80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578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DC4CCBA-12AD-4433-A381-A03661E3D927}"/>
              </a:ext>
            </a:extLst>
          </p:cNvPr>
          <p:cNvSpPr txBox="1"/>
          <p:nvPr/>
        </p:nvSpPr>
        <p:spPr>
          <a:xfrm>
            <a:off x="933304" y="1916152"/>
            <a:ext cx="8731396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7200" b="1" dirty="0" smtClean="0">
                <a:solidFill>
                  <a:schemeClr val="bg1"/>
                </a:solidFill>
                <a:latin typeface="+mj-lt"/>
              </a:rPr>
              <a:t>ФАКУЛЬТЕТ</a:t>
            </a:r>
            <a:endParaRPr lang="en-US" sz="7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EAEBA89-B616-43ED-A91E-61105E1C9DD6}"/>
              </a:ext>
            </a:extLst>
          </p:cNvPr>
          <p:cNvSpPr txBox="1"/>
          <p:nvPr/>
        </p:nvSpPr>
        <p:spPr>
          <a:xfrm>
            <a:off x="910257" y="2931814"/>
            <a:ext cx="648734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/>
              <a:t>Онлайн – платформа для </a:t>
            </a:r>
            <a:r>
              <a:rPr lang="ru-RU" sz="3200" b="1" dirty="0" smtClean="0"/>
              <a:t>развития</a:t>
            </a: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EAEBA89-B616-43ED-A91E-61105E1C9DD6}"/>
              </a:ext>
            </a:extLst>
          </p:cNvPr>
          <p:cNvSpPr txBox="1"/>
          <p:nvPr/>
        </p:nvSpPr>
        <p:spPr>
          <a:xfrm>
            <a:off x="863758" y="4445000"/>
            <a:ext cx="7086441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/>
              <a:t>Шарипова Ксения</a:t>
            </a:r>
            <a:endParaRPr lang="ru-RU" sz="1600" dirty="0"/>
          </a:p>
          <a:p>
            <a:r>
              <a:rPr lang="ru-RU" sz="1600" dirty="0"/>
              <a:t>+7(992) 225 </a:t>
            </a:r>
            <a:r>
              <a:rPr lang="ru-RU" sz="1600" dirty="0" smtClean="0"/>
              <a:t>1280</a:t>
            </a:r>
          </a:p>
          <a:p>
            <a:r>
              <a:rPr lang="en-US" sz="1600" dirty="0" smtClean="0"/>
              <a:t>Ksenia.Sharip0va@yandex.ru</a:t>
            </a:r>
            <a:endParaRPr lang="ru-RU" sz="1600" dirty="0"/>
          </a:p>
          <a:p>
            <a:r>
              <a:rPr lang="ru-RU" sz="1600" dirty="0" smtClean="0"/>
              <a:t>Пермь</a:t>
            </a:r>
            <a:endParaRPr lang="ru-RU" sz="1600" dirty="0"/>
          </a:p>
          <a:p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vocal\OneDrive\Рабочий стол\ФАКУЛЬТЕТ\Логотипы\Untitled_logo_2_free-fi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844" y="1048322"/>
            <a:ext cx="2843656" cy="284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649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578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78E9E76-0170-4D84-BCC3-07E8CC1CF330}"/>
              </a:ext>
            </a:extLst>
          </p:cNvPr>
          <p:cNvSpPr/>
          <p:nvPr/>
        </p:nvSpPr>
        <p:spPr>
          <a:xfrm>
            <a:off x="0" y="6273800"/>
            <a:ext cx="584200" cy="5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A4CD4B-F87F-4BE9-AEF5-4E68C5D5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738-883E-4D82-874A-987559CF11A8}" type="datetime1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AF9FE27-70E1-44B2-A8D4-22B1FBB9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1463904" y="292100"/>
            <a:ext cx="9264193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Проблема</a:t>
            </a:r>
            <a:endParaRPr lang="en-US" sz="3600" dirty="0">
              <a:latin typeface="+mj-lt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272137A7-80FC-401A-9E10-827E089EF3F5}"/>
              </a:ext>
            </a:extLst>
          </p:cNvPr>
          <p:cNvSpPr txBox="1"/>
          <p:nvPr/>
        </p:nvSpPr>
        <p:spPr>
          <a:xfrm>
            <a:off x="1652071" y="1045448"/>
            <a:ext cx="6261100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/>
              <a:t>Рост когнитивных расстройств у детей и </a:t>
            </a:r>
            <a:r>
              <a:rPr lang="ru-RU" sz="1600" b="1" dirty="0" smtClean="0"/>
              <a:t>взрослых</a:t>
            </a:r>
            <a:endParaRPr lang="ru-RU" sz="1600" dirty="0" smtClean="0"/>
          </a:p>
          <a:p>
            <a:r>
              <a:rPr lang="en-US" sz="1600" dirty="0" smtClean="0"/>
              <a:t>*</a:t>
            </a:r>
            <a:r>
              <a:rPr lang="ru-RU" sz="1600" dirty="0" smtClean="0"/>
              <a:t>к 2050 </a:t>
            </a:r>
            <a:r>
              <a:rPr lang="ru-RU" sz="1600" dirty="0"/>
              <a:t>г. </a:t>
            </a:r>
            <a:r>
              <a:rPr lang="ru-RU" sz="1600" dirty="0" smtClean="0"/>
              <a:t>—будет </a:t>
            </a:r>
            <a:r>
              <a:rPr lang="ru-RU" sz="1600" dirty="0"/>
              <a:t>составлять более 130 млн </a:t>
            </a:r>
            <a:r>
              <a:rPr lang="ru-RU" sz="1600" dirty="0" smtClean="0"/>
              <a:t>человек</a:t>
            </a:r>
          </a:p>
          <a:p>
            <a:pPr algn="just"/>
            <a:r>
              <a:rPr lang="ru-RU" sz="1200" dirty="0" smtClean="0"/>
              <a:t> (дефицит </a:t>
            </a:r>
            <a:r>
              <a:rPr lang="ru-RU" sz="1200" dirty="0"/>
              <a:t>внимания и концентрации, снижению </a:t>
            </a:r>
            <a:r>
              <a:rPr lang="ru-RU" sz="1200" dirty="0" smtClean="0"/>
              <a:t>объема логической </a:t>
            </a:r>
            <a:r>
              <a:rPr lang="ru-RU" sz="1200" dirty="0"/>
              <a:t>и увеличению </a:t>
            </a:r>
            <a:r>
              <a:rPr lang="ru-RU" sz="1200" dirty="0" smtClean="0"/>
              <a:t>объема </a:t>
            </a:r>
            <a:r>
              <a:rPr lang="ru-RU" sz="1200" dirty="0"/>
              <a:t>механической памяти, длительности </a:t>
            </a:r>
            <a:r>
              <a:rPr lang="ru-RU" sz="1200" dirty="0" smtClean="0"/>
              <a:t>ее сохранения)</a:t>
            </a:r>
          </a:p>
          <a:p>
            <a:r>
              <a:rPr lang="ru-RU" sz="1200" dirty="0"/>
              <a:t>Причины: </a:t>
            </a:r>
            <a:r>
              <a:rPr lang="ru-RU" sz="1200" dirty="0" err="1"/>
              <a:t>цифровизация</a:t>
            </a:r>
            <a:r>
              <a:rPr lang="ru-RU" sz="1200" dirty="0"/>
              <a:t>, </a:t>
            </a:r>
            <a:r>
              <a:rPr lang="ru-RU" sz="1200" dirty="0" smtClean="0"/>
              <a:t>COVID-19</a:t>
            </a:r>
            <a:endParaRPr lang="en-US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72137A7-80FC-401A-9E10-827E089EF3F5}"/>
              </a:ext>
            </a:extLst>
          </p:cNvPr>
          <p:cNvSpPr txBox="1"/>
          <p:nvPr/>
        </p:nvSpPr>
        <p:spPr>
          <a:xfrm>
            <a:off x="4964776" y="2461910"/>
            <a:ext cx="6974576" cy="1169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1600" b="1" dirty="0" smtClean="0"/>
              <a:t>Рост </a:t>
            </a:r>
            <a:r>
              <a:rPr lang="ru-RU" sz="1600" b="1" dirty="0"/>
              <a:t>заболеваний органов дыхания </a:t>
            </a:r>
            <a:endParaRPr lang="ru-RU" sz="1600" b="1" dirty="0" smtClean="0"/>
          </a:p>
          <a:p>
            <a:pPr algn="just"/>
            <a:r>
              <a:rPr lang="ru-RU" sz="1200" dirty="0" smtClean="0"/>
              <a:t>*2020 </a:t>
            </a:r>
            <a:r>
              <a:rPr lang="ru-RU" sz="1200" dirty="0"/>
              <a:t>– 61 312 356;</a:t>
            </a:r>
          </a:p>
          <a:p>
            <a:pPr algn="just"/>
            <a:r>
              <a:rPr lang="ru-RU" sz="1200" dirty="0"/>
              <a:t>2021 – 66 596 584;</a:t>
            </a:r>
          </a:p>
          <a:p>
            <a:pPr algn="just"/>
            <a:r>
              <a:rPr lang="ru-RU" sz="1200" dirty="0"/>
              <a:t>2022 – 68 881 374;</a:t>
            </a:r>
          </a:p>
          <a:p>
            <a:pPr algn="just"/>
            <a:r>
              <a:rPr lang="ru-RU" sz="1200" dirty="0"/>
              <a:t>П</a:t>
            </a:r>
            <a:r>
              <a:rPr lang="ru-RU" sz="1200" dirty="0" smtClean="0"/>
              <a:t>ричины</a:t>
            </a:r>
            <a:r>
              <a:rPr lang="ru-RU" sz="1200" dirty="0"/>
              <a:t>: </a:t>
            </a:r>
            <a:r>
              <a:rPr lang="ru-RU" sz="1200" dirty="0" smtClean="0"/>
              <a:t>наследственность, экология</a:t>
            </a:r>
            <a:r>
              <a:rPr lang="ru-RU" sz="1200" dirty="0"/>
              <a:t>, рост онкозаболеваний органов дыхания, факторы стресса, негативное воздействие на «вредном» производстве, избыточный вес и ожирение, COVID </a:t>
            </a:r>
            <a:r>
              <a:rPr lang="ru-RU" sz="1200" dirty="0" smtClean="0"/>
              <a:t>19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72137A7-80FC-401A-9E10-827E089EF3F5}"/>
              </a:ext>
            </a:extLst>
          </p:cNvPr>
          <p:cNvSpPr txBox="1"/>
          <p:nvPr/>
        </p:nvSpPr>
        <p:spPr>
          <a:xfrm>
            <a:off x="1652071" y="3918338"/>
            <a:ext cx="48905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1600" b="1" dirty="0" smtClean="0"/>
              <a:t>Высокий показатель стресса, </a:t>
            </a:r>
            <a:r>
              <a:rPr lang="ru-RU" sz="1200" dirty="0" smtClean="0"/>
              <a:t>который оказывает всестороннее разрушительное </a:t>
            </a:r>
            <a:r>
              <a:rPr lang="ru-RU" sz="1200" dirty="0"/>
              <a:t>влияние на жизнедеятельность организма</a:t>
            </a:r>
            <a:r>
              <a:rPr lang="ru-RU" sz="1200" dirty="0" smtClean="0"/>
              <a:t> </a:t>
            </a:r>
            <a:endParaRPr lang="ru-RU" sz="1200" dirty="0"/>
          </a:p>
          <a:p>
            <a:pPr algn="just"/>
            <a:r>
              <a:rPr lang="ru-RU" sz="1200" dirty="0" smtClean="0"/>
              <a:t>*90</a:t>
            </a:r>
            <a:r>
              <a:rPr lang="ru-RU" sz="1200" dirty="0"/>
              <a:t>% жителей России испытывают стресс</a:t>
            </a:r>
            <a:r>
              <a:rPr lang="ru-RU" sz="1600" dirty="0"/>
              <a:t> </a:t>
            </a:r>
            <a:endParaRPr lang="ru-RU" sz="1600" dirty="0" smtClean="0"/>
          </a:p>
          <a:p>
            <a:pPr algn="just"/>
            <a:r>
              <a:rPr lang="ru-RU" sz="1200" dirty="0"/>
              <a:t>Причины</a:t>
            </a:r>
            <a:r>
              <a:rPr lang="ru-RU" sz="1200" dirty="0" smtClean="0"/>
              <a:t>: неблагоприятные социальные условия, возрастание психологических нагрузок,  патогенное </a:t>
            </a:r>
            <a:r>
              <a:rPr lang="ru-RU" sz="1200" dirty="0"/>
              <a:t>влияние средовых </a:t>
            </a:r>
            <a:r>
              <a:rPr lang="ru-RU" sz="1200" dirty="0" smtClean="0"/>
              <a:t>факторов</a:t>
            </a:r>
            <a:r>
              <a:rPr lang="ru-RU" sz="1600" dirty="0"/>
              <a:t/>
            </a:r>
            <a:br>
              <a:rPr lang="ru-RU" sz="1600" dirty="0"/>
            </a:br>
            <a:endParaRPr lang="en-US" sz="1600" dirty="0"/>
          </a:p>
        </p:txBody>
      </p:sp>
      <p:sp>
        <p:nvSpPr>
          <p:cNvPr id="19" name="Freeform 300">
            <a:extLst>
              <a:ext uri="{FF2B5EF4-FFF2-40B4-BE49-F238E27FC236}">
                <a16:creationId xmlns:a16="http://schemas.microsoft.com/office/drawing/2014/main" xmlns="" id="{079F1AF8-61FC-4E38-A00F-4F8AC7B28271}"/>
              </a:ext>
            </a:extLst>
          </p:cNvPr>
          <p:cNvSpPr>
            <a:spLocks/>
          </p:cNvSpPr>
          <p:nvPr/>
        </p:nvSpPr>
        <p:spPr bwMode="auto">
          <a:xfrm>
            <a:off x="7189206" y="3826236"/>
            <a:ext cx="274686" cy="190167"/>
          </a:xfrm>
          <a:custGeom>
            <a:avLst/>
            <a:gdLst>
              <a:gd name="T0" fmla="*/ 19 w 712"/>
              <a:gd name="T1" fmla="*/ 494 h 495"/>
              <a:gd name="T2" fmla="*/ 679 w 712"/>
              <a:gd name="T3" fmla="*/ 60 h 495"/>
              <a:gd name="T4" fmla="*/ 668 w 712"/>
              <a:gd name="T5" fmla="*/ 167 h 495"/>
              <a:gd name="T6" fmla="*/ 669 w 712"/>
              <a:gd name="T7" fmla="*/ 173 h 495"/>
              <a:gd name="T8" fmla="*/ 672 w 712"/>
              <a:gd name="T9" fmla="*/ 177 h 495"/>
              <a:gd name="T10" fmla="*/ 677 w 712"/>
              <a:gd name="T11" fmla="*/ 180 h 495"/>
              <a:gd name="T12" fmla="*/ 682 w 712"/>
              <a:gd name="T13" fmla="*/ 180 h 495"/>
              <a:gd name="T14" fmla="*/ 688 w 712"/>
              <a:gd name="T15" fmla="*/ 179 h 495"/>
              <a:gd name="T16" fmla="*/ 696 w 712"/>
              <a:gd name="T17" fmla="*/ 173 h 495"/>
              <a:gd name="T18" fmla="*/ 712 w 712"/>
              <a:gd name="T19" fmla="*/ 31 h 495"/>
              <a:gd name="T20" fmla="*/ 712 w 712"/>
              <a:gd name="T21" fmla="*/ 30 h 495"/>
              <a:gd name="T22" fmla="*/ 712 w 712"/>
              <a:gd name="T23" fmla="*/ 27 h 495"/>
              <a:gd name="T24" fmla="*/ 711 w 712"/>
              <a:gd name="T25" fmla="*/ 24 h 495"/>
              <a:gd name="T26" fmla="*/ 710 w 712"/>
              <a:gd name="T27" fmla="*/ 22 h 495"/>
              <a:gd name="T28" fmla="*/ 710 w 712"/>
              <a:gd name="T29" fmla="*/ 22 h 495"/>
              <a:gd name="T30" fmla="*/ 707 w 712"/>
              <a:gd name="T31" fmla="*/ 20 h 495"/>
              <a:gd name="T32" fmla="*/ 705 w 712"/>
              <a:gd name="T33" fmla="*/ 17 h 495"/>
              <a:gd name="T34" fmla="*/ 702 w 712"/>
              <a:gd name="T35" fmla="*/ 16 h 495"/>
              <a:gd name="T36" fmla="*/ 700 w 712"/>
              <a:gd name="T37" fmla="*/ 15 h 495"/>
              <a:gd name="T38" fmla="*/ 699 w 712"/>
              <a:gd name="T39" fmla="*/ 15 h 495"/>
              <a:gd name="T40" fmla="*/ 561 w 712"/>
              <a:gd name="T41" fmla="*/ 0 h 495"/>
              <a:gd name="T42" fmla="*/ 555 w 712"/>
              <a:gd name="T43" fmla="*/ 1 h 495"/>
              <a:gd name="T44" fmla="*/ 551 w 712"/>
              <a:gd name="T45" fmla="*/ 6 h 495"/>
              <a:gd name="T46" fmla="*/ 548 w 712"/>
              <a:gd name="T47" fmla="*/ 11 h 495"/>
              <a:gd name="T48" fmla="*/ 547 w 712"/>
              <a:gd name="T49" fmla="*/ 16 h 495"/>
              <a:gd name="T50" fmla="*/ 549 w 712"/>
              <a:gd name="T51" fmla="*/ 22 h 495"/>
              <a:gd name="T52" fmla="*/ 552 w 712"/>
              <a:gd name="T53" fmla="*/ 27 h 495"/>
              <a:gd name="T54" fmla="*/ 557 w 712"/>
              <a:gd name="T55" fmla="*/ 29 h 495"/>
              <a:gd name="T56" fmla="*/ 654 w 712"/>
              <a:gd name="T57" fmla="*/ 41 h 495"/>
              <a:gd name="T58" fmla="*/ 4 w 712"/>
              <a:gd name="T59" fmla="*/ 469 h 495"/>
              <a:gd name="T60" fmla="*/ 1 w 712"/>
              <a:gd name="T61" fmla="*/ 473 h 495"/>
              <a:gd name="T62" fmla="*/ 0 w 712"/>
              <a:gd name="T63" fmla="*/ 480 h 495"/>
              <a:gd name="T64" fmla="*/ 1 w 712"/>
              <a:gd name="T65" fmla="*/ 485 h 495"/>
              <a:gd name="T66" fmla="*/ 5 w 712"/>
              <a:gd name="T67" fmla="*/ 490 h 495"/>
              <a:gd name="T68" fmla="*/ 11 w 712"/>
              <a:gd name="T69" fmla="*/ 494 h 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12" h="495">
                <a:moveTo>
                  <a:pt x="15" y="495"/>
                </a:moveTo>
                <a:lnTo>
                  <a:pt x="19" y="494"/>
                </a:lnTo>
                <a:lnTo>
                  <a:pt x="23" y="493"/>
                </a:lnTo>
                <a:lnTo>
                  <a:pt x="679" y="60"/>
                </a:lnTo>
                <a:lnTo>
                  <a:pt x="668" y="164"/>
                </a:lnTo>
                <a:lnTo>
                  <a:pt x="668" y="167"/>
                </a:lnTo>
                <a:lnTo>
                  <a:pt x="668" y="170"/>
                </a:lnTo>
                <a:lnTo>
                  <a:pt x="669" y="173"/>
                </a:lnTo>
                <a:lnTo>
                  <a:pt x="671" y="175"/>
                </a:lnTo>
                <a:lnTo>
                  <a:pt x="672" y="177"/>
                </a:lnTo>
                <a:lnTo>
                  <a:pt x="675" y="179"/>
                </a:lnTo>
                <a:lnTo>
                  <a:pt x="677" y="180"/>
                </a:lnTo>
                <a:lnTo>
                  <a:pt x="681" y="180"/>
                </a:lnTo>
                <a:lnTo>
                  <a:pt x="682" y="180"/>
                </a:lnTo>
                <a:lnTo>
                  <a:pt x="682" y="180"/>
                </a:lnTo>
                <a:lnTo>
                  <a:pt x="688" y="179"/>
                </a:lnTo>
                <a:lnTo>
                  <a:pt x="692" y="177"/>
                </a:lnTo>
                <a:lnTo>
                  <a:pt x="696" y="173"/>
                </a:lnTo>
                <a:lnTo>
                  <a:pt x="697" y="168"/>
                </a:lnTo>
                <a:lnTo>
                  <a:pt x="712" y="31"/>
                </a:lnTo>
                <a:lnTo>
                  <a:pt x="712" y="31"/>
                </a:lnTo>
                <a:lnTo>
                  <a:pt x="712" y="30"/>
                </a:lnTo>
                <a:lnTo>
                  <a:pt x="712" y="28"/>
                </a:lnTo>
                <a:lnTo>
                  <a:pt x="712" y="27"/>
                </a:lnTo>
                <a:lnTo>
                  <a:pt x="712" y="25"/>
                </a:lnTo>
                <a:lnTo>
                  <a:pt x="711" y="24"/>
                </a:lnTo>
                <a:lnTo>
                  <a:pt x="711" y="23"/>
                </a:lnTo>
                <a:lnTo>
                  <a:pt x="710" y="22"/>
                </a:lnTo>
                <a:lnTo>
                  <a:pt x="710" y="22"/>
                </a:lnTo>
                <a:lnTo>
                  <a:pt x="710" y="22"/>
                </a:lnTo>
                <a:lnTo>
                  <a:pt x="709" y="21"/>
                </a:lnTo>
                <a:lnTo>
                  <a:pt x="707" y="20"/>
                </a:lnTo>
                <a:lnTo>
                  <a:pt x="706" y="18"/>
                </a:lnTo>
                <a:lnTo>
                  <a:pt x="705" y="17"/>
                </a:lnTo>
                <a:lnTo>
                  <a:pt x="704" y="17"/>
                </a:lnTo>
                <a:lnTo>
                  <a:pt x="702" y="16"/>
                </a:lnTo>
                <a:lnTo>
                  <a:pt x="701" y="16"/>
                </a:lnTo>
                <a:lnTo>
                  <a:pt x="700" y="15"/>
                </a:lnTo>
                <a:lnTo>
                  <a:pt x="699" y="15"/>
                </a:lnTo>
                <a:lnTo>
                  <a:pt x="699" y="15"/>
                </a:lnTo>
                <a:lnTo>
                  <a:pt x="564" y="0"/>
                </a:lnTo>
                <a:lnTo>
                  <a:pt x="561" y="0"/>
                </a:lnTo>
                <a:lnTo>
                  <a:pt x="557" y="0"/>
                </a:lnTo>
                <a:lnTo>
                  <a:pt x="555" y="1"/>
                </a:lnTo>
                <a:lnTo>
                  <a:pt x="553" y="3"/>
                </a:lnTo>
                <a:lnTo>
                  <a:pt x="551" y="6"/>
                </a:lnTo>
                <a:lnTo>
                  <a:pt x="549" y="8"/>
                </a:lnTo>
                <a:lnTo>
                  <a:pt x="548" y="11"/>
                </a:lnTo>
                <a:lnTo>
                  <a:pt x="547" y="13"/>
                </a:lnTo>
                <a:lnTo>
                  <a:pt x="547" y="16"/>
                </a:lnTo>
                <a:lnTo>
                  <a:pt x="548" y="20"/>
                </a:lnTo>
                <a:lnTo>
                  <a:pt x="549" y="22"/>
                </a:lnTo>
                <a:lnTo>
                  <a:pt x="550" y="25"/>
                </a:lnTo>
                <a:lnTo>
                  <a:pt x="552" y="27"/>
                </a:lnTo>
                <a:lnTo>
                  <a:pt x="554" y="28"/>
                </a:lnTo>
                <a:lnTo>
                  <a:pt x="557" y="29"/>
                </a:lnTo>
                <a:lnTo>
                  <a:pt x="561" y="30"/>
                </a:lnTo>
                <a:lnTo>
                  <a:pt x="654" y="41"/>
                </a:lnTo>
                <a:lnTo>
                  <a:pt x="6" y="467"/>
                </a:lnTo>
                <a:lnTo>
                  <a:pt x="4" y="469"/>
                </a:lnTo>
                <a:lnTo>
                  <a:pt x="2" y="471"/>
                </a:lnTo>
                <a:lnTo>
                  <a:pt x="1" y="473"/>
                </a:lnTo>
                <a:lnTo>
                  <a:pt x="0" y="477"/>
                </a:lnTo>
                <a:lnTo>
                  <a:pt x="0" y="480"/>
                </a:lnTo>
                <a:lnTo>
                  <a:pt x="0" y="482"/>
                </a:lnTo>
                <a:lnTo>
                  <a:pt x="1" y="485"/>
                </a:lnTo>
                <a:lnTo>
                  <a:pt x="2" y="488"/>
                </a:lnTo>
                <a:lnTo>
                  <a:pt x="5" y="490"/>
                </a:lnTo>
                <a:lnTo>
                  <a:pt x="8" y="493"/>
                </a:lnTo>
                <a:lnTo>
                  <a:pt x="11" y="494"/>
                </a:lnTo>
                <a:lnTo>
                  <a:pt x="15" y="4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Группа 7"/>
          <p:cNvGrpSpPr/>
          <p:nvPr/>
        </p:nvGrpSpPr>
        <p:grpSpPr>
          <a:xfrm>
            <a:off x="503426" y="1042328"/>
            <a:ext cx="1052680" cy="1052680"/>
            <a:chOff x="6744202" y="926112"/>
            <a:chExt cx="1052680" cy="1052680"/>
          </a:xfrm>
        </p:grpSpPr>
        <p:sp>
          <p:nvSpPr>
            <p:cNvPr id="17" name="Oval 25">
              <a:extLst>
                <a:ext uri="{FF2B5EF4-FFF2-40B4-BE49-F238E27FC236}">
                  <a16:creationId xmlns:a16="http://schemas.microsoft.com/office/drawing/2014/main" xmlns="" id="{32050594-ED75-4BD6-9F30-3FF422F2D107}"/>
                </a:ext>
              </a:extLst>
            </p:cNvPr>
            <p:cNvSpPr/>
            <p:nvPr/>
          </p:nvSpPr>
          <p:spPr>
            <a:xfrm>
              <a:off x="6744202" y="926112"/>
              <a:ext cx="1052680" cy="1052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77">
              <a:extLst>
                <a:ext uri="{FF2B5EF4-FFF2-40B4-BE49-F238E27FC236}">
                  <a16:creationId xmlns:a16="http://schemas.microsoft.com/office/drawing/2014/main" xmlns="" id="{ABB60BDA-D4C1-4C07-BE44-8158EF962C92}"/>
                </a:ext>
              </a:extLst>
            </p:cNvPr>
            <p:cNvGrpSpPr/>
            <p:nvPr/>
          </p:nvGrpSpPr>
          <p:grpSpPr>
            <a:xfrm>
              <a:off x="7026233" y="1233553"/>
              <a:ext cx="347679" cy="336153"/>
              <a:chOff x="4892675" y="2501900"/>
              <a:chExt cx="287338" cy="277813"/>
            </a:xfrm>
            <a:solidFill>
              <a:schemeClr val="bg1"/>
            </a:solidFill>
          </p:grpSpPr>
          <p:sp>
            <p:nvSpPr>
              <p:cNvPr id="24" name="Freeform 300">
                <a:extLst>
                  <a:ext uri="{FF2B5EF4-FFF2-40B4-BE49-F238E27FC236}">
                    <a16:creationId xmlns:a16="http://schemas.microsoft.com/office/drawing/2014/main" xmlns="" id="{079F1AF8-61FC-4E38-A00F-4F8AC7B282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4425" y="2501900"/>
                <a:ext cx="227013" cy="157163"/>
              </a:xfrm>
              <a:custGeom>
                <a:avLst/>
                <a:gdLst>
                  <a:gd name="T0" fmla="*/ 19 w 712"/>
                  <a:gd name="T1" fmla="*/ 494 h 495"/>
                  <a:gd name="T2" fmla="*/ 679 w 712"/>
                  <a:gd name="T3" fmla="*/ 60 h 495"/>
                  <a:gd name="T4" fmla="*/ 668 w 712"/>
                  <a:gd name="T5" fmla="*/ 167 h 495"/>
                  <a:gd name="T6" fmla="*/ 669 w 712"/>
                  <a:gd name="T7" fmla="*/ 173 h 495"/>
                  <a:gd name="T8" fmla="*/ 672 w 712"/>
                  <a:gd name="T9" fmla="*/ 177 h 495"/>
                  <a:gd name="T10" fmla="*/ 677 w 712"/>
                  <a:gd name="T11" fmla="*/ 180 h 495"/>
                  <a:gd name="T12" fmla="*/ 682 w 712"/>
                  <a:gd name="T13" fmla="*/ 180 h 495"/>
                  <a:gd name="T14" fmla="*/ 688 w 712"/>
                  <a:gd name="T15" fmla="*/ 179 h 495"/>
                  <a:gd name="T16" fmla="*/ 696 w 712"/>
                  <a:gd name="T17" fmla="*/ 173 h 495"/>
                  <a:gd name="T18" fmla="*/ 712 w 712"/>
                  <a:gd name="T19" fmla="*/ 31 h 495"/>
                  <a:gd name="T20" fmla="*/ 712 w 712"/>
                  <a:gd name="T21" fmla="*/ 30 h 495"/>
                  <a:gd name="T22" fmla="*/ 712 w 712"/>
                  <a:gd name="T23" fmla="*/ 27 h 495"/>
                  <a:gd name="T24" fmla="*/ 711 w 712"/>
                  <a:gd name="T25" fmla="*/ 24 h 495"/>
                  <a:gd name="T26" fmla="*/ 710 w 712"/>
                  <a:gd name="T27" fmla="*/ 22 h 495"/>
                  <a:gd name="T28" fmla="*/ 710 w 712"/>
                  <a:gd name="T29" fmla="*/ 22 h 495"/>
                  <a:gd name="T30" fmla="*/ 707 w 712"/>
                  <a:gd name="T31" fmla="*/ 20 h 495"/>
                  <a:gd name="T32" fmla="*/ 705 w 712"/>
                  <a:gd name="T33" fmla="*/ 17 h 495"/>
                  <a:gd name="T34" fmla="*/ 702 w 712"/>
                  <a:gd name="T35" fmla="*/ 16 h 495"/>
                  <a:gd name="T36" fmla="*/ 700 w 712"/>
                  <a:gd name="T37" fmla="*/ 15 h 495"/>
                  <a:gd name="T38" fmla="*/ 699 w 712"/>
                  <a:gd name="T39" fmla="*/ 15 h 495"/>
                  <a:gd name="T40" fmla="*/ 561 w 712"/>
                  <a:gd name="T41" fmla="*/ 0 h 495"/>
                  <a:gd name="T42" fmla="*/ 555 w 712"/>
                  <a:gd name="T43" fmla="*/ 1 h 495"/>
                  <a:gd name="T44" fmla="*/ 551 w 712"/>
                  <a:gd name="T45" fmla="*/ 6 h 495"/>
                  <a:gd name="T46" fmla="*/ 548 w 712"/>
                  <a:gd name="T47" fmla="*/ 11 h 495"/>
                  <a:gd name="T48" fmla="*/ 547 w 712"/>
                  <a:gd name="T49" fmla="*/ 16 h 495"/>
                  <a:gd name="T50" fmla="*/ 549 w 712"/>
                  <a:gd name="T51" fmla="*/ 22 h 495"/>
                  <a:gd name="T52" fmla="*/ 552 w 712"/>
                  <a:gd name="T53" fmla="*/ 27 h 495"/>
                  <a:gd name="T54" fmla="*/ 557 w 712"/>
                  <a:gd name="T55" fmla="*/ 29 h 495"/>
                  <a:gd name="T56" fmla="*/ 654 w 712"/>
                  <a:gd name="T57" fmla="*/ 41 h 495"/>
                  <a:gd name="T58" fmla="*/ 4 w 712"/>
                  <a:gd name="T59" fmla="*/ 469 h 495"/>
                  <a:gd name="T60" fmla="*/ 1 w 712"/>
                  <a:gd name="T61" fmla="*/ 473 h 495"/>
                  <a:gd name="T62" fmla="*/ 0 w 712"/>
                  <a:gd name="T63" fmla="*/ 480 h 495"/>
                  <a:gd name="T64" fmla="*/ 1 w 712"/>
                  <a:gd name="T65" fmla="*/ 485 h 495"/>
                  <a:gd name="T66" fmla="*/ 5 w 712"/>
                  <a:gd name="T67" fmla="*/ 490 h 495"/>
                  <a:gd name="T68" fmla="*/ 11 w 712"/>
                  <a:gd name="T69" fmla="*/ 494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12" h="495">
                    <a:moveTo>
                      <a:pt x="15" y="495"/>
                    </a:moveTo>
                    <a:lnTo>
                      <a:pt x="19" y="494"/>
                    </a:lnTo>
                    <a:lnTo>
                      <a:pt x="23" y="493"/>
                    </a:lnTo>
                    <a:lnTo>
                      <a:pt x="679" y="60"/>
                    </a:lnTo>
                    <a:lnTo>
                      <a:pt x="668" y="164"/>
                    </a:lnTo>
                    <a:lnTo>
                      <a:pt x="668" y="167"/>
                    </a:lnTo>
                    <a:lnTo>
                      <a:pt x="668" y="170"/>
                    </a:lnTo>
                    <a:lnTo>
                      <a:pt x="669" y="173"/>
                    </a:lnTo>
                    <a:lnTo>
                      <a:pt x="671" y="175"/>
                    </a:lnTo>
                    <a:lnTo>
                      <a:pt x="672" y="177"/>
                    </a:lnTo>
                    <a:lnTo>
                      <a:pt x="675" y="179"/>
                    </a:lnTo>
                    <a:lnTo>
                      <a:pt x="677" y="180"/>
                    </a:lnTo>
                    <a:lnTo>
                      <a:pt x="681" y="180"/>
                    </a:lnTo>
                    <a:lnTo>
                      <a:pt x="682" y="180"/>
                    </a:lnTo>
                    <a:lnTo>
                      <a:pt x="682" y="180"/>
                    </a:lnTo>
                    <a:lnTo>
                      <a:pt x="688" y="179"/>
                    </a:lnTo>
                    <a:lnTo>
                      <a:pt x="692" y="177"/>
                    </a:lnTo>
                    <a:lnTo>
                      <a:pt x="696" y="173"/>
                    </a:lnTo>
                    <a:lnTo>
                      <a:pt x="697" y="168"/>
                    </a:lnTo>
                    <a:lnTo>
                      <a:pt x="712" y="31"/>
                    </a:lnTo>
                    <a:lnTo>
                      <a:pt x="712" y="31"/>
                    </a:lnTo>
                    <a:lnTo>
                      <a:pt x="712" y="30"/>
                    </a:lnTo>
                    <a:lnTo>
                      <a:pt x="712" y="28"/>
                    </a:lnTo>
                    <a:lnTo>
                      <a:pt x="712" y="27"/>
                    </a:lnTo>
                    <a:lnTo>
                      <a:pt x="712" y="25"/>
                    </a:lnTo>
                    <a:lnTo>
                      <a:pt x="711" y="24"/>
                    </a:lnTo>
                    <a:lnTo>
                      <a:pt x="711" y="23"/>
                    </a:lnTo>
                    <a:lnTo>
                      <a:pt x="710" y="22"/>
                    </a:lnTo>
                    <a:lnTo>
                      <a:pt x="710" y="22"/>
                    </a:lnTo>
                    <a:lnTo>
                      <a:pt x="710" y="22"/>
                    </a:lnTo>
                    <a:lnTo>
                      <a:pt x="709" y="21"/>
                    </a:lnTo>
                    <a:lnTo>
                      <a:pt x="707" y="20"/>
                    </a:lnTo>
                    <a:lnTo>
                      <a:pt x="706" y="18"/>
                    </a:lnTo>
                    <a:lnTo>
                      <a:pt x="705" y="17"/>
                    </a:lnTo>
                    <a:lnTo>
                      <a:pt x="704" y="17"/>
                    </a:lnTo>
                    <a:lnTo>
                      <a:pt x="702" y="16"/>
                    </a:lnTo>
                    <a:lnTo>
                      <a:pt x="701" y="16"/>
                    </a:lnTo>
                    <a:lnTo>
                      <a:pt x="700" y="15"/>
                    </a:lnTo>
                    <a:lnTo>
                      <a:pt x="699" y="15"/>
                    </a:lnTo>
                    <a:lnTo>
                      <a:pt x="699" y="15"/>
                    </a:lnTo>
                    <a:lnTo>
                      <a:pt x="564" y="0"/>
                    </a:lnTo>
                    <a:lnTo>
                      <a:pt x="561" y="0"/>
                    </a:lnTo>
                    <a:lnTo>
                      <a:pt x="557" y="0"/>
                    </a:lnTo>
                    <a:lnTo>
                      <a:pt x="555" y="1"/>
                    </a:lnTo>
                    <a:lnTo>
                      <a:pt x="553" y="3"/>
                    </a:lnTo>
                    <a:lnTo>
                      <a:pt x="551" y="6"/>
                    </a:lnTo>
                    <a:lnTo>
                      <a:pt x="549" y="8"/>
                    </a:lnTo>
                    <a:lnTo>
                      <a:pt x="548" y="11"/>
                    </a:lnTo>
                    <a:lnTo>
                      <a:pt x="547" y="13"/>
                    </a:lnTo>
                    <a:lnTo>
                      <a:pt x="547" y="16"/>
                    </a:lnTo>
                    <a:lnTo>
                      <a:pt x="548" y="20"/>
                    </a:lnTo>
                    <a:lnTo>
                      <a:pt x="549" y="22"/>
                    </a:lnTo>
                    <a:lnTo>
                      <a:pt x="550" y="25"/>
                    </a:lnTo>
                    <a:lnTo>
                      <a:pt x="552" y="27"/>
                    </a:lnTo>
                    <a:lnTo>
                      <a:pt x="554" y="28"/>
                    </a:lnTo>
                    <a:lnTo>
                      <a:pt x="557" y="29"/>
                    </a:lnTo>
                    <a:lnTo>
                      <a:pt x="561" y="30"/>
                    </a:lnTo>
                    <a:lnTo>
                      <a:pt x="654" y="41"/>
                    </a:lnTo>
                    <a:lnTo>
                      <a:pt x="6" y="467"/>
                    </a:lnTo>
                    <a:lnTo>
                      <a:pt x="4" y="469"/>
                    </a:lnTo>
                    <a:lnTo>
                      <a:pt x="2" y="471"/>
                    </a:lnTo>
                    <a:lnTo>
                      <a:pt x="1" y="473"/>
                    </a:lnTo>
                    <a:lnTo>
                      <a:pt x="0" y="477"/>
                    </a:lnTo>
                    <a:lnTo>
                      <a:pt x="0" y="480"/>
                    </a:lnTo>
                    <a:lnTo>
                      <a:pt x="0" y="482"/>
                    </a:lnTo>
                    <a:lnTo>
                      <a:pt x="1" y="485"/>
                    </a:lnTo>
                    <a:lnTo>
                      <a:pt x="2" y="488"/>
                    </a:lnTo>
                    <a:lnTo>
                      <a:pt x="5" y="490"/>
                    </a:lnTo>
                    <a:lnTo>
                      <a:pt x="8" y="493"/>
                    </a:lnTo>
                    <a:lnTo>
                      <a:pt x="11" y="494"/>
                    </a:lnTo>
                    <a:lnTo>
                      <a:pt x="15" y="4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01">
                <a:extLst>
                  <a:ext uri="{FF2B5EF4-FFF2-40B4-BE49-F238E27FC236}">
                    <a16:creationId xmlns:a16="http://schemas.microsoft.com/office/drawing/2014/main" xmlns="" id="{12F6D320-A2D7-49AA-A59C-B7DFD83EB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2675" y="2587625"/>
                <a:ext cx="287338" cy="192088"/>
              </a:xfrm>
              <a:custGeom>
                <a:avLst/>
                <a:gdLst>
                  <a:gd name="T0" fmla="*/ 843 w 903"/>
                  <a:gd name="T1" fmla="*/ 572 h 602"/>
                  <a:gd name="T2" fmla="*/ 842 w 903"/>
                  <a:gd name="T3" fmla="*/ 12 h 602"/>
                  <a:gd name="T4" fmla="*/ 840 w 903"/>
                  <a:gd name="T5" fmla="*/ 7 h 602"/>
                  <a:gd name="T6" fmla="*/ 835 w 903"/>
                  <a:gd name="T7" fmla="*/ 3 h 602"/>
                  <a:gd name="T8" fmla="*/ 830 w 903"/>
                  <a:gd name="T9" fmla="*/ 1 h 602"/>
                  <a:gd name="T10" fmla="*/ 707 w 903"/>
                  <a:gd name="T11" fmla="*/ 0 h 602"/>
                  <a:gd name="T12" fmla="*/ 701 w 903"/>
                  <a:gd name="T13" fmla="*/ 2 h 602"/>
                  <a:gd name="T14" fmla="*/ 696 w 903"/>
                  <a:gd name="T15" fmla="*/ 5 h 602"/>
                  <a:gd name="T16" fmla="*/ 693 w 903"/>
                  <a:gd name="T17" fmla="*/ 9 h 602"/>
                  <a:gd name="T18" fmla="*/ 692 w 903"/>
                  <a:gd name="T19" fmla="*/ 16 h 602"/>
                  <a:gd name="T20" fmla="*/ 632 w 903"/>
                  <a:gd name="T21" fmla="*/ 572 h 602"/>
                  <a:gd name="T22" fmla="*/ 632 w 903"/>
                  <a:gd name="T23" fmla="*/ 163 h 602"/>
                  <a:gd name="T24" fmla="*/ 629 w 903"/>
                  <a:gd name="T25" fmla="*/ 157 h 602"/>
                  <a:gd name="T26" fmla="*/ 625 w 903"/>
                  <a:gd name="T27" fmla="*/ 153 h 602"/>
                  <a:gd name="T28" fmla="*/ 620 w 903"/>
                  <a:gd name="T29" fmla="*/ 151 h 602"/>
                  <a:gd name="T30" fmla="*/ 496 w 903"/>
                  <a:gd name="T31" fmla="*/ 151 h 602"/>
                  <a:gd name="T32" fmla="*/ 490 w 903"/>
                  <a:gd name="T33" fmla="*/ 152 h 602"/>
                  <a:gd name="T34" fmla="*/ 486 w 903"/>
                  <a:gd name="T35" fmla="*/ 155 h 602"/>
                  <a:gd name="T36" fmla="*/ 482 w 903"/>
                  <a:gd name="T37" fmla="*/ 159 h 602"/>
                  <a:gd name="T38" fmla="*/ 481 w 903"/>
                  <a:gd name="T39" fmla="*/ 166 h 602"/>
                  <a:gd name="T40" fmla="*/ 421 w 903"/>
                  <a:gd name="T41" fmla="*/ 572 h 602"/>
                  <a:gd name="T42" fmla="*/ 420 w 903"/>
                  <a:gd name="T43" fmla="*/ 313 h 602"/>
                  <a:gd name="T44" fmla="*/ 418 w 903"/>
                  <a:gd name="T45" fmla="*/ 307 h 602"/>
                  <a:gd name="T46" fmla="*/ 414 w 903"/>
                  <a:gd name="T47" fmla="*/ 304 h 602"/>
                  <a:gd name="T48" fmla="*/ 408 w 903"/>
                  <a:gd name="T49" fmla="*/ 302 h 602"/>
                  <a:gd name="T50" fmla="*/ 285 w 903"/>
                  <a:gd name="T51" fmla="*/ 301 h 602"/>
                  <a:gd name="T52" fmla="*/ 280 w 903"/>
                  <a:gd name="T53" fmla="*/ 302 h 602"/>
                  <a:gd name="T54" fmla="*/ 274 w 903"/>
                  <a:gd name="T55" fmla="*/ 305 h 602"/>
                  <a:gd name="T56" fmla="*/ 271 w 903"/>
                  <a:gd name="T57" fmla="*/ 311 h 602"/>
                  <a:gd name="T58" fmla="*/ 270 w 903"/>
                  <a:gd name="T59" fmla="*/ 316 h 602"/>
                  <a:gd name="T60" fmla="*/ 210 w 903"/>
                  <a:gd name="T61" fmla="*/ 572 h 602"/>
                  <a:gd name="T62" fmla="*/ 210 w 903"/>
                  <a:gd name="T63" fmla="*/ 464 h 602"/>
                  <a:gd name="T64" fmla="*/ 208 w 903"/>
                  <a:gd name="T65" fmla="*/ 459 h 602"/>
                  <a:gd name="T66" fmla="*/ 204 w 903"/>
                  <a:gd name="T67" fmla="*/ 454 h 602"/>
                  <a:gd name="T68" fmla="*/ 198 w 903"/>
                  <a:gd name="T69" fmla="*/ 452 h 602"/>
                  <a:gd name="T70" fmla="*/ 75 w 903"/>
                  <a:gd name="T71" fmla="*/ 452 h 602"/>
                  <a:gd name="T72" fmla="*/ 69 w 903"/>
                  <a:gd name="T73" fmla="*/ 453 h 602"/>
                  <a:gd name="T74" fmla="*/ 64 w 903"/>
                  <a:gd name="T75" fmla="*/ 457 h 602"/>
                  <a:gd name="T76" fmla="*/ 61 w 903"/>
                  <a:gd name="T77" fmla="*/ 461 h 602"/>
                  <a:gd name="T78" fmla="*/ 60 w 903"/>
                  <a:gd name="T79" fmla="*/ 467 h 602"/>
                  <a:gd name="T80" fmla="*/ 15 w 903"/>
                  <a:gd name="T81" fmla="*/ 572 h 602"/>
                  <a:gd name="T82" fmla="*/ 8 w 903"/>
                  <a:gd name="T83" fmla="*/ 573 h 602"/>
                  <a:gd name="T84" fmla="*/ 4 w 903"/>
                  <a:gd name="T85" fmla="*/ 577 h 602"/>
                  <a:gd name="T86" fmla="*/ 1 w 903"/>
                  <a:gd name="T87" fmla="*/ 581 h 602"/>
                  <a:gd name="T88" fmla="*/ 0 w 903"/>
                  <a:gd name="T89" fmla="*/ 587 h 602"/>
                  <a:gd name="T90" fmla="*/ 1 w 903"/>
                  <a:gd name="T91" fmla="*/ 593 h 602"/>
                  <a:gd name="T92" fmla="*/ 4 w 903"/>
                  <a:gd name="T93" fmla="*/ 598 h 602"/>
                  <a:gd name="T94" fmla="*/ 8 w 903"/>
                  <a:gd name="T95" fmla="*/ 601 h 602"/>
                  <a:gd name="T96" fmla="*/ 15 w 903"/>
                  <a:gd name="T97" fmla="*/ 602 h 602"/>
                  <a:gd name="T98" fmla="*/ 195 w 903"/>
                  <a:gd name="T99" fmla="*/ 602 h 602"/>
                  <a:gd name="T100" fmla="*/ 406 w 903"/>
                  <a:gd name="T101" fmla="*/ 602 h 602"/>
                  <a:gd name="T102" fmla="*/ 617 w 903"/>
                  <a:gd name="T103" fmla="*/ 602 h 602"/>
                  <a:gd name="T104" fmla="*/ 828 w 903"/>
                  <a:gd name="T105" fmla="*/ 602 h 602"/>
                  <a:gd name="T106" fmla="*/ 891 w 903"/>
                  <a:gd name="T107" fmla="*/ 602 h 602"/>
                  <a:gd name="T108" fmla="*/ 896 w 903"/>
                  <a:gd name="T109" fmla="*/ 600 h 602"/>
                  <a:gd name="T110" fmla="*/ 900 w 903"/>
                  <a:gd name="T111" fmla="*/ 596 h 602"/>
                  <a:gd name="T112" fmla="*/ 902 w 903"/>
                  <a:gd name="T113" fmla="*/ 591 h 602"/>
                  <a:gd name="T114" fmla="*/ 902 w 903"/>
                  <a:gd name="T115" fmla="*/ 584 h 602"/>
                  <a:gd name="T116" fmla="*/ 900 w 903"/>
                  <a:gd name="T117" fmla="*/ 579 h 602"/>
                  <a:gd name="T118" fmla="*/ 896 w 903"/>
                  <a:gd name="T119" fmla="*/ 575 h 602"/>
                  <a:gd name="T120" fmla="*/ 891 w 903"/>
                  <a:gd name="T121" fmla="*/ 572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03" h="602">
                    <a:moveTo>
                      <a:pt x="888" y="572"/>
                    </a:moveTo>
                    <a:lnTo>
                      <a:pt x="843" y="572"/>
                    </a:lnTo>
                    <a:lnTo>
                      <a:pt x="843" y="16"/>
                    </a:lnTo>
                    <a:lnTo>
                      <a:pt x="842" y="12"/>
                    </a:lnTo>
                    <a:lnTo>
                      <a:pt x="842" y="9"/>
                    </a:lnTo>
                    <a:lnTo>
                      <a:pt x="840" y="7"/>
                    </a:lnTo>
                    <a:lnTo>
                      <a:pt x="839" y="5"/>
                    </a:lnTo>
                    <a:lnTo>
                      <a:pt x="835" y="3"/>
                    </a:lnTo>
                    <a:lnTo>
                      <a:pt x="833" y="2"/>
                    </a:lnTo>
                    <a:lnTo>
                      <a:pt x="830" y="1"/>
                    </a:lnTo>
                    <a:lnTo>
                      <a:pt x="828" y="1"/>
                    </a:lnTo>
                    <a:lnTo>
                      <a:pt x="707" y="0"/>
                    </a:lnTo>
                    <a:lnTo>
                      <a:pt x="704" y="1"/>
                    </a:lnTo>
                    <a:lnTo>
                      <a:pt x="701" y="2"/>
                    </a:lnTo>
                    <a:lnTo>
                      <a:pt x="698" y="3"/>
                    </a:lnTo>
                    <a:lnTo>
                      <a:pt x="696" y="5"/>
                    </a:lnTo>
                    <a:lnTo>
                      <a:pt x="695" y="7"/>
                    </a:lnTo>
                    <a:lnTo>
                      <a:pt x="693" y="9"/>
                    </a:lnTo>
                    <a:lnTo>
                      <a:pt x="693" y="12"/>
                    </a:lnTo>
                    <a:lnTo>
                      <a:pt x="692" y="16"/>
                    </a:lnTo>
                    <a:lnTo>
                      <a:pt x="692" y="572"/>
                    </a:lnTo>
                    <a:lnTo>
                      <a:pt x="632" y="572"/>
                    </a:lnTo>
                    <a:lnTo>
                      <a:pt x="632" y="166"/>
                    </a:lnTo>
                    <a:lnTo>
                      <a:pt x="632" y="163"/>
                    </a:lnTo>
                    <a:lnTo>
                      <a:pt x="630" y="159"/>
                    </a:lnTo>
                    <a:lnTo>
                      <a:pt x="629" y="157"/>
                    </a:lnTo>
                    <a:lnTo>
                      <a:pt x="627" y="155"/>
                    </a:lnTo>
                    <a:lnTo>
                      <a:pt x="625" y="153"/>
                    </a:lnTo>
                    <a:lnTo>
                      <a:pt x="623" y="152"/>
                    </a:lnTo>
                    <a:lnTo>
                      <a:pt x="620" y="151"/>
                    </a:lnTo>
                    <a:lnTo>
                      <a:pt x="617" y="151"/>
                    </a:lnTo>
                    <a:lnTo>
                      <a:pt x="496" y="151"/>
                    </a:lnTo>
                    <a:lnTo>
                      <a:pt x="493" y="151"/>
                    </a:lnTo>
                    <a:lnTo>
                      <a:pt x="490" y="152"/>
                    </a:lnTo>
                    <a:lnTo>
                      <a:pt x="488" y="153"/>
                    </a:lnTo>
                    <a:lnTo>
                      <a:pt x="486" y="155"/>
                    </a:lnTo>
                    <a:lnTo>
                      <a:pt x="484" y="157"/>
                    </a:lnTo>
                    <a:lnTo>
                      <a:pt x="482" y="159"/>
                    </a:lnTo>
                    <a:lnTo>
                      <a:pt x="481" y="163"/>
                    </a:lnTo>
                    <a:lnTo>
                      <a:pt x="481" y="166"/>
                    </a:lnTo>
                    <a:lnTo>
                      <a:pt x="481" y="572"/>
                    </a:lnTo>
                    <a:lnTo>
                      <a:pt x="421" y="572"/>
                    </a:lnTo>
                    <a:lnTo>
                      <a:pt x="421" y="316"/>
                    </a:lnTo>
                    <a:lnTo>
                      <a:pt x="420" y="313"/>
                    </a:lnTo>
                    <a:lnTo>
                      <a:pt x="420" y="311"/>
                    </a:lnTo>
                    <a:lnTo>
                      <a:pt x="418" y="307"/>
                    </a:lnTo>
                    <a:lnTo>
                      <a:pt x="417" y="305"/>
                    </a:lnTo>
                    <a:lnTo>
                      <a:pt x="414" y="304"/>
                    </a:lnTo>
                    <a:lnTo>
                      <a:pt x="412" y="302"/>
                    </a:lnTo>
                    <a:lnTo>
                      <a:pt x="408" y="302"/>
                    </a:lnTo>
                    <a:lnTo>
                      <a:pt x="406" y="301"/>
                    </a:lnTo>
                    <a:lnTo>
                      <a:pt x="285" y="301"/>
                    </a:lnTo>
                    <a:lnTo>
                      <a:pt x="283" y="302"/>
                    </a:lnTo>
                    <a:lnTo>
                      <a:pt x="280" y="302"/>
                    </a:lnTo>
                    <a:lnTo>
                      <a:pt x="278" y="304"/>
                    </a:lnTo>
                    <a:lnTo>
                      <a:pt x="274" y="305"/>
                    </a:lnTo>
                    <a:lnTo>
                      <a:pt x="273" y="307"/>
                    </a:lnTo>
                    <a:lnTo>
                      <a:pt x="271" y="311"/>
                    </a:lnTo>
                    <a:lnTo>
                      <a:pt x="271" y="313"/>
                    </a:lnTo>
                    <a:lnTo>
                      <a:pt x="270" y="316"/>
                    </a:lnTo>
                    <a:lnTo>
                      <a:pt x="270" y="572"/>
                    </a:lnTo>
                    <a:lnTo>
                      <a:pt x="210" y="572"/>
                    </a:lnTo>
                    <a:lnTo>
                      <a:pt x="210" y="467"/>
                    </a:lnTo>
                    <a:lnTo>
                      <a:pt x="210" y="464"/>
                    </a:lnTo>
                    <a:lnTo>
                      <a:pt x="209" y="461"/>
                    </a:lnTo>
                    <a:lnTo>
                      <a:pt x="208" y="459"/>
                    </a:lnTo>
                    <a:lnTo>
                      <a:pt x="206" y="457"/>
                    </a:lnTo>
                    <a:lnTo>
                      <a:pt x="204" y="454"/>
                    </a:lnTo>
                    <a:lnTo>
                      <a:pt x="201" y="453"/>
                    </a:lnTo>
                    <a:lnTo>
                      <a:pt x="198" y="452"/>
                    </a:lnTo>
                    <a:lnTo>
                      <a:pt x="195" y="452"/>
                    </a:lnTo>
                    <a:lnTo>
                      <a:pt x="75" y="452"/>
                    </a:lnTo>
                    <a:lnTo>
                      <a:pt x="72" y="452"/>
                    </a:lnTo>
                    <a:lnTo>
                      <a:pt x="69" y="453"/>
                    </a:lnTo>
                    <a:lnTo>
                      <a:pt x="66" y="454"/>
                    </a:lnTo>
                    <a:lnTo>
                      <a:pt x="64" y="457"/>
                    </a:lnTo>
                    <a:lnTo>
                      <a:pt x="62" y="459"/>
                    </a:lnTo>
                    <a:lnTo>
                      <a:pt x="61" y="461"/>
                    </a:lnTo>
                    <a:lnTo>
                      <a:pt x="60" y="464"/>
                    </a:lnTo>
                    <a:lnTo>
                      <a:pt x="60" y="467"/>
                    </a:lnTo>
                    <a:lnTo>
                      <a:pt x="60" y="572"/>
                    </a:lnTo>
                    <a:lnTo>
                      <a:pt x="15" y="572"/>
                    </a:lnTo>
                    <a:lnTo>
                      <a:pt x="12" y="572"/>
                    </a:lnTo>
                    <a:lnTo>
                      <a:pt x="8" y="573"/>
                    </a:lnTo>
                    <a:lnTo>
                      <a:pt x="6" y="575"/>
                    </a:lnTo>
                    <a:lnTo>
                      <a:pt x="4" y="577"/>
                    </a:lnTo>
                    <a:lnTo>
                      <a:pt x="2" y="579"/>
                    </a:lnTo>
                    <a:lnTo>
                      <a:pt x="1" y="581"/>
                    </a:lnTo>
                    <a:lnTo>
                      <a:pt x="0" y="584"/>
                    </a:lnTo>
                    <a:lnTo>
                      <a:pt x="0" y="587"/>
                    </a:lnTo>
                    <a:lnTo>
                      <a:pt x="0" y="591"/>
                    </a:lnTo>
                    <a:lnTo>
                      <a:pt x="1" y="593"/>
                    </a:lnTo>
                    <a:lnTo>
                      <a:pt x="2" y="596"/>
                    </a:lnTo>
                    <a:lnTo>
                      <a:pt x="4" y="598"/>
                    </a:lnTo>
                    <a:lnTo>
                      <a:pt x="6" y="600"/>
                    </a:lnTo>
                    <a:lnTo>
                      <a:pt x="8" y="601"/>
                    </a:lnTo>
                    <a:lnTo>
                      <a:pt x="12" y="602"/>
                    </a:lnTo>
                    <a:lnTo>
                      <a:pt x="15" y="602"/>
                    </a:lnTo>
                    <a:lnTo>
                      <a:pt x="75" y="602"/>
                    </a:lnTo>
                    <a:lnTo>
                      <a:pt x="195" y="602"/>
                    </a:lnTo>
                    <a:lnTo>
                      <a:pt x="285" y="602"/>
                    </a:lnTo>
                    <a:lnTo>
                      <a:pt x="406" y="602"/>
                    </a:lnTo>
                    <a:lnTo>
                      <a:pt x="496" y="602"/>
                    </a:lnTo>
                    <a:lnTo>
                      <a:pt x="617" y="602"/>
                    </a:lnTo>
                    <a:lnTo>
                      <a:pt x="707" y="602"/>
                    </a:lnTo>
                    <a:lnTo>
                      <a:pt x="828" y="602"/>
                    </a:lnTo>
                    <a:lnTo>
                      <a:pt x="888" y="602"/>
                    </a:lnTo>
                    <a:lnTo>
                      <a:pt x="891" y="602"/>
                    </a:lnTo>
                    <a:lnTo>
                      <a:pt x="893" y="601"/>
                    </a:lnTo>
                    <a:lnTo>
                      <a:pt x="896" y="600"/>
                    </a:lnTo>
                    <a:lnTo>
                      <a:pt x="899" y="598"/>
                    </a:lnTo>
                    <a:lnTo>
                      <a:pt x="900" y="596"/>
                    </a:lnTo>
                    <a:lnTo>
                      <a:pt x="902" y="593"/>
                    </a:lnTo>
                    <a:lnTo>
                      <a:pt x="902" y="591"/>
                    </a:lnTo>
                    <a:lnTo>
                      <a:pt x="903" y="587"/>
                    </a:lnTo>
                    <a:lnTo>
                      <a:pt x="902" y="584"/>
                    </a:lnTo>
                    <a:lnTo>
                      <a:pt x="902" y="581"/>
                    </a:lnTo>
                    <a:lnTo>
                      <a:pt x="900" y="579"/>
                    </a:lnTo>
                    <a:lnTo>
                      <a:pt x="899" y="577"/>
                    </a:lnTo>
                    <a:lnTo>
                      <a:pt x="896" y="575"/>
                    </a:lnTo>
                    <a:lnTo>
                      <a:pt x="893" y="573"/>
                    </a:lnTo>
                    <a:lnTo>
                      <a:pt x="891" y="572"/>
                    </a:lnTo>
                    <a:lnTo>
                      <a:pt x="888" y="5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7" name="Группа 6"/>
          <p:cNvGrpSpPr/>
          <p:nvPr/>
        </p:nvGrpSpPr>
        <p:grpSpPr>
          <a:xfrm>
            <a:off x="514594" y="3924882"/>
            <a:ext cx="1052680" cy="1052680"/>
            <a:chOff x="5398920" y="4079590"/>
            <a:chExt cx="1052680" cy="1052680"/>
          </a:xfrm>
        </p:grpSpPr>
        <p:sp>
          <p:nvSpPr>
            <p:cNvPr id="43" name="Oval 25">
              <a:extLst>
                <a:ext uri="{FF2B5EF4-FFF2-40B4-BE49-F238E27FC236}">
                  <a16:creationId xmlns:a16="http://schemas.microsoft.com/office/drawing/2014/main" xmlns="" id="{32050594-ED75-4BD6-9F30-3FF422F2D107}"/>
                </a:ext>
              </a:extLst>
            </p:cNvPr>
            <p:cNvSpPr/>
            <p:nvPr/>
          </p:nvSpPr>
          <p:spPr>
            <a:xfrm>
              <a:off x="5398920" y="4079590"/>
              <a:ext cx="1052680" cy="105268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80">
              <a:extLst>
                <a:ext uri="{FF2B5EF4-FFF2-40B4-BE49-F238E27FC236}">
                  <a16:creationId xmlns:a16="http://schemas.microsoft.com/office/drawing/2014/main" xmlns="" id="{CF7442ED-E503-49F5-9126-27F11E0DE074}"/>
                </a:ext>
              </a:extLst>
            </p:cNvPr>
            <p:cNvGrpSpPr/>
            <p:nvPr/>
          </p:nvGrpSpPr>
          <p:grpSpPr>
            <a:xfrm>
              <a:off x="5758143" y="4434011"/>
              <a:ext cx="334234" cy="343837"/>
              <a:chOff x="7048500" y="1387475"/>
              <a:chExt cx="276226" cy="284163"/>
            </a:xfrm>
            <a:solidFill>
              <a:schemeClr val="bg1"/>
            </a:solidFill>
          </p:grpSpPr>
          <p:sp>
            <p:nvSpPr>
              <p:cNvPr id="36" name="Freeform 4357">
                <a:extLst>
                  <a:ext uri="{FF2B5EF4-FFF2-40B4-BE49-F238E27FC236}">
                    <a16:creationId xmlns:a16="http://schemas.microsoft.com/office/drawing/2014/main" xmlns="" id="{5D20C8D8-9E27-4678-9329-87F88DA477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1213" y="1387475"/>
                <a:ext cx="163513" cy="160338"/>
              </a:xfrm>
              <a:custGeom>
                <a:avLst/>
                <a:gdLst>
                  <a:gd name="T0" fmla="*/ 229 w 512"/>
                  <a:gd name="T1" fmla="*/ 345 h 506"/>
                  <a:gd name="T2" fmla="*/ 198 w 512"/>
                  <a:gd name="T3" fmla="*/ 328 h 506"/>
                  <a:gd name="T4" fmla="*/ 177 w 512"/>
                  <a:gd name="T5" fmla="*/ 302 h 506"/>
                  <a:gd name="T6" fmla="*/ 166 w 512"/>
                  <a:gd name="T7" fmla="*/ 268 h 506"/>
                  <a:gd name="T8" fmla="*/ 169 w 512"/>
                  <a:gd name="T9" fmla="*/ 232 h 506"/>
                  <a:gd name="T10" fmla="*/ 187 w 512"/>
                  <a:gd name="T11" fmla="*/ 201 h 506"/>
                  <a:gd name="T12" fmla="*/ 213 w 512"/>
                  <a:gd name="T13" fmla="*/ 179 h 506"/>
                  <a:gd name="T14" fmla="*/ 246 w 512"/>
                  <a:gd name="T15" fmla="*/ 169 h 506"/>
                  <a:gd name="T16" fmla="*/ 283 w 512"/>
                  <a:gd name="T17" fmla="*/ 172 h 506"/>
                  <a:gd name="T18" fmla="*/ 314 w 512"/>
                  <a:gd name="T19" fmla="*/ 189 h 506"/>
                  <a:gd name="T20" fmla="*/ 335 w 512"/>
                  <a:gd name="T21" fmla="*/ 216 h 506"/>
                  <a:gd name="T22" fmla="*/ 346 w 512"/>
                  <a:gd name="T23" fmla="*/ 250 h 506"/>
                  <a:gd name="T24" fmla="*/ 343 w 512"/>
                  <a:gd name="T25" fmla="*/ 286 h 506"/>
                  <a:gd name="T26" fmla="*/ 326 w 512"/>
                  <a:gd name="T27" fmla="*/ 316 h 506"/>
                  <a:gd name="T28" fmla="*/ 299 w 512"/>
                  <a:gd name="T29" fmla="*/ 338 h 506"/>
                  <a:gd name="T30" fmla="*/ 265 w 512"/>
                  <a:gd name="T31" fmla="*/ 348 h 506"/>
                  <a:gd name="T32" fmla="*/ 458 w 512"/>
                  <a:gd name="T33" fmla="*/ 276 h 506"/>
                  <a:gd name="T34" fmla="*/ 504 w 512"/>
                  <a:gd name="T35" fmla="*/ 198 h 506"/>
                  <a:gd name="T36" fmla="*/ 511 w 512"/>
                  <a:gd name="T37" fmla="*/ 189 h 506"/>
                  <a:gd name="T38" fmla="*/ 510 w 512"/>
                  <a:gd name="T39" fmla="*/ 178 h 506"/>
                  <a:gd name="T40" fmla="*/ 438 w 512"/>
                  <a:gd name="T41" fmla="*/ 72 h 506"/>
                  <a:gd name="T42" fmla="*/ 363 w 512"/>
                  <a:gd name="T43" fmla="*/ 85 h 506"/>
                  <a:gd name="T44" fmla="*/ 332 w 512"/>
                  <a:gd name="T45" fmla="*/ 10 h 506"/>
                  <a:gd name="T46" fmla="*/ 326 w 512"/>
                  <a:gd name="T47" fmla="*/ 2 h 506"/>
                  <a:gd name="T48" fmla="*/ 204 w 512"/>
                  <a:gd name="T49" fmla="*/ 0 h 506"/>
                  <a:gd name="T50" fmla="*/ 193 w 512"/>
                  <a:gd name="T51" fmla="*/ 3 h 506"/>
                  <a:gd name="T52" fmla="*/ 189 w 512"/>
                  <a:gd name="T53" fmla="*/ 14 h 506"/>
                  <a:gd name="T54" fmla="*/ 162 w 512"/>
                  <a:gd name="T55" fmla="*/ 78 h 506"/>
                  <a:gd name="T56" fmla="*/ 81 w 512"/>
                  <a:gd name="T57" fmla="*/ 74 h 506"/>
                  <a:gd name="T58" fmla="*/ 65 w 512"/>
                  <a:gd name="T59" fmla="*/ 76 h 506"/>
                  <a:gd name="T60" fmla="*/ 1 w 512"/>
                  <a:gd name="T61" fmla="*/ 184 h 506"/>
                  <a:gd name="T62" fmla="*/ 6 w 512"/>
                  <a:gd name="T63" fmla="*/ 197 h 506"/>
                  <a:gd name="T64" fmla="*/ 53 w 512"/>
                  <a:gd name="T65" fmla="*/ 259 h 506"/>
                  <a:gd name="T66" fmla="*/ 4 w 512"/>
                  <a:gd name="T67" fmla="*/ 324 h 506"/>
                  <a:gd name="T68" fmla="*/ 1 w 512"/>
                  <a:gd name="T69" fmla="*/ 338 h 506"/>
                  <a:gd name="T70" fmla="*/ 62 w 512"/>
                  <a:gd name="T71" fmla="*/ 442 h 506"/>
                  <a:gd name="T72" fmla="*/ 73 w 512"/>
                  <a:gd name="T73" fmla="*/ 445 h 506"/>
                  <a:gd name="T74" fmla="*/ 141 w 512"/>
                  <a:gd name="T75" fmla="*/ 427 h 506"/>
                  <a:gd name="T76" fmla="*/ 179 w 512"/>
                  <a:gd name="T77" fmla="*/ 447 h 506"/>
                  <a:gd name="T78" fmla="*/ 190 w 512"/>
                  <a:gd name="T79" fmla="*/ 497 h 506"/>
                  <a:gd name="T80" fmla="*/ 198 w 512"/>
                  <a:gd name="T81" fmla="*/ 505 h 506"/>
                  <a:gd name="T82" fmla="*/ 320 w 512"/>
                  <a:gd name="T83" fmla="*/ 506 h 506"/>
                  <a:gd name="T84" fmla="*/ 330 w 512"/>
                  <a:gd name="T85" fmla="*/ 499 h 506"/>
                  <a:gd name="T86" fmla="*/ 332 w 512"/>
                  <a:gd name="T87" fmla="*/ 448 h 506"/>
                  <a:gd name="T88" fmla="*/ 387 w 512"/>
                  <a:gd name="T89" fmla="*/ 416 h 506"/>
                  <a:gd name="T90" fmla="*/ 441 w 512"/>
                  <a:gd name="T91" fmla="*/ 446 h 506"/>
                  <a:gd name="T92" fmla="*/ 451 w 512"/>
                  <a:gd name="T93" fmla="*/ 440 h 506"/>
                  <a:gd name="T94" fmla="*/ 512 w 512"/>
                  <a:gd name="T95" fmla="*/ 335 h 506"/>
                  <a:gd name="T96" fmla="*/ 509 w 512"/>
                  <a:gd name="T97" fmla="*/ 323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12" h="506">
                    <a:moveTo>
                      <a:pt x="256" y="350"/>
                    </a:moveTo>
                    <a:lnTo>
                      <a:pt x="246" y="348"/>
                    </a:lnTo>
                    <a:lnTo>
                      <a:pt x="238" y="347"/>
                    </a:lnTo>
                    <a:lnTo>
                      <a:pt x="229" y="345"/>
                    </a:lnTo>
                    <a:lnTo>
                      <a:pt x="221" y="342"/>
                    </a:lnTo>
                    <a:lnTo>
                      <a:pt x="213" y="338"/>
                    </a:lnTo>
                    <a:lnTo>
                      <a:pt x="206" y="334"/>
                    </a:lnTo>
                    <a:lnTo>
                      <a:pt x="198" y="328"/>
                    </a:lnTo>
                    <a:lnTo>
                      <a:pt x="192" y="323"/>
                    </a:lnTo>
                    <a:lnTo>
                      <a:pt x="187" y="316"/>
                    </a:lnTo>
                    <a:lnTo>
                      <a:pt x="181" y="310"/>
                    </a:lnTo>
                    <a:lnTo>
                      <a:pt x="177" y="302"/>
                    </a:lnTo>
                    <a:lnTo>
                      <a:pt x="173" y="294"/>
                    </a:lnTo>
                    <a:lnTo>
                      <a:pt x="169" y="286"/>
                    </a:lnTo>
                    <a:lnTo>
                      <a:pt x="167" y="278"/>
                    </a:lnTo>
                    <a:lnTo>
                      <a:pt x="166" y="268"/>
                    </a:lnTo>
                    <a:lnTo>
                      <a:pt x="165" y="260"/>
                    </a:lnTo>
                    <a:lnTo>
                      <a:pt x="166" y="250"/>
                    </a:lnTo>
                    <a:lnTo>
                      <a:pt x="167" y="240"/>
                    </a:lnTo>
                    <a:lnTo>
                      <a:pt x="169" y="232"/>
                    </a:lnTo>
                    <a:lnTo>
                      <a:pt x="173" y="223"/>
                    </a:lnTo>
                    <a:lnTo>
                      <a:pt x="177" y="216"/>
                    </a:lnTo>
                    <a:lnTo>
                      <a:pt x="181" y="208"/>
                    </a:lnTo>
                    <a:lnTo>
                      <a:pt x="187" y="201"/>
                    </a:lnTo>
                    <a:lnTo>
                      <a:pt x="192" y="194"/>
                    </a:lnTo>
                    <a:lnTo>
                      <a:pt x="198" y="189"/>
                    </a:lnTo>
                    <a:lnTo>
                      <a:pt x="206" y="184"/>
                    </a:lnTo>
                    <a:lnTo>
                      <a:pt x="213" y="179"/>
                    </a:lnTo>
                    <a:lnTo>
                      <a:pt x="221" y="175"/>
                    </a:lnTo>
                    <a:lnTo>
                      <a:pt x="229" y="172"/>
                    </a:lnTo>
                    <a:lnTo>
                      <a:pt x="238" y="170"/>
                    </a:lnTo>
                    <a:lnTo>
                      <a:pt x="246" y="169"/>
                    </a:lnTo>
                    <a:lnTo>
                      <a:pt x="256" y="168"/>
                    </a:lnTo>
                    <a:lnTo>
                      <a:pt x="265" y="169"/>
                    </a:lnTo>
                    <a:lnTo>
                      <a:pt x="274" y="170"/>
                    </a:lnTo>
                    <a:lnTo>
                      <a:pt x="283" y="172"/>
                    </a:lnTo>
                    <a:lnTo>
                      <a:pt x="291" y="175"/>
                    </a:lnTo>
                    <a:lnTo>
                      <a:pt x="299" y="179"/>
                    </a:lnTo>
                    <a:lnTo>
                      <a:pt x="306" y="184"/>
                    </a:lnTo>
                    <a:lnTo>
                      <a:pt x="314" y="189"/>
                    </a:lnTo>
                    <a:lnTo>
                      <a:pt x="320" y="194"/>
                    </a:lnTo>
                    <a:lnTo>
                      <a:pt x="326" y="201"/>
                    </a:lnTo>
                    <a:lnTo>
                      <a:pt x="331" y="208"/>
                    </a:lnTo>
                    <a:lnTo>
                      <a:pt x="335" y="216"/>
                    </a:lnTo>
                    <a:lnTo>
                      <a:pt x="340" y="223"/>
                    </a:lnTo>
                    <a:lnTo>
                      <a:pt x="343" y="232"/>
                    </a:lnTo>
                    <a:lnTo>
                      <a:pt x="345" y="240"/>
                    </a:lnTo>
                    <a:lnTo>
                      <a:pt x="346" y="250"/>
                    </a:lnTo>
                    <a:lnTo>
                      <a:pt x="346" y="260"/>
                    </a:lnTo>
                    <a:lnTo>
                      <a:pt x="346" y="268"/>
                    </a:lnTo>
                    <a:lnTo>
                      <a:pt x="345" y="278"/>
                    </a:lnTo>
                    <a:lnTo>
                      <a:pt x="343" y="286"/>
                    </a:lnTo>
                    <a:lnTo>
                      <a:pt x="340" y="294"/>
                    </a:lnTo>
                    <a:lnTo>
                      <a:pt x="335" y="302"/>
                    </a:lnTo>
                    <a:lnTo>
                      <a:pt x="331" y="310"/>
                    </a:lnTo>
                    <a:lnTo>
                      <a:pt x="326" y="316"/>
                    </a:lnTo>
                    <a:lnTo>
                      <a:pt x="320" y="323"/>
                    </a:lnTo>
                    <a:lnTo>
                      <a:pt x="314" y="328"/>
                    </a:lnTo>
                    <a:lnTo>
                      <a:pt x="306" y="334"/>
                    </a:lnTo>
                    <a:lnTo>
                      <a:pt x="299" y="338"/>
                    </a:lnTo>
                    <a:lnTo>
                      <a:pt x="291" y="342"/>
                    </a:lnTo>
                    <a:lnTo>
                      <a:pt x="283" y="345"/>
                    </a:lnTo>
                    <a:lnTo>
                      <a:pt x="274" y="347"/>
                    </a:lnTo>
                    <a:lnTo>
                      <a:pt x="265" y="348"/>
                    </a:lnTo>
                    <a:lnTo>
                      <a:pt x="256" y="350"/>
                    </a:lnTo>
                    <a:close/>
                    <a:moveTo>
                      <a:pt x="504" y="320"/>
                    </a:moveTo>
                    <a:lnTo>
                      <a:pt x="456" y="292"/>
                    </a:lnTo>
                    <a:lnTo>
                      <a:pt x="458" y="276"/>
                    </a:lnTo>
                    <a:lnTo>
                      <a:pt x="459" y="259"/>
                    </a:lnTo>
                    <a:lnTo>
                      <a:pt x="458" y="241"/>
                    </a:lnTo>
                    <a:lnTo>
                      <a:pt x="456" y="225"/>
                    </a:lnTo>
                    <a:lnTo>
                      <a:pt x="504" y="198"/>
                    </a:lnTo>
                    <a:lnTo>
                      <a:pt x="506" y="197"/>
                    </a:lnTo>
                    <a:lnTo>
                      <a:pt x="509" y="194"/>
                    </a:lnTo>
                    <a:lnTo>
                      <a:pt x="510" y="191"/>
                    </a:lnTo>
                    <a:lnTo>
                      <a:pt x="511" y="189"/>
                    </a:lnTo>
                    <a:lnTo>
                      <a:pt x="512" y="186"/>
                    </a:lnTo>
                    <a:lnTo>
                      <a:pt x="512" y="184"/>
                    </a:lnTo>
                    <a:lnTo>
                      <a:pt x="511" y="181"/>
                    </a:lnTo>
                    <a:lnTo>
                      <a:pt x="510" y="178"/>
                    </a:lnTo>
                    <a:lnTo>
                      <a:pt x="453" y="80"/>
                    </a:lnTo>
                    <a:lnTo>
                      <a:pt x="449" y="76"/>
                    </a:lnTo>
                    <a:lnTo>
                      <a:pt x="443" y="72"/>
                    </a:lnTo>
                    <a:lnTo>
                      <a:pt x="438" y="72"/>
                    </a:lnTo>
                    <a:lnTo>
                      <a:pt x="433" y="74"/>
                    </a:lnTo>
                    <a:lnTo>
                      <a:pt x="387" y="102"/>
                    </a:lnTo>
                    <a:lnTo>
                      <a:pt x="376" y="94"/>
                    </a:lnTo>
                    <a:lnTo>
                      <a:pt x="363" y="85"/>
                    </a:lnTo>
                    <a:lnTo>
                      <a:pt x="348" y="78"/>
                    </a:lnTo>
                    <a:lnTo>
                      <a:pt x="332" y="69"/>
                    </a:lnTo>
                    <a:lnTo>
                      <a:pt x="332" y="14"/>
                    </a:lnTo>
                    <a:lnTo>
                      <a:pt x="332" y="10"/>
                    </a:lnTo>
                    <a:lnTo>
                      <a:pt x="331" y="8"/>
                    </a:lnTo>
                    <a:lnTo>
                      <a:pt x="330" y="5"/>
                    </a:lnTo>
                    <a:lnTo>
                      <a:pt x="328" y="3"/>
                    </a:lnTo>
                    <a:lnTo>
                      <a:pt x="326" y="2"/>
                    </a:lnTo>
                    <a:lnTo>
                      <a:pt x="322" y="1"/>
                    </a:lnTo>
                    <a:lnTo>
                      <a:pt x="320" y="0"/>
                    </a:lnTo>
                    <a:lnTo>
                      <a:pt x="317" y="0"/>
                    </a:lnTo>
                    <a:lnTo>
                      <a:pt x="204" y="0"/>
                    </a:lnTo>
                    <a:lnTo>
                      <a:pt x="200" y="0"/>
                    </a:lnTo>
                    <a:lnTo>
                      <a:pt x="198" y="1"/>
                    </a:lnTo>
                    <a:lnTo>
                      <a:pt x="195" y="2"/>
                    </a:lnTo>
                    <a:lnTo>
                      <a:pt x="193" y="3"/>
                    </a:lnTo>
                    <a:lnTo>
                      <a:pt x="192" y="5"/>
                    </a:lnTo>
                    <a:lnTo>
                      <a:pt x="190" y="8"/>
                    </a:lnTo>
                    <a:lnTo>
                      <a:pt x="190" y="10"/>
                    </a:lnTo>
                    <a:lnTo>
                      <a:pt x="189" y="14"/>
                    </a:lnTo>
                    <a:lnTo>
                      <a:pt x="189" y="68"/>
                    </a:lnTo>
                    <a:lnTo>
                      <a:pt x="179" y="71"/>
                    </a:lnTo>
                    <a:lnTo>
                      <a:pt x="169" y="75"/>
                    </a:lnTo>
                    <a:lnTo>
                      <a:pt x="162" y="78"/>
                    </a:lnTo>
                    <a:lnTo>
                      <a:pt x="154" y="82"/>
                    </a:lnTo>
                    <a:lnTo>
                      <a:pt x="141" y="92"/>
                    </a:lnTo>
                    <a:lnTo>
                      <a:pt x="129" y="102"/>
                    </a:lnTo>
                    <a:lnTo>
                      <a:pt x="81" y="74"/>
                    </a:lnTo>
                    <a:lnTo>
                      <a:pt x="75" y="72"/>
                    </a:lnTo>
                    <a:lnTo>
                      <a:pt x="69" y="74"/>
                    </a:lnTo>
                    <a:lnTo>
                      <a:pt x="67" y="74"/>
                    </a:lnTo>
                    <a:lnTo>
                      <a:pt x="65" y="76"/>
                    </a:lnTo>
                    <a:lnTo>
                      <a:pt x="62" y="78"/>
                    </a:lnTo>
                    <a:lnTo>
                      <a:pt x="60" y="80"/>
                    </a:lnTo>
                    <a:lnTo>
                      <a:pt x="3" y="177"/>
                    </a:lnTo>
                    <a:lnTo>
                      <a:pt x="1" y="184"/>
                    </a:lnTo>
                    <a:lnTo>
                      <a:pt x="1" y="189"/>
                    </a:lnTo>
                    <a:lnTo>
                      <a:pt x="3" y="192"/>
                    </a:lnTo>
                    <a:lnTo>
                      <a:pt x="4" y="194"/>
                    </a:lnTo>
                    <a:lnTo>
                      <a:pt x="6" y="197"/>
                    </a:lnTo>
                    <a:lnTo>
                      <a:pt x="9" y="198"/>
                    </a:lnTo>
                    <a:lnTo>
                      <a:pt x="56" y="225"/>
                    </a:lnTo>
                    <a:lnTo>
                      <a:pt x="54" y="241"/>
                    </a:lnTo>
                    <a:lnTo>
                      <a:pt x="53" y="259"/>
                    </a:lnTo>
                    <a:lnTo>
                      <a:pt x="53" y="276"/>
                    </a:lnTo>
                    <a:lnTo>
                      <a:pt x="55" y="292"/>
                    </a:lnTo>
                    <a:lnTo>
                      <a:pt x="8" y="320"/>
                    </a:lnTo>
                    <a:lnTo>
                      <a:pt x="4" y="324"/>
                    </a:lnTo>
                    <a:lnTo>
                      <a:pt x="1" y="328"/>
                    </a:lnTo>
                    <a:lnTo>
                      <a:pt x="0" y="331"/>
                    </a:lnTo>
                    <a:lnTo>
                      <a:pt x="0" y="335"/>
                    </a:lnTo>
                    <a:lnTo>
                      <a:pt x="1" y="338"/>
                    </a:lnTo>
                    <a:lnTo>
                      <a:pt x="3" y="340"/>
                    </a:lnTo>
                    <a:lnTo>
                      <a:pt x="59" y="437"/>
                    </a:lnTo>
                    <a:lnTo>
                      <a:pt x="60" y="439"/>
                    </a:lnTo>
                    <a:lnTo>
                      <a:pt x="62" y="442"/>
                    </a:lnTo>
                    <a:lnTo>
                      <a:pt x="66" y="444"/>
                    </a:lnTo>
                    <a:lnTo>
                      <a:pt x="68" y="445"/>
                    </a:lnTo>
                    <a:lnTo>
                      <a:pt x="71" y="446"/>
                    </a:lnTo>
                    <a:lnTo>
                      <a:pt x="73" y="445"/>
                    </a:lnTo>
                    <a:lnTo>
                      <a:pt x="76" y="445"/>
                    </a:lnTo>
                    <a:lnTo>
                      <a:pt x="80" y="444"/>
                    </a:lnTo>
                    <a:lnTo>
                      <a:pt x="129" y="416"/>
                    </a:lnTo>
                    <a:lnTo>
                      <a:pt x="141" y="427"/>
                    </a:lnTo>
                    <a:lnTo>
                      <a:pt x="154" y="435"/>
                    </a:lnTo>
                    <a:lnTo>
                      <a:pt x="162" y="439"/>
                    </a:lnTo>
                    <a:lnTo>
                      <a:pt x="169" y="444"/>
                    </a:lnTo>
                    <a:lnTo>
                      <a:pt x="179" y="447"/>
                    </a:lnTo>
                    <a:lnTo>
                      <a:pt x="189" y="451"/>
                    </a:lnTo>
                    <a:lnTo>
                      <a:pt x="189" y="491"/>
                    </a:lnTo>
                    <a:lnTo>
                      <a:pt x="190" y="494"/>
                    </a:lnTo>
                    <a:lnTo>
                      <a:pt x="190" y="497"/>
                    </a:lnTo>
                    <a:lnTo>
                      <a:pt x="192" y="499"/>
                    </a:lnTo>
                    <a:lnTo>
                      <a:pt x="193" y="501"/>
                    </a:lnTo>
                    <a:lnTo>
                      <a:pt x="195" y="504"/>
                    </a:lnTo>
                    <a:lnTo>
                      <a:pt x="198" y="505"/>
                    </a:lnTo>
                    <a:lnTo>
                      <a:pt x="200" y="506"/>
                    </a:lnTo>
                    <a:lnTo>
                      <a:pt x="204" y="506"/>
                    </a:lnTo>
                    <a:lnTo>
                      <a:pt x="317" y="506"/>
                    </a:lnTo>
                    <a:lnTo>
                      <a:pt x="320" y="506"/>
                    </a:lnTo>
                    <a:lnTo>
                      <a:pt x="322" y="505"/>
                    </a:lnTo>
                    <a:lnTo>
                      <a:pt x="326" y="504"/>
                    </a:lnTo>
                    <a:lnTo>
                      <a:pt x="328" y="501"/>
                    </a:lnTo>
                    <a:lnTo>
                      <a:pt x="330" y="499"/>
                    </a:lnTo>
                    <a:lnTo>
                      <a:pt x="331" y="497"/>
                    </a:lnTo>
                    <a:lnTo>
                      <a:pt x="332" y="494"/>
                    </a:lnTo>
                    <a:lnTo>
                      <a:pt x="332" y="491"/>
                    </a:lnTo>
                    <a:lnTo>
                      <a:pt x="332" y="448"/>
                    </a:lnTo>
                    <a:lnTo>
                      <a:pt x="348" y="439"/>
                    </a:lnTo>
                    <a:lnTo>
                      <a:pt x="363" y="432"/>
                    </a:lnTo>
                    <a:lnTo>
                      <a:pt x="376" y="424"/>
                    </a:lnTo>
                    <a:lnTo>
                      <a:pt x="387" y="416"/>
                    </a:lnTo>
                    <a:lnTo>
                      <a:pt x="433" y="444"/>
                    </a:lnTo>
                    <a:lnTo>
                      <a:pt x="435" y="445"/>
                    </a:lnTo>
                    <a:lnTo>
                      <a:pt x="438" y="445"/>
                    </a:lnTo>
                    <a:lnTo>
                      <a:pt x="441" y="446"/>
                    </a:lnTo>
                    <a:lnTo>
                      <a:pt x="443" y="445"/>
                    </a:lnTo>
                    <a:lnTo>
                      <a:pt x="447" y="444"/>
                    </a:lnTo>
                    <a:lnTo>
                      <a:pt x="449" y="443"/>
                    </a:lnTo>
                    <a:lnTo>
                      <a:pt x="451" y="440"/>
                    </a:lnTo>
                    <a:lnTo>
                      <a:pt x="453" y="437"/>
                    </a:lnTo>
                    <a:lnTo>
                      <a:pt x="510" y="340"/>
                    </a:lnTo>
                    <a:lnTo>
                      <a:pt x="511" y="338"/>
                    </a:lnTo>
                    <a:lnTo>
                      <a:pt x="512" y="335"/>
                    </a:lnTo>
                    <a:lnTo>
                      <a:pt x="512" y="331"/>
                    </a:lnTo>
                    <a:lnTo>
                      <a:pt x="511" y="328"/>
                    </a:lnTo>
                    <a:lnTo>
                      <a:pt x="510" y="326"/>
                    </a:lnTo>
                    <a:lnTo>
                      <a:pt x="509" y="323"/>
                    </a:lnTo>
                    <a:lnTo>
                      <a:pt x="506" y="321"/>
                    </a:lnTo>
                    <a:lnTo>
                      <a:pt x="504" y="3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4358">
                <a:extLst>
                  <a:ext uri="{FF2B5EF4-FFF2-40B4-BE49-F238E27FC236}">
                    <a16:creationId xmlns:a16="http://schemas.microsoft.com/office/drawing/2014/main" xmlns="" id="{51F64262-4CAE-411C-BA9D-7B6EC82557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48500" y="1509713"/>
                <a:ext cx="161925" cy="161925"/>
              </a:xfrm>
              <a:custGeom>
                <a:avLst/>
                <a:gdLst>
                  <a:gd name="T0" fmla="*/ 229 w 511"/>
                  <a:gd name="T1" fmla="*/ 335 h 509"/>
                  <a:gd name="T2" fmla="*/ 198 w 511"/>
                  <a:gd name="T3" fmla="*/ 319 h 509"/>
                  <a:gd name="T4" fmla="*/ 176 w 511"/>
                  <a:gd name="T5" fmla="*/ 292 h 509"/>
                  <a:gd name="T6" fmla="*/ 166 w 511"/>
                  <a:gd name="T7" fmla="*/ 258 h 509"/>
                  <a:gd name="T8" fmla="*/ 169 w 511"/>
                  <a:gd name="T9" fmla="*/ 223 h 509"/>
                  <a:gd name="T10" fmla="*/ 186 w 511"/>
                  <a:gd name="T11" fmla="*/ 191 h 509"/>
                  <a:gd name="T12" fmla="*/ 213 w 511"/>
                  <a:gd name="T13" fmla="*/ 169 h 509"/>
                  <a:gd name="T14" fmla="*/ 246 w 511"/>
                  <a:gd name="T15" fmla="*/ 158 h 509"/>
                  <a:gd name="T16" fmla="*/ 282 w 511"/>
                  <a:gd name="T17" fmla="*/ 163 h 509"/>
                  <a:gd name="T18" fmla="*/ 313 w 511"/>
                  <a:gd name="T19" fmla="*/ 179 h 509"/>
                  <a:gd name="T20" fmla="*/ 335 w 511"/>
                  <a:gd name="T21" fmla="*/ 206 h 509"/>
                  <a:gd name="T22" fmla="*/ 346 w 511"/>
                  <a:gd name="T23" fmla="*/ 240 h 509"/>
                  <a:gd name="T24" fmla="*/ 342 w 511"/>
                  <a:gd name="T25" fmla="*/ 276 h 509"/>
                  <a:gd name="T26" fmla="*/ 325 w 511"/>
                  <a:gd name="T27" fmla="*/ 306 h 509"/>
                  <a:gd name="T28" fmla="*/ 298 w 511"/>
                  <a:gd name="T29" fmla="*/ 328 h 509"/>
                  <a:gd name="T30" fmla="*/ 265 w 511"/>
                  <a:gd name="T31" fmla="*/ 338 h 509"/>
                  <a:gd name="T32" fmla="*/ 511 w 511"/>
                  <a:gd name="T33" fmla="*/ 173 h 509"/>
                  <a:gd name="T34" fmla="*/ 450 w 511"/>
                  <a:gd name="T35" fmla="*/ 67 h 509"/>
                  <a:gd name="T36" fmla="*/ 441 w 511"/>
                  <a:gd name="T37" fmla="*/ 63 h 509"/>
                  <a:gd name="T38" fmla="*/ 386 w 511"/>
                  <a:gd name="T39" fmla="*/ 92 h 509"/>
                  <a:gd name="T40" fmla="*/ 332 w 511"/>
                  <a:gd name="T41" fmla="*/ 59 h 509"/>
                  <a:gd name="T42" fmla="*/ 329 w 511"/>
                  <a:gd name="T43" fmla="*/ 6 h 509"/>
                  <a:gd name="T44" fmla="*/ 320 w 511"/>
                  <a:gd name="T45" fmla="*/ 0 h 509"/>
                  <a:gd name="T46" fmla="*/ 198 w 511"/>
                  <a:gd name="T47" fmla="*/ 1 h 509"/>
                  <a:gd name="T48" fmla="*/ 190 w 511"/>
                  <a:gd name="T49" fmla="*/ 9 h 509"/>
                  <a:gd name="T50" fmla="*/ 179 w 511"/>
                  <a:gd name="T51" fmla="*/ 61 h 509"/>
                  <a:gd name="T52" fmla="*/ 141 w 511"/>
                  <a:gd name="T53" fmla="*/ 81 h 509"/>
                  <a:gd name="T54" fmla="*/ 68 w 511"/>
                  <a:gd name="T55" fmla="*/ 63 h 509"/>
                  <a:gd name="T56" fmla="*/ 60 w 511"/>
                  <a:gd name="T57" fmla="*/ 70 h 509"/>
                  <a:gd name="T58" fmla="*/ 1 w 511"/>
                  <a:gd name="T59" fmla="*/ 177 h 509"/>
                  <a:gd name="T60" fmla="*/ 5 w 511"/>
                  <a:gd name="T61" fmla="*/ 186 h 509"/>
                  <a:gd name="T62" fmla="*/ 52 w 511"/>
                  <a:gd name="T63" fmla="*/ 249 h 509"/>
                  <a:gd name="T64" fmla="*/ 5 w 511"/>
                  <a:gd name="T65" fmla="*/ 311 h 509"/>
                  <a:gd name="T66" fmla="*/ 0 w 511"/>
                  <a:gd name="T67" fmla="*/ 322 h 509"/>
                  <a:gd name="T68" fmla="*/ 59 w 511"/>
                  <a:gd name="T69" fmla="*/ 429 h 509"/>
                  <a:gd name="T70" fmla="*/ 74 w 511"/>
                  <a:gd name="T71" fmla="*/ 435 h 509"/>
                  <a:gd name="T72" fmla="*/ 140 w 511"/>
                  <a:gd name="T73" fmla="*/ 416 h 509"/>
                  <a:gd name="T74" fmla="*/ 179 w 511"/>
                  <a:gd name="T75" fmla="*/ 438 h 509"/>
                  <a:gd name="T76" fmla="*/ 190 w 511"/>
                  <a:gd name="T77" fmla="*/ 500 h 509"/>
                  <a:gd name="T78" fmla="*/ 198 w 511"/>
                  <a:gd name="T79" fmla="*/ 508 h 509"/>
                  <a:gd name="T80" fmla="*/ 320 w 511"/>
                  <a:gd name="T81" fmla="*/ 509 h 509"/>
                  <a:gd name="T82" fmla="*/ 329 w 511"/>
                  <a:gd name="T83" fmla="*/ 503 h 509"/>
                  <a:gd name="T84" fmla="*/ 332 w 511"/>
                  <a:gd name="T85" fmla="*/ 439 h 509"/>
                  <a:gd name="T86" fmla="*/ 387 w 511"/>
                  <a:gd name="T87" fmla="*/ 407 h 509"/>
                  <a:gd name="T88" fmla="*/ 441 w 511"/>
                  <a:gd name="T89" fmla="*/ 435 h 509"/>
                  <a:gd name="T90" fmla="*/ 450 w 511"/>
                  <a:gd name="T91" fmla="*/ 431 h 509"/>
                  <a:gd name="T92" fmla="*/ 511 w 511"/>
                  <a:gd name="T93" fmla="*/ 324 h 509"/>
                  <a:gd name="T94" fmla="*/ 504 w 511"/>
                  <a:gd name="T95" fmla="*/ 309 h 509"/>
                  <a:gd name="T96" fmla="*/ 459 w 511"/>
                  <a:gd name="T97" fmla="*/ 233 h 509"/>
                  <a:gd name="T98" fmla="*/ 508 w 511"/>
                  <a:gd name="T99" fmla="*/ 184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11" h="509">
                    <a:moveTo>
                      <a:pt x="256" y="339"/>
                    </a:moveTo>
                    <a:lnTo>
                      <a:pt x="246" y="338"/>
                    </a:lnTo>
                    <a:lnTo>
                      <a:pt x="237" y="337"/>
                    </a:lnTo>
                    <a:lnTo>
                      <a:pt x="229" y="335"/>
                    </a:lnTo>
                    <a:lnTo>
                      <a:pt x="220" y="332"/>
                    </a:lnTo>
                    <a:lnTo>
                      <a:pt x="213" y="328"/>
                    </a:lnTo>
                    <a:lnTo>
                      <a:pt x="205" y="323"/>
                    </a:lnTo>
                    <a:lnTo>
                      <a:pt x="198" y="319"/>
                    </a:lnTo>
                    <a:lnTo>
                      <a:pt x="191" y="312"/>
                    </a:lnTo>
                    <a:lnTo>
                      <a:pt x="186" y="306"/>
                    </a:lnTo>
                    <a:lnTo>
                      <a:pt x="181" y="300"/>
                    </a:lnTo>
                    <a:lnTo>
                      <a:pt x="176" y="292"/>
                    </a:lnTo>
                    <a:lnTo>
                      <a:pt x="172" y="284"/>
                    </a:lnTo>
                    <a:lnTo>
                      <a:pt x="169" y="276"/>
                    </a:lnTo>
                    <a:lnTo>
                      <a:pt x="167" y="267"/>
                    </a:lnTo>
                    <a:lnTo>
                      <a:pt x="166" y="258"/>
                    </a:lnTo>
                    <a:lnTo>
                      <a:pt x="166" y="249"/>
                    </a:lnTo>
                    <a:lnTo>
                      <a:pt x="166" y="240"/>
                    </a:lnTo>
                    <a:lnTo>
                      <a:pt x="167" y="231"/>
                    </a:lnTo>
                    <a:lnTo>
                      <a:pt x="169" y="223"/>
                    </a:lnTo>
                    <a:lnTo>
                      <a:pt x="172" y="214"/>
                    </a:lnTo>
                    <a:lnTo>
                      <a:pt x="176" y="206"/>
                    </a:lnTo>
                    <a:lnTo>
                      <a:pt x="181" y="199"/>
                    </a:lnTo>
                    <a:lnTo>
                      <a:pt x="186" y="191"/>
                    </a:lnTo>
                    <a:lnTo>
                      <a:pt x="191" y="185"/>
                    </a:lnTo>
                    <a:lnTo>
                      <a:pt x="198" y="179"/>
                    </a:lnTo>
                    <a:lnTo>
                      <a:pt x="205" y="173"/>
                    </a:lnTo>
                    <a:lnTo>
                      <a:pt x="213" y="169"/>
                    </a:lnTo>
                    <a:lnTo>
                      <a:pt x="220" y="165"/>
                    </a:lnTo>
                    <a:lnTo>
                      <a:pt x="229" y="163"/>
                    </a:lnTo>
                    <a:lnTo>
                      <a:pt x="237" y="159"/>
                    </a:lnTo>
                    <a:lnTo>
                      <a:pt x="246" y="158"/>
                    </a:lnTo>
                    <a:lnTo>
                      <a:pt x="256" y="158"/>
                    </a:lnTo>
                    <a:lnTo>
                      <a:pt x="265" y="158"/>
                    </a:lnTo>
                    <a:lnTo>
                      <a:pt x="274" y="159"/>
                    </a:lnTo>
                    <a:lnTo>
                      <a:pt x="282" y="163"/>
                    </a:lnTo>
                    <a:lnTo>
                      <a:pt x="291" y="165"/>
                    </a:lnTo>
                    <a:lnTo>
                      <a:pt x="298" y="169"/>
                    </a:lnTo>
                    <a:lnTo>
                      <a:pt x="306" y="173"/>
                    </a:lnTo>
                    <a:lnTo>
                      <a:pt x="313" y="179"/>
                    </a:lnTo>
                    <a:lnTo>
                      <a:pt x="320" y="185"/>
                    </a:lnTo>
                    <a:lnTo>
                      <a:pt x="325" y="191"/>
                    </a:lnTo>
                    <a:lnTo>
                      <a:pt x="331" y="199"/>
                    </a:lnTo>
                    <a:lnTo>
                      <a:pt x="335" y="206"/>
                    </a:lnTo>
                    <a:lnTo>
                      <a:pt x="339" y="214"/>
                    </a:lnTo>
                    <a:lnTo>
                      <a:pt x="342" y="223"/>
                    </a:lnTo>
                    <a:lnTo>
                      <a:pt x="344" y="231"/>
                    </a:lnTo>
                    <a:lnTo>
                      <a:pt x="346" y="240"/>
                    </a:lnTo>
                    <a:lnTo>
                      <a:pt x="347" y="249"/>
                    </a:lnTo>
                    <a:lnTo>
                      <a:pt x="346" y="258"/>
                    </a:lnTo>
                    <a:lnTo>
                      <a:pt x="344" y="267"/>
                    </a:lnTo>
                    <a:lnTo>
                      <a:pt x="342" y="276"/>
                    </a:lnTo>
                    <a:lnTo>
                      <a:pt x="339" y="284"/>
                    </a:lnTo>
                    <a:lnTo>
                      <a:pt x="335" y="292"/>
                    </a:lnTo>
                    <a:lnTo>
                      <a:pt x="331" y="300"/>
                    </a:lnTo>
                    <a:lnTo>
                      <a:pt x="325" y="306"/>
                    </a:lnTo>
                    <a:lnTo>
                      <a:pt x="320" y="312"/>
                    </a:lnTo>
                    <a:lnTo>
                      <a:pt x="313" y="319"/>
                    </a:lnTo>
                    <a:lnTo>
                      <a:pt x="306" y="323"/>
                    </a:lnTo>
                    <a:lnTo>
                      <a:pt x="298" y="328"/>
                    </a:lnTo>
                    <a:lnTo>
                      <a:pt x="291" y="332"/>
                    </a:lnTo>
                    <a:lnTo>
                      <a:pt x="282" y="335"/>
                    </a:lnTo>
                    <a:lnTo>
                      <a:pt x="274" y="337"/>
                    </a:lnTo>
                    <a:lnTo>
                      <a:pt x="265" y="338"/>
                    </a:lnTo>
                    <a:lnTo>
                      <a:pt x="256" y="339"/>
                    </a:lnTo>
                    <a:close/>
                    <a:moveTo>
                      <a:pt x="510" y="179"/>
                    </a:moveTo>
                    <a:lnTo>
                      <a:pt x="511" y="177"/>
                    </a:lnTo>
                    <a:lnTo>
                      <a:pt x="511" y="173"/>
                    </a:lnTo>
                    <a:lnTo>
                      <a:pt x="510" y="171"/>
                    </a:lnTo>
                    <a:lnTo>
                      <a:pt x="509" y="168"/>
                    </a:lnTo>
                    <a:lnTo>
                      <a:pt x="453" y="70"/>
                    </a:lnTo>
                    <a:lnTo>
                      <a:pt x="450" y="67"/>
                    </a:lnTo>
                    <a:lnTo>
                      <a:pt x="448" y="65"/>
                    </a:lnTo>
                    <a:lnTo>
                      <a:pt x="446" y="64"/>
                    </a:lnTo>
                    <a:lnTo>
                      <a:pt x="443" y="64"/>
                    </a:lnTo>
                    <a:lnTo>
                      <a:pt x="441" y="63"/>
                    </a:lnTo>
                    <a:lnTo>
                      <a:pt x="438" y="63"/>
                    </a:lnTo>
                    <a:lnTo>
                      <a:pt x="434" y="63"/>
                    </a:lnTo>
                    <a:lnTo>
                      <a:pt x="432" y="65"/>
                    </a:lnTo>
                    <a:lnTo>
                      <a:pt x="386" y="92"/>
                    </a:lnTo>
                    <a:lnTo>
                      <a:pt x="375" y="83"/>
                    </a:lnTo>
                    <a:lnTo>
                      <a:pt x="363" y="75"/>
                    </a:lnTo>
                    <a:lnTo>
                      <a:pt x="348" y="67"/>
                    </a:lnTo>
                    <a:lnTo>
                      <a:pt x="332" y="59"/>
                    </a:lnTo>
                    <a:lnTo>
                      <a:pt x="332" y="14"/>
                    </a:lnTo>
                    <a:lnTo>
                      <a:pt x="332" y="12"/>
                    </a:lnTo>
                    <a:lnTo>
                      <a:pt x="331" y="9"/>
                    </a:lnTo>
                    <a:lnTo>
                      <a:pt x="329" y="6"/>
                    </a:lnTo>
                    <a:lnTo>
                      <a:pt x="327" y="4"/>
                    </a:lnTo>
                    <a:lnTo>
                      <a:pt x="325" y="2"/>
                    </a:lnTo>
                    <a:lnTo>
                      <a:pt x="323" y="1"/>
                    </a:lnTo>
                    <a:lnTo>
                      <a:pt x="320" y="0"/>
                    </a:lnTo>
                    <a:lnTo>
                      <a:pt x="317" y="0"/>
                    </a:lnTo>
                    <a:lnTo>
                      <a:pt x="203" y="0"/>
                    </a:lnTo>
                    <a:lnTo>
                      <a:pt x="201" y="0"/>
                    </a:lnTo>
                    <a:lnTo>
                      <a:pt x="198" y="1"/>
                    </a:lnTo>
                    <a:lnTo>
                      <a:pt x="196" y="2"/>
                    </a:lnTo>
                    <a:lnTo>
                      <a:pt x="194" y="4"/>
                    </a:lnTo>
                    <a:lnTo>
                      <a:pt x="191" y="6"/>
                    </a:lnTo>
                    <a:lnTo>
                      <a:pt x="190" y="9"/>
                    </a:lnTo>
                    <a:lnTo>
                      <a:pt x="189" y="12"/>
                    </a:lnTo>
                    <a:lnTo>
                      <a:pt x="188" y="14"/>
                    </a:lnTo>
                    <a:lnTo>
                      <a:pt x="188" y="58"/>
                    </a:lnTo>
                    <a:lnTo>
                      <a:pt x="179" y="61"/>
                    </a:lnTo>
                    <a:lnTo>
                      <a:pt x="170" y="64"/>
                    </a:lnTo>
                    <a:lnTo>
                      <a:pt x="161" y="68"/>
                    </a:lnTo>
                    <a:lnTo>
                      <a:pt x="154" y="72"/>
                    </a:lnTo>
                    <a:lnTo>
                      <a:pt x="141" y="81"/>
                    </a:lnTo>
                    <a:lnTo>
                      <a:pt x="128" y="92"/>
                    </a:lnTo>
                    <a:lnTo>
                      <a:pt x="80" y="64"/>
                    </a:lnTo>
                    <a:lnTo>
                      <a:pt x="75" y="62"/>
                    </a:lnTo>
                    <a:lnTo>
                      <a:pt x="68" y="63"/>
                    </a:lnTo>
                    <a:lnTo>
                      <a:pt x="66" y="64"/>
                    </a:lnTo>
                    <a:lnTo>
                      <a:pt x="64" y="65"/>
                    </a:lnTo>
                    <a:lnTo>
                      <a:pt x="62" y="67"/>
                    </a:lnTo>
                    <a:lnTo>
                      <a:pt x="60" y="70"/>
                    </a:lnTo>
                    <a:lnTo>
                      <a:pt x="3" y="168"/>
                    </a:lnTo>
                    <a:lnTo>
                      <a:pt x="2" y="171"/>
                    </a:lnTo>
                    <a:lnTo>
                      <a:pt x="1" y="173"/>
                    </a:lnTo>
                    <a:lnTo>
                      <a:pt x="1" y="177"/>
                    </a:lnTo>
                    <a:lnTo>
                      <a:pt x="1" y="179"/>
                    </a:lnTo>
                    <a:lnTo>
                      <a:pt x="2" y="182"/>
                    </a:lnTo>
                    <a:lnTo>
                      <a:pt x="4" y="184"/>
                    </a:lnTo>
                    <a:lnTo>
                      <a:pt x="5" y="186"/>
                    </a:lnTo>
                    <a:lnTo>
                      <a:pt x="8" y="188"/>
                    </a:lnTo>
                    <a:lnTo>
                      <a:pt x="56" y="216"/>
                    </a:lnTo>
                    <a:lnTo>
                      <a:pt x="53" y="233"/>
                    </a:lnTo>
                    <a:lnTo>
                      <a:pt x="52" y="249"/>
                    </a:lnTo>
                    <a:lnTo>
                      <a:pt x="53" y="265"/>
                    </a:lnTo>
                    <a:lnTo>
                      <a:pt x="56" y="282"/>
                    </a:lnTo>
                    <a:lnTo>
                      <a:pt x="7" y="309"/>
                    </a:lnTo>
                    <a:lnTo>
                      <a:pt x="5" y="311"/>
                    </a:lnTo>
                    <a:lnTo>
                      <a:pt x="3" y="313"/>
                    </a:lnTo>
                    <a:lnTo>
                      <a:pt x="2" y="317"/>
                    </a:lnTo>
                    <a:lnTo>
                      <a:pt x="1" y="320"/>
                    </a:lnTo>
                    <a:lnTo>
                      <a:pt x="0" y="322"/>
                    </a:lnTo>
                    <a:lnTo>
                      <a:pt x="0" y="324"/>
                    </a:lnTo>
                    <a:lnTo>
                      <a:pt x="1" y="327"/>
                    </a:lnTo>
                    <a:lnTo>
                      <a:pt x="2" y="330"/>
                    </a:lnTo>
                    <a:lnTo>
                      <a:pt x="59" y="429"/>
                    </a:lnTo>
                    <a:lnTo>
                      <a:pt x="63" y="432"/>
                    </a:lnTo>
                    <a:lnTo>
                      <a:pt x="67" y="434"/>
                    </a:lnTo>
                    <a:lnTo>
                      <a:pt x="71" y="435"/>
                    </a:lnTo>
                    <a:lnTo>
                      <a:pt x="74" y="435"/>
                    </a:lnTo>
                    <a:lnTo>
                      <a:pt x="76" y="434"/>
                    </a:lnTo>
                    <a:lnTo>
                      <a:pt x="79" y="433"/>
                    </a:lnTo>
                    <a:lnTo>
                      <a:pt x="128" y="407"/>
                    </a:lnTo>
                    <a:lnTo>
                      <a:pt x="140" y="416"/>
                    </a:lnTo>
                    <a:lnTo>
                      <a:pt x="154" y="426"/>
                    </a:lnTo>
                    <a:lnTo>
                      <a:pt x="161" y="430"/>
                    </a:lnTo>
                    <a:lnTo>
                      <a:pt x="169" y="434"/>
                    </a:lnTo>
                    <a:lnTo>
                      <a:pt x="179" y="438"/>
                    </a:lnTo>
                    <a:lnTo>
                      <a:pt x="188" y="441"/>
                    </a:lnTo>
                    <a:lnTo>
                      <a:pt x="188" y="494"/>
                    </a:lnTo>
                    <a:lnTo>
                      <a:pt x="189" y="497"/>
                    </a:lnTo>
                    <a:lnTo>
                      <a:pt x="190" y="500"/>
                    </a:lnTo>
                    <a:lnTo>
                      <a:pt x="191" y="503"/>
                    </a:lnTo>
                    <a:lnTo>
                      <a:pt x="194" y="505"/>
                    </a:lnTo>
                    <a:lnTo>
                      <a:pt x="196" y="507"/>
                    </a:lnTo>
                    <a:lnTo>
                      <a:pt x="198" y="508"/>
                    </a:lnTo>
                    <a:lnTo>
                      <a:pt x="201" y="509"/>
                    </a:lnTo>
                    <a:lnTo>
                      <a:pt x="203" y="509"/>
                    </a:lnTo>
                    <a:lnTo>
                      <a:pt x="317" y="509"/>
                    </a:lnTo>
                    <a:lnTo>
                      <a:pt x="320" y="509"/>
                    </a:lnTo>
                    <a:lnTo>
                      <a:pt x="323" y="508"/>
                    </a:lnTo>
                    <a:lnTo>
                      <a:pt x="325" y="507"/>
                    </a:lnTo>
                    <a:lnTo>
                      <a:pt x="327" y="505"/>
                    </a:lnTo>
                    <a:lnTo>
                      <a:pt x="329" y="503"/>
                    </a:lnTo>
                    <a:lnTo>
                      <a:pt x="331" y="500"/>
                    </a:lnTo>
                    <a:lnTo>
                      <a:pt x="332" y="497"/>
                    </a:lnTo>
                    <a:lnTo>
                      <a:pt x="332" y="494"/>
                    </a:lnTo>
                    <a:lnTo>
                      <a:pt x="332" y="439"/>
                    </a:lnTo>
                    <a:lnTo>
                      <a:pt x="348" y="431"/>
                    </a:lnTo>
                    <a:lnTo>
                      <a:pt x="363" y="423"/>
                    </a:lnTo>
                    <a:lnTo>
                      <a:pt x="375" y="414"/>
                    </a:lnTo>
                    <a:lnTo>
                      <a:pt x="387" y="407"/>
                    </a:lnTo>
                    <a:lnTo>
                      <a:pt x="432" y="433"/>
                    </a:lnTo>
                    <a:lnTo>
                      <a:pt x="434" y="434"/>
                    </a:lnTo>
                    <a:lnTo>
                      <a:pt x="438" y="435"/>
                    </a:lnTo>
                    <a:lnTo>
                      <a:pt x="441" y="435"/>
                    </a:lnTo>
                    <a:lnTo>
                      <a:pt x="443" y="434"/>
                    </a:lnTo>
                    <a:lnTo>
                      <a:pt x="446" y="434"/>
                    </a:lnTo>
                    <a:lnTo>
                      <a:pt x="448" y="432"/>
                    </a:lnTo>
                    <a:lnTo>
                      <a:pt x="450" y="431"/>
                    </a:lnTo>
                    <a:lnTo>
                      <a:pt x="453" y="429"/>
                    </a:lnTo>
                    <a:lnTo>
                      <a:pt x="509" y="330"/>
                    </a:lnTo>
                    <a:lnTo>
                      <a:pt x="510" y="327"/>
                    </a:lnTo>
                    <a:lnTo>
                      <a:pt x="511" y="324"/>
                    </a:lnTo>
                    <a:lnTo>
                      <a:pt x="511" y="322"/>
                    </a:lnTo>
                    <a:lnTo>
                      <a:pt x="510" y="320"/>
                    </a:lnTo>
                    <a:lnTo>
                      <a:pt x="508" y="313"/>
                    </a:lnTo>
                    <a:lnTo>
                      <a:pt x="504" y="309"/>
                    </a:lnTo>
                    <a:lnTo>
                      <a:pt x="457" y="282"/>
                    </a:lnTo>
                    <a:lnTo>
                      <a:pt x="459" y="265"/>
                    </a:lnTo>
                    <a:lnTo>
                      <a:pt x="459" y="249"/>
                    </a:lnTo>
                    <a:lnTo>
                      <a:pt x="459" y="233"/>
                    </a:lnTo>
                    <a:lnTo>
                      <a:pt x="457" y="216"/>
                    </a:lnTo>
                    <a:lnTo>
                      <a:pt x="504" y="188"/>
                    </a:lnTo>
                    <a:lnTo>
                      <a:pt x="506" y="186"/>
                    </a:lnTo>
                    <a:lnTo>
                      <a:pt x="508" y="184"/>
                    </a:lnTo>
                    <a:lnTo>
                      <a:pt x="509" y="182"/>
                    </a:lnTo>
                    <a:lnTo>
                      <a:pt x="510" y="1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50" y="5610141"/>
            <a:ext cx="225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272137A7-80FC-401A-9E10-827E089EF3F5}"/>
              </a:ext>
            </a:extLst>
          </p:cNvPr>
          <p:cNvSpPr txBox="1"/>
          <p:nvPr/>
        </p:nvSpPr>
        <p:spPr>
          <a:xfrm>
            <a:off x="1652071" y="5426212"/>
            <a:ext cx="695213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1600" b="1" dirty="0" smtClean="0"/>
              <a:t> Низкий уровень заработной платы преподавателей в музыкальной сфере</a:t>
            </a:r>
            <a:endParaRPr lang="en-US" sz="1600" b="1" dirty="0" smtClean="0"/>
          </a:p>
          <a:p>
            <a:pPr algn="just"/>
            <a:r>
              <a:rPr lang="en-US" sz="1200" dirty="0" smtClean="0"/>
              <a:t>*</a:t>
            </a:r>
            <a:r>
              <a:rPr lang="ru-RU" sz="1200" dirty="0" smtClean="0"/>
              <a:t>57 191 руб (Москва)</a:t>
            </a:r>
          </a:p>
          <a:p>
            <a:pPr algn="just"/>
            <a:r>
              <a:rPr lang="ru-RU" sz="1200" dirty="0" smtClean="0"/>
              <a:t>* 27 000 (Пермь)</a:t>
            </a:r>
            <a:endParaRPr lang="en-US" sz="1600" dirty="0"/>
          </a:p>
        </p:txBody>
      </p:sp>
      <p:sp>
        <p:nvSpPr>
          <p:cNvPr id="48" name="Oval 27">
            <a:extLst>
              <a:ext uri="{FF2B5EF4-FFF2-40B4-BE49-F238E27FC236}">
                <a16:creationId xmlns:a16="http://schemas.microsoft.com/office/drawing/2014/main" xmlns="" id="{42195816-E0EF-4C06-9319-FA2742100C34}"/>
              </a:ext>
            </a:extLst>
          </p:cNvPr>
          <p:cNvSpPr/>
          <p:nvPr/>
        </p:nvSpPr>
        <p:spPr>
          <a:xfrm>
            <a:off x="514594" y="5221119"/>
            <a:ext cx="1052680" cy="105268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74">
            <a:extLst>
              <a:ext uri="{FF2B5EF4-FFF2-40B4-BE49-F238E27FC236}">
                <a16:creationId xmlns:a16="http://schemas.microsoft.com/office/drawing/2014/main" xmlns="" id="{03658782-57B9-4C48-9C71-07695163187A}"/>
              </a:ext>
            </a:extLst>
          </p:cNvPr>
          <p:cNvGrpSpPr/>
          <p:nvPr/>
        </p:nvGrpSpPr>
        <p:grpSpPr>
          <a:xfrm>
            <a:off x="893384" y="5583200"/>
            <a:ext cx="345758" cy="301578"/>
            <a:chOff x="9312275" y="5386388"/>
            <a:chExt cx="285750" cy="249238"/>
          </a:xfrm>
          <a:solidFill>
            <a:schemeClr val="bg1"/>
          </a:solidFill>
        </p:grpSpPr>
        <p:sp>
          <p:nvSpPr>
            <p:cNvPr id="50" name="Freeform 3445">
              <a:extLst>
                <a:ext uri="{FF2B5EF4-FFF2-40B4-BE49-F238E27FC236}">
                  <a16:creationId xmlns:a16="http://schemas.microsoft.com/office/drawing/2014/main" xmlns="" id="{7542754E-CB96-41C7-B68A-87941CFD3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275" y="5386388"/>
              <a:ext cx="225425" cy="249238"/>
            </a:xfrm>
            <a:custGeom>
              <a:avLst/>
              <a:gdLst>
                <a:gd name="T0" fmla="*/ 384 w 569"/>
                <a:gd name="T1" fmla="*/ 376 h 628"/>
                <a:gd name="T2" fmla="*/ 359 w 569"/>
                <a:gd name="T3" fmla="*/ 309 h 628"/>
                <a:gd name="T4" fmla="*/ 379 w 569"/>
                <a:gd name="T5" fmla="*/ 290 h 628"/>
                <a:gd name="T6" fmla="*/ 397 w 569"/>
                <a:gd name="T7" fmla="*/ 253 h 628"/>
                <a:gd name="T8" fmla="*/ 406 w 569"/>
                <a:gd name="T9" fmla="*/ 213 h 628"/>
                <a:gd name="T10" fmla="*/ 415 w 569"/>
                <a:gd name="T11" fmla="*/ 203 h 628"/>
                <a:gd name="T12" fmla="*/ 420 w 569"/>
                <a:gd name="T13" fmla="*/ 184 h 628"/>
                <a:gd name="T14" fmla="*/ 416 w 569"/>
                <a:gd name="T15" fmla="*/ 154 h 628"/>
                <a:gd name="T16" fmla="*/ 411 w 569"/>
                <a:gd name="T17" fmla="*/ 123 h 628"/>
                <a:gd name="T18" fmla="*/ 420 w 569"/>
                <a:gd name="T19" fmla="*/ 78 h 628"/>
                <a:gd name="T20" fmla="*/ 415 w 569"/>
                <a:gd name="T21" fmla="*/ 46 h 628"/>
                <a:gd name="T22" fmla="*/ 402 w 569"/>
                <a:gd name="T23" fmla="*/ 28 h 628"/>
                <a:gd name="T24" fmla="*/ 382 w 569"/>
                <a:gd name="T25" fmla="*/ 15 h 628"/>
                <a:gd name="T26" fmla="*/ 341 w 569"/>
                <a:gd name="T27" fmla="*/ 3 h 628"/>
                <a:gd name="T28" fmla="*/ 291 w 569"/>
                <a:gd name="T29" fmla="*/ 1 h 628"/>
                <a:gd name="T30" fmla="*/ 245 w 569"/>
                <a:gd name="T31" fmla="*/ 10 h 628"/>
                <a:gd name="T32" fmla="*/ 213 w 569"/>
                <a:gd name="T33" fmla="*/ 27 h 628"/>
                <a:gd name="T34" fmla="*/ 200 w 569"/>
                <a:gd name="T35" fmla="*/ 42 h 628"/>
                <a:gd name="T36" fmla="*/ 181 w 569"/>
                <a:gd name="T37" fmla="*/ 44 h 628"/>
                <a:gd name="T38" fmla="*/ 163 w 569"/>
                <a:gd name="T39" fmla="*/ 56 h 628"/>
                <a:gd name="T40" fmla="*/ 154 w 569"/>
                <a:gd name="T41" fmla="*/ 86 h 628"/>
                <a:gd name="T42" fmla="*/ 164 w 569"/>
                <a:gd name="T43" fmla="*/ 139 h 628"/>
                <a:gd name="T44" fmla="*/ 160 w 569"/>
                <a:gd name="T45" fmla="*/ 141 h 628"/>
                <a:gd name="T46" fmla="*/ 153 w 569"/>
                <a:gd name="T47" fmla="*/ 154 h 628"/>
                <a:gd name="T48" fmla="*/ 149 w 569"/>
                <a:gd name="T49" fmla="*/ 184 h 628"/>
                <a:gd name="T50" fmla="*/ 153 w 569"/>
                <a:gd name="T51" fmla="*/ 202 h 628"/>
                <a:gd name="T52" fmla="*/ 163 w 569"/>
                <a:gd name="T53" fmla="*/ 213 h 628"/>
                <a:gd name="T54" fmla="*/ 169 w 569"/>
                <a:gd name="T55" fmla="*/ 236 h 628"/>
                <a:gd name="T56" fmla="*/ 180 w 569"/>
                <a:gd name="T57" fmla="*/ 268 h 628"/>
                <a:gd name="T58" fmla="*/ 203 w 569"/>
                <a:gd name="T59" fmla="*/ 299 h 628"/>
                <a:gd name="T60" fmla="*/ 215 w 569"/>
                <a:gd name="T61" fmla="*/ 367 h 628"/>
                <a:gd name="T62" fmla="*/ 177 w 569"/>
                <a:gd name="T63" fmla="*/ 381 h 628"/>
                <a:gd name="T64" fmla="*/ 111 w 569"/>
                <a:gd name="T65" fmla="*/ 404 h 628"/>
                <a:gd name="T66" fmla="*/ 47 w 569"/>
                <a:gd name="T67" fmla="*/ 434 h 628"/>
                <a:gd name="T68" fmla="*/ 22 w 569"/>
                <a:gd name="T69" fmla="*/ 456 h 628"/>
                <a:gd name="T70" fmla="*/ 10 w 569"/>
                <a:gd name="T71" fmla="*/ 487 h 628"/>
                <a:gd name="T72" fmla="*/ 1 w 569"/>
                <a:gd name="T73" fmla="*/ 557 h 628"/>
                <a:gd name="T74" fmla="*/ 0 w 569"/>
                <a:gd name="T75" fmla="*/ 620 h 628"/>
                <a:gd name="T76" fmla="*/ 11 w 569"/>
                <a:gd name="T77" fmla="*/ 628 h 628"/>
                <a:gd name="T78" fmla="*/ 565 w 569"/>
                <a:gd name="T79" fmla="*/ 624 h 628"/>
                <a:gd name="T80" fmla="*/ 569 w 569"/>
                <a:gd name="T81" fmla="*/ 597 h 628"/>
                <a:gd name="T82" fmla="*/ 562 w 569"/>
                <a:gd name="T83" fmla="*/ 510 h 628"/>
                <a:gd name="T84" fmla="*/ 551 w 569"/>
                <a:gd name="T85" fmla="*/ 461 h 628"/>
                <a:gd name="T86" fmla="*/ 537 w 569"/>
                <a:gd name="T87" fmla="*/ 444 h 628"/>
                <a:gd name="T88" fmla="*/ 484 w 569"/>
                <a:gd name="T89" fmla="*/ 413 h 628"/>
                <a:gd name="T90" fmla="*/ 408 w 569"/>
                <a:gd name="T91" fmla="*/ 385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9" h="628">
                  <a:moveTo>
                    <a:pt x="408" y="385"/>
                  </a:moveTo>
                  <a:lnTo>
                    <a:pt x="397" y="380"/>
                  </a:lnTo>
                  <a:lnTo>
                    <a:pt x="384" y="376"/>
                  </a:lnTo>
                  <a:lnTo>
                    <a:pt x="372" y="372"/>
                  </a:lnTo>
                  <a:lnTo>
                    <a:pt x="359" y="367"/>
                  </a:lnTo>
                  <a:lnTo>
                    <a:pt x="359" y="309"/>
                  </a:lnTo>
                  <a:lnTo>
                    <a:pt x="366" y="306"/>
                  </a:lnTo>
                  <a:lnTo>
                    <a:pt x="371" y="299"/>
                  </a:lnTo>
                  <a:lnTo>
                    <a:pt x="379" y="290"/>
                  </a:lnTo>
                  <a:lnTo>
                    <a:pt x="385" y="280"/>
                  </a:lnTo>
                  <a:lnTo>
                    <a:pt x="390" y="268"/>
                  </a:lnTo>
                  <a:lnTo>
                    <a:pt x="397" y="253"/>
                  </a:lnTo>
                  <a:lnTo>
                    <a:pt x="400" y="236"/>
                  </a:lnTo>
                  <a:lnTo>
                    <a:pt x="402" y="216"/>
                  </a:lnTo>
                  <a:lnTo>
                    <a:pt x="406" y="213"/>
                  </a:lnTo>
                  <a:lnTo>
                    <a:pt x="409" y="211"/>
                  </a:lnTo>
                  <a:lnTo>
                    <a:pt x="412" y="207"/>
                  </a:lnTo>
                  <a:lnTo>
                    <a:pt x="415" y="203"/>
                  </a:lnTo>
                  <a:lnTo>
                    <a:pt x="417" y="198"/>
                  </a:lnTo>
                  <a:lnTo>
                    <a:pt x="418" y="191"/>
                  </a:lnTo>
                  <a:lnTo>
                    <a:pt x="420" y="184"/>
                  </a:lnTo>
                  <a:lnTo>
                    <a:pt x="420" y="177"/>
                  </a:lnTo>
                  <a:lnTo>
                    <a:pt x="418" y="164"/>
                  </a:lnTo>
                  <a:lnTo>
                    <a:pt x="416" y="154"/>
                  </a:lnTo>
                  <a:lnTo>
                    <a:pt x="411" y="145"/>
                  </a:lnTo>
                  <a:lnTo>
                    <a:pt x="406" y="140"/>
                  </a:lnTo>
                  <a:lnTo>
                    <a:pt x="411" y="123"/>
                  </a:lnTo>
                  <a:lnTo>
                    <a:pt x="417" y="101"/>
                  </a:lnTo>
                  <a:lnTo>
                    <a:pt x="418" y="90"/>
                  </a:lnTo>
                  <a:lnTo>
                    <a:pt x="420" y="78"/>
                  </a:lnTo>
                  <a:lnTo>
                    <a:pt x="420" y="65"/>
                  </a:lnTo>
                  <a:lnTo>
                    <a:pt x="417" y="53"/>
                  </a:lnTo>
                  <a:lnTo>
                    <a:pt x="415" y="46"/>
                  </a:lnTo>
                  <a:lnTo>
                    <a:pt x="412" y="40"/>
                  </a:lnTo>
                  <a:lnTo>
                    <a:pt x="407" y="33"/>
                  </a:lnTo>
                  <a:lnTo>
                    <a:pt x="402" y="28"/>
                  </a:lnTo>
                  <a:lnTo>
                    <a:pt x="397" y="23"/>
                  </a:lnTo>
                  <a:lnTo>
                    <a:pt x="390" y="19"/>
                  </a:lnTo>
                  <a:lnTo>
                    <a:pt x="382" y="15"/>
                  </a:lnTo>
                  <a:lnTo>
                    <a:pt x="375" y="11"/>
                  </a:lnTo>
                  <a:lnTo>
                    <a:pt x="359" y="6"/>
                  </a:lnTo>
                  <a:lnTo>
                    <a:pt x="341" y="3"/>
                  </a:lnTo>
                  <a:lnTo>
                    <a:pt x="325" y="1"/>
                  </a:lnTo>
                  <a:lnTo>
                    <a:pt x="307" y="0"/>
                  </a:lnTo>
                  <a:lnTo>
                    <a:pt x="291" y="1"/>
                  </a:lnTo>
                  <a:lnTo>
                    <a:pt x="276" y="3"/>
                  </a:lnTo>
                  <a:lnTo>
                    <a:pt x="259" y="5"/>
                  </a:lnTo>
                  <a:lnTo>
                    <a:pt x="245" y="10"/>
                  </a:lnTo>
                  <a:lnTo>
                    <a:pt x="231" y="15"/>
                  </a:lnTo>
                  <a:lnTo>
                    <a:pt x="218" y="23"/>
                  </a:lnTo>
                  <a:lnTo>
                    <a:pt x="213" y="27"/>
                  </a:lnTo>
                  <a:lnTo>
                    <a:pt x="208" y="32"/>
                  </a:lnTo>
                  <a:lnTo>
                    <a:pt x="204" y="37"/>
                  </a:lnTo>
                  <a:lnTo>
                    <a:pt x="200" y="42"/>
                  </a:lnTo>
                  <a:lnTo>
                    <a:pt x="194" y="42"/>
                  </a:lnTo>
                  <a:lnTo>
                    <a:pt x="186" y="42"/>
                  </a:lnTo>
                  <a:lnTo>
                    <a:pt x="181" y="44"/>
                  </a:lnTo>
                  <a:lnTo>
                    <a:pt x="176" y="46"/>
                  </a:lnTo>
                  <a:lnTo>
                    <a:pt x="168" y="51"/>
                  </a:lnTo>
                  <a:lnTo>
                    <a:pt x="163" y="56"/>
                  </a:lnTo>
                  <a:lnTo>
                    <a:pt x="158" y="65"/>
                  </a:lnTo>
                  <a:lnTo>
                    <a:pt x="155" y="76"/>
                  </a:lnTo>
                  <a:lnTo>
                    <a:pt x="154" y="86"/>
                  </a:lnTo>
                  <a:lnTo>
                    <a:pt x="155" y="98"/>
                  </a:lnTo>
                  <a:lnTo>
                    <a:pt x="159" y="119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60" y="141"/>
                  </a:lnTo>
                  <a:lnTo>
                    <a:pt x="158" y="145"/>
                  </a:lnTo>
                  <a:lnTo>
                    <a:pt x="155" y="149"/>
                  </a:lnTo>
                  <a:lnTo>
                    <a:pt x="153" y="154"/>
                  </a:lnTo>
                  <a:lnTo>
                    <a:pt x="149" y="164"/>
                  </a:lnTo>
                  <a:lnTo>
                    <a:pt x="149" y="177"/>
                  </a:lnTo>
                  <a:lnTo>
                    <a:pt x="149" y="184"/>
                  </a:lnTo>
                  <a:lnTo>
                    <a:pt x="150" y="190"/>
                  </a:lnTo>
                  <a:lnTo>
                    <a:pt x="151" y="196"/>
                  </a:lnTo>
                  <a:lnTo>
                    <a:pt x="153" y="202"/>
                  </a:lnTo>
                  <a:lnTo>
                    <a:pt x="155" y="205"/>
                  </a:lnTo>
                  <a:lnTo>
                    <a:pt x="159" y="211"/>
                  </a:lnTo>
                  <a:lnTo>
                    <a:pt x="163" y="213"/>
                  </a:lnTo>
                  <a:lnTo>
                    <a:pt x="167" y="216"/>
                  </a:lnTo>
                  <a:lnTo>
                    <a:pt x="167" y="226"/>
                  </a:lnTo>
                  <a:lnTo>
                    <a:pt x="169" y="236"/>
                  </a:lnTo>
                  <a:lnTo>
                    <a:pt x="171" y="245"/>
                  </a:lnTo>
                  <a:lnTo>
                    <a:pt x="173" y="253"/>
                  </a:lnTo>
                  <a:lnTo>
                    <a:pt x="180" y="268"/>
                  </a:lnTo>
                  <a:lnTo>
                    <a:pt x="187" y="281"/>
                  </a:lnTo>
                  <a:lnTo>
                    <a:pt x="195" y="291"/>
                  </a:lnTo>
                  <a:lnTo>
                    <a:pt x="203" y="299"/>
                  </a:lnTo>
                  <a:lnTo>
                    <a:pt x="209" y="306"/>
                  </a:lnTo>
                  <a:lnTo>
                    <a:pt x="215" y="311"/>
                  </a:lnTo>
                  <a:lnTo>
                    <a:pt x="215" y="367"/>
                  </a:lnTo>
                  <a:lnTo>
                    <a:pt x="203" y="372"/>
                  </a:lnTo>
                  <a:lnTo>
                    <a:pt x="190" y="376"/>
                  </a:lnTo>
                  <a:lnTo>
                    <a:pt x="177" y="381"/>
                  </a:lnTo>
                  <a:lnTo>
                    <a:pt x="164" y="385"/>
                  </a:lnTo>
                  <a:lnTo>
                    <a:pt x="137" y="395"/>
                  </a:lnTo>
                  <a:lnTo>
                    <a:pt x="111" y="404"/>
                  </a:lnTo>
                  <a:lnTo>
                    <a:pt x="87" y="413"/>
                  </a:lnTo>
                  <a:lnTo>
                    <a:pt x="65" y="424"/>
                  </a:lnTo>
                  <a:lnTo>
                    <a:pt x="47" y="434"/>
                  </a:lnTo>
                  <a:lnTo>
                    <a:pt x="32" y="444"/>
                  </a:lnTo>
                  <a:lnTo>
                    <a:pt x="25" y="449"/>
                  </a:lnTo>
                  <a:lnTo>
                    <a:pt x="22" y="456"/>
                  </a:lnTo>
                  <a:lnTo>
                    <a:pt x="18" y="462"/>
                  </a:lnTo>
                  <a:lnTo>
                    <a:pt x="14" y="467"/>
                  </a:lnTo>
                  <a:lnTo>
                    <a:pt x="10" y="487"/>
                  </a:lnTo>
                  <a:lnTo>
                    <a:pt x="6" y="510"/>
                  </a:lnTo>
                  <a:lnTo>
                    <a:pt x="4" y="533"/>
                  </a:lnTo>
                  <a:lnTo>
                    <a:pt x="1" y="557"/>
                  </a:lnTo>
                  <a:lnTo>
                    <a:pt x="0" y="597"/>
                  </a:lnTo>
                  <a:lnTo>
                    <a:pt x="0" y="616"/>
                  </a:lnTo>
                  <a:lnTo>
                    <a:pt x="0" y="620"/>
                  </a:lnTo>
                  <a:lnTo>
                    <a:pt x="2" y="624"/>
                  </a:lnTo>
                  <a:lnTo>
                    <a:pt x="6" y="627"/>
                  </a:lnTo>
                  <a:lnTo>
                    <a:pt x="11" y="628"/>
                  </a:lnTo>
                  <a:lnTo>
                    <a:pt x="557" y="628"/>
                  </a:lnTo>
                  <a:lnTo>
                    <a:pt x="561" y="627"/>
                  </a:lnTo>
                  <a:lnTo>
                    <a:pt x="565" y="624"/>
                  </a:lnTo>
                  <a:lnTo>
                    <a:pt x="567" y="620"/>
                  </a:lnTo>
                  <a:lnTo>
                    <a:pt x="569" y="616"/>
                  </a:lnTo>
                  <a:lnTo>
                    <a:pt x="569" y="597"/>
                  </a:lnTo>
                  <a:lnTo>
                    <a:pt x="567" y="557"/>
                  </a:lnTo>
                  <a:lnTo>
                    <a:pt x="565" y="533"/>
                  </a:lnTo>
                  <a:lnTo>
                    <a:pt x="562" y="510"/>
                  </a:lnTo>
                  <a:lnTo>
                    <a:pt x="558" y="487"/>
                  </a:lnTo>
                  <a:lnTo>
                    <a:pt x="555" y="467"/>
                  </a:lnTo>
                  <a:lnTo>
                    <a:pt x="551" y="461"/>
                  </a:lnTo>
                  <a:lnTo>
                    <a:pt x="547" y="456"/>
                  </a:lnTo>
                  <a:lnTo>
                    <a:pt x="543" y="449"/>
                  </a:lnTo>
                  <a:lnTo>
                    <a:pt x="537" y="444"/>
                  </a:lnTo>
                  <a:lnTo>
                    <a:pt x="522" y="433"/>
                  </a:lnTo>
                  <a:lnTo>
                    <a:pt x="504" y="422"/>
                  </a:lnTo>
                  <a:lnTo>
                    <a:pt x="484" y="413"/>
                  </a:lnTo>
                  <a:lnTo>
                    <a:pt x="461" y="404"/>
                  </a:lnTo>
                  <a:lnTo>
                    <a:pt x="435" y="394"/>
                  </a:lnTo>
                  <a:lnTo>
                    <a:pt x="408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446">
              <a:extLst>
                <a:ext uri="{FF2B5EF4-FFF2-40B4-BE49-F238E27FC236}">
                  <a16:creationId xmlns:a16="http://schemas.microsoft.com/office/drawing/2014/main" xmlns="" id="{334072C5-8E7E-4A65-ABAD-8FD2AA02B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5387975"/>
              <a:ext cx="112712" cy="247650"/>
            </a:xfrm>
            <a:custGeom>
              <a:avLst/>
              <a:gdLst>
                <a:gd name="T0" fmla="*/ 258 w 281"/>
                <a:gd name="T1" fmla="*/ 450 h 625"/>
                <a:gd name="T2" fmla="*/ 234 w 281"/>
                <a:gd name="T3" fmla="*/ 428 h 625"/>
                <a:gd name="T4" fmla="*/ 199 w 281"/>
                <a:gd name="T5" fmla="*/ 408 h 625"/>
                <a:gd name="T6" fmla="*/ 103 w 281"/>
                <a:gd name="T7" fmla="*/ 367 h 625"/>
                <a:gd name="T8" fmla="*/ 65 w 281"/>
                <a:gd name="T9" fmla="*/ 319 h 625"/>
                <a:gd name="T10" fmla="*/ 86 w 281"/>
                <a:gd name="T11" fmla="*/ 301 h 625"/>
                <a:gd name="T12" fmla="*/ 108 w 281"/>
                <a:gd name="T13" fmla="*/ 265 h 625"/>
                <a:gd name="T14" fmla="*/ 113 w 281"/>
                <a:gd name="T15" fmla="*/ 238 h 625"/>
                <a:gd name="T16" fmla="*/ 122 w 281"/>
                <a:gd name="T17" fmla="*/ 223 h 625"/>
                <a:gd name="T18" fmla="*/ 130 w 281"/>
                <a:gd name="T19" fmla="*/ 209 h 625"/>
                <a:gd name="T20" fmla="*/ 132 w 281"/>
                <a:gd name="T21" fmla="*/ 188 h 625"/>
                <a:gd name="T22" fmla="*/ 123 w 281"/>
                <a:gd name="T23" fmla="*/ 157 h 625"/>
                <a:gd name="T24" fmla="*/ 118 w 281"/>
                <a:gd name="T25" fmla="*/ 151 h 625"/>
                <a:gd name="T26" fmla="*/ 131 w 281"/>
                <a:gd name="T27" fmla="*/ 97 h 625"/>
                <a:gd name="T28" fmla="*/ 130 w 281"/>
                <a:gd name="T29" fmla="*/ 59 h 625"/>
                <a:gd name="T30" fmla="*/ 117 w 281"/>
                <a:gd name="T31" fmla="*/ 35 h 625"/>
                <a:gd name="T32" fmla="*/ 94 w 281"/>
                <a:gd name="T33" fmla="*/ 15 h 625"/>
                <a:gd name="T34" fmla="*/ 65 w 281"/>
                <a:gd name="T35" fmla="*/ 2 h 625"/>
                <a:gd name="T36" fmla="*/ 38 w 281"/>
                <a:gd name="T37" fmla="*/ 0 h 625"/>
                <a:gd name="T38" fmla="*/ 13 w 281"/>
                <a:gd name="T39" fmla="*/ 7 h 625"/>
                <a:gd name="T40" fmla="*/ 0 w 281"/>
                <a:gd name="T41" fmla="*/ 20 h 625"/>
                <a:gd name="T42" fmla="*/ 5 w 281"/>
                <a:gd name="T43" fmla="*/ 32 h 625"/>
                <a:gd name="T44" fmla="*/ 18 w 281"/>
                <a:gd name="T45" fmla="*/ 32 h 625"/>
                <a:gd name="T46" fmla="*/ 38 w 281"/>
                <a:gd name="T47" fmla="*/ 24 h 625"/>
                <a:gd name="T48" fmla="*/ 67 w 281"/>
                <a:gd name="T49" fmla="*/ 28 h 625"/>
                <a:gd name="T50" fmla="*/ 89 w 281"/>
                <a:gd name="T51" fmla="*/ 41 h 625"/>
                <a:gd name="T52" fmla="*/ 103 w 281"/>
                <a:gd name="T53" fmla="*/ 56 h 625"/>
                <a:gd name="T54" fmla="*/ 108 w 281"/>
                <a:gd name="T55" fmla="*/ 75 h 625"/>
                <a:gd name="T56" fmla="*/ 105 w 281"/>
                <a:gd name="T57" fmla="*/ 107 h 625"/>
                <a:gd name="T58" fmla="*/ 92 w 281"/>
                <a:gd name="T59" fmla="*/ 152 h 625"/>
                <a:gd name="T60" fmla="*/ 94 w 281"/>
                <a:gd name="T61" fmla="*/ 166 h 625"/>
                <a:gd name="T62" fmla="*/ 104 w 281"/>
                <a:gd name="T63" fmla="*/ 172 h 625"/>
                <a:gd name="T64" fmla="*/ 109 w 281"/>
                <a:gd name="T65" fmla="*/ 188 h 625"/>
                <a:gd name="T66" fmla="*/ 104 w 281"/>
                <a:gd name="T67" fmla="*/ 206 h 625"/>
                <a:gd name="T68" fmla="*/ 94 w 281"/>
                <a:gd name="T69" fmla="*/ 210 h 625"/>
                <a:gd name="T70" fmla="*/ 90 w 281"/>
                <a:gd name="T71" fmla="*/ 231 h 625"/>
                <a:gd name="T72" fmla="*/ 85 w 281"/>
                <a:gd name="T73" fmla="*/ 259 h 625"/>
                <a:gd name="T74" fmla="*/ 55 w 281"/>
                <a:gd name="T75" fmla="*/ 297 h 625"/>
                <a:gd name="T76" fmla="*/ 44 w 281"/>
                <a:gd name="T77" fmla="*/ 306 h 625"/>
                <a:gd name="T78" fmla="*/ 41 w 281"/>
                <a:gd name="T79" fmla="*/ 360 h 625"/>
                <a:gd name="T80" fmla="*/ 46 w 281"/>
                <a:gd name="T81" fmla="*/ 371 h 625"/>
                <a:gd name="T82" fmla="*/ 119 w 281"/>
                <a:gd name="T83" fmla="*/ 399 h 625"/>
                <a:gd name="T84" fmla="*/ 222 w 281"/>
                <a:gd name="T85" fmla="*/ 449 h 625"/>
                <a:gd name="T86" fmla="*/ 241 w 281"/>
                <a:gd name="T87" fmla="*/ 467 h 625"/>
                <a:gd name="T88" fmla="*/ 250 w 281"/>
                <a:gd name="T89" fmla="*/ 503 h 625"/>
                <a:gd name="T90" fmla="*/ 257 w 281"/>
                <a:gd name="T91" fmla="*/ 574 h 625"/>
                <a:gd name="T92" fmla="*/ 204 w 281"/>
                <a:gd name="T93" fmla="*/ 602 h 625"/>
                <a:gd name="T94" fmla="*/ 196 w 281"/>
                <a:gd name="T95" fmla="*/ 613 h 625"/>
                <a:gd name="T96" fmla="*/ 204 w 281"/>
                <a:gd name="T97" fmla="*/ 624 h 625"/>
                <a:gd name="T98" fmla="*/ 273 w 281"/>
                <a:gd name="T99" fmla="*/ 624 h 625"/>
                <a:gd name="T100" fmla="*/ 281 w 281"/>
                <a:gd name="T101" fmla="*/ 613 h 625"/>
                <a:gd name="T102" fmla="*/ 277 w 281"/>
                <a:gd name="T103" fmla="*/ 530 h 625"/>
                <a:gd name="T104" fmla="*/ 267 w 281"/>
                <a:gd name="T105" fmla="*/ 464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1" h="625">
                  <a:moveTo>
                    <a:pt x="267" y="464"/>
                  </a:moveTo>
                  <a:lnTo>
                    <a:pt x="263" y="457"/>
                  </a:lnTo>
                  <a:lnTo>
                    <a:pt x="258" y="450"/>
                  </a:lnTo>
                  <a:lnTo>
                    <a:pt x="252" y="443"/>
                  </a:lnTo>
                  <a:lnTo>
                    <a:pt x="244" y="435"/>
                  </a:lnTo>
                  <a:lnTo>
                    <a:pt x="234" y="428"/>
                  </a:lnTo>
                  <a:lnTo>
                    <a:pt x="223" y="421"/>
                  </a:lnTo>
                  <a:lnTo>
                    <a:pt x="212" y="414"/>
                  </a:lnTo>
                  <a:lnTo>
                    <a:pt x="199" y="408"/>
                  </a:lnTo>
                  <a:lnTo>
                    <a:pt x="169" y="394"/>
                  </a:lnTo>
                  <a:lnTo>
                    <a:pt x="137" y="381"/>
                  </a:lnTo>
                  <a:lnTo>
                    <a:pt x="103" y="367"/>
                  </a:lnTo>
                  <a:lnTo>
                    <a:pt x="65" y="353"/>
                  </a:lnTo>
                  <a:lnTo>
                    <a:pt x="65" y="353"/>
                  </a:lnTo>
                  <a:lnTo>
                    <a:pt x="65" y="319"/>
                  </a:lnTo>
                  <a:lnTo>
                    <a:pt x="72" y="315"/>
                  </a:lnTo>
                  <a:lnTo>
                    <a:pt x="78" y="309"/>
                  </a:lnTo>
                  <a:lnTo>
                    <a:pt x="86" y="301"/>
                  </a:lnTo>
                  <a:lnTo>
                    <a:pt x="94" y="292"/>
                  </a:lnTo>
                  <a:lnTo>
                    <a:pt x="101" y="279"/>
                  </a:lnTo>
                  <a:lnTo>
                    <a:pt x="108" y="265"/>
                  </a:lnTo>
                  <a:lnTo>
                    <a:pt x="110" y="256"/>
                  </a:lnTo>
                  <a:lnTo>
                    <a:pt x="112" y="247"/>
                  </a:lnTo>
                  <a:lnTo>
                    <a:pt x="113" y="238"/>
                  </a:lnTo>
                  <a:lnTo>
                    <a:pt x="114" y="228"/>
                  </a:lnTo>
                  <a:lnTo>
                    <a:pt x="118" y="226"/>
                  </a:lnTo>
                  <a:lnTo>
                    <a:pt x="122" y="223"/>
                  </a:lnTo>
                  <a:lnTo>
                    <a:pt x="125" y="219"/>
                  </a:lnTo>
                  <a:lnTo>
                    <a:pt x="127" y="215"/>
                  </a:lnTo>
                  <a:lnTo>
                    <a:pt x="130" y="209"/>
                  </a:lnTo>
                  <a:lnTo>
                    <a:pt x="131" y="202"/>
                  </a:lnTo>
                  <a:lnTo>
                    <a:pt x="132" y="196"/>
                  </a:lnTo>
                  <a:lnTo>
                    <a:pt x="132" y="188"/>
                  </a:lnTo>
                  <a:lnTo>
                    <a:pt x="131" y="177"/>
                  </a:lnTo>
                  <a:lnTo>
                    <a:pt x="128" y="166"/>
                  </a:lnTo>
                  <a:lnTo>
                    <a:pt x="123" y="157"/>
                  </a:lnTo>
                  <a:lnTo>
                    <a:pt x="117" y="151"/>
                  </a:lnTo>
                  <a:lnTo>
                    <a:pt x="118" y="151"/>
                  </a:lnTo>
                  <a:lnTo>
                    <a:pt x="118" y="151"/>
                  </a:lnTo>
                  <a:lnTo>
                    <a:pt x="123" y="133"/>
                  </a:lnTo>
                  <a:lnTo>
                    <a:pt x="130" y="110"/>
                  </a:lnTo>
                  <a:lnTo>
                    <a:pt x="131" y="97"/>
                  </a:lnTo>
                  <a:lnTo>
                    <a:pt x="132" y="84"/>
                  </a:lnTo>
                  <a:lnTo>
                    <a:pt x="132" y="71"/>
                  </a:lnTo>
                  <a:lnTo>
                    <a:pt x="130" y="59"/>
                  </a:lnTo>
                  <a:lnTo>
                    <a:pt x="127" y="51"/>
                  </a:lnTo>
                  <a:lnTo>
                    <a:pt x="122" y="43"/>
                  </a:lnTo>
                  <a:lnTo>
                    <a:pt x="117" y="35"/>
                  </a:lnTo>
                  <a:lnTo>
                    <a:pt x="110" y="28"/>
                  </a:lnTo>
                  <a:lnTo>
                    <a:pt x="103" y="21"/>
                  </a:lnTo>
                  <a:lnTo>
                    <a:pt x="94" y="15"/>
                  </a:lnTo>
                  <a:lnTo>
                    <a:pt x="85" y="10"/>
                  </a:lnTo>
                  <a:lnTo>
                    <a:pt x="76" y="6"/>
                  </a:lnTo>
                  <a:lnTo>
                    <a:pt x="65" y="2"/>
                  </a:lnTo>
                  <a:lnTo>
                    <a:pt x="56" y="1"/>
                  </a:lnTo>
                  <a:lnTo>
                    <a:pt x="47" y="0"/>
                  </a:lnTo>
                  <a:lnTo>
                    <a:pt x="38" y="0"/>
                  </a:lnTo>
                  <a:lnTo>
                    <a:pt x="29" y="2"/>
                  </a:lnTo>
                  <a:lnTo>
                    <a:pt x="22" y="3"/>
                  </a:lnTo>
                  <a:lnTo>
                    <a:pt x="13" y="7"/>
                  </a:lnTo>
                  <a:lnTo>
                    <a:pt x="5" y="12"/>
                  </a:lnTo>
                  <a:lnTo>
                    <a:pt x="1" y="15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1" y="29"/>
                  </a:lnTo>
                  <a:lnTo>
                    <a:pt x="5" y="32"/>
                  </a:lnTo>
                  <a:lnTo>
                    <a:pt x="9" y="34"/>
                  </a:lnTo>
                  <a:lnTo>
                    <a:pt x="14" y="34"/>
                  </a:lnTo>
                  <a:lnTo>
                    <a:pt x="18" y="32"/>
                  </a:lnTo>
                  <a:lnTo>
                    <a:pt x="26" y="29"/>
                  </a:lnTo>
                  <a:lnTo>
                    <a:pt x="32" y="26"/>
                  </a:lnTo>
                  <a:lnTo>
                    <a:pt x="38" y="24"/>
                  </a:lnTo>
                  <a:lnTo>
                    <a:pt x="45" y="24"/>
                  </a:lnTo>
                  <a:lnTo>
                    <a:pt x="56" y="25"/>
                  </a:lnTo>
                  <a:lnTo>
                    <a:pt x="67" y="28"/>
                  </a:lnTo>
                  <a:lnTo>
                    <a:pt x="74" y="32"/>
                  </a:lnTo>
                  <a:lnTo>
                    <a:pt x="82" y="35"/>
                  </a:lnTo>
                  <a:lnTo>
                    <a:pt x="89" y="41"/>
                  </a:lnTo>
                  <a:lnTo>
                    <a:pt x="94" y="46"/>
                  </a:lnTo>
                  <a:lnTo>
                    <a:pt x="99" y="51"/>
                  </a:lnTo>
                  <a:lnTo>
                    <a:pt x="103" y="56"/>
                  </a:lnTo>
                  <a:lnTo>
                    <a:pt x="105" y="61"/>
                  </a:lnTo>
                  <a:lnTo>
                    <a:pt x="107" y="65"/>
                  </a:lnTo>
                  <a:lnTo>
                    <a:pt x="108" y="75"/>
                  </a:lnTo>
                  <a:lnTo>
                    <a:pt x="108" y="86"/>
                  </a:lnTo>
                  <a:lnTo>
                    <a:pt x="108" y="97"/>
                  </a:lnTo>
                  <a:lnTo>
                    <a:pt x="105" y="107"/>
                  </a:lnTo>
                  <a:lnTo>
                    <a:pt x="100" y="127"/>
                  </a:lnTo>
                  <a:lnTo>
                    <a:pt x="95" y="142"/>
                  </a:lnTo>
                  <a:lnTo>
                    <a:pt x="92" y="152"/>
                  </a:lnTo>
                  <a:lnTo>
                    <a:pt x="91" y="159"/>
                  </a:lnTo>
                  <a:lnTo>
                    <a:pt x="91" y="163"/>
                  </a:lnTo>
                  <a:lnTo>
                    <a:pt x="94" y="166"/>
                  </a:lnTo>
                  <a:lnTo>
                    <a:pt x="98" y="169"/>
                  </a:lnTo>
                  <a:lnTo>
                    <a:pt x="103" y="170"/>
                  </a:lnTo>
                  <a:lnTo>
                    <a:pt x="104" y="172"/>
                  </a:lnTo>
                  <a:lnTo>
                    <a:pt x="107" y="175"/>
                  </a:lnTo>
                  <a:lnTo>
                    <a:pt x="108" y="181"/>
                  </a:lnTo>
                  <a:lnTo>
                    <a:pt x="109" y="188"/>
                  </a:lnTo>
                  <a:lnTo>
                    <a:pt x="108" y="197"/>
                  </a:lnTo>
                  <a:lnTo>
                    <a:pt x="105" y="204"/>
                  </a:lnTo>
                  <a:lnTo>
                    <a:pt x="104" y="206"/>
                  </a:lnTo>
                  <a:lnTo>
                    <a:pt x="103" y="208"/>
                  </a:lnTo>
                  <a:lnTo>
                    <a:pt x="98" y="208"/>
                  </a:lnTo>
                  <a:lnTo>
                    <a:pt x="94" y="210"/>
                  </a:lnTo>
                  <a:lnTo>
                    <a:pt x="91" y="214"/>
                  </a:lnTo>
                  <a:lnTo>
                    <a:pt x="91" y="219"/>
                  </a:lnTo>
                  <a:lnTo>
                    <a:pt x="90" y="231"/>
                  </a:lnTo>
                  <a:lnTo>
                    <a:pt x="89" y="241"/>
                  </a:lnTo>
                  <a:lnTo>
                    <a:pt x="87" y="250"/>
                  </a:lnTo>
                  <a:lnTo>
                    <a:pt x="85" y="259"/>
                  </a:lnTo>
                  <a:lnTo>
                    <a:pt x="78" y="273"/>
                  </a:lnTo>
                  <a:lnTo>
                    <a:pt x="71" y="283"/>
                  </a:lnTo>
                  <a:lnTo>
                    <a:pt x="55" y="297"/>
                  </a:lnTo>
                  <a:lnTo>
                    <a:pt x="49" y="301"/>
                  </a:lnTo>
                  <a:lnTo>
                    <a:pt x="45" y="304"/>
                  </a:lnTo>
                  <a:lnTo>
                    <a:pt x="44" y="306"/>
                  </a:lnTo>
                  <a:lnTo>
                    <a:pt x="41" y="309"/>
                  </a:lnTo>
                  <a:lnTo>
                    <a:pt x="41" y="313"/>
                  </a:lnTo>
                  <a:lnTo>
                    <a:pt x="41" y="360"/>
                  </a:lnTo>
                  <a:lnTo>
                    <a:pt x="41" y="364"/>
                  </a:lnTo>
                  <a:lnTo>
                    <a:pt x="44" y="368"/>
                  </a:lnTo>
                  <a:lnTo>
                    <a:pt x="46" y="371"/>
                  </a:lnTo>
                  <a:lnTo>
                    <a:pt x="49" y="372"/>
                  </a:lnTo>
                  <a:lnTo>
                    <a:pt x="58" y="376"/>
                  </a:lnTo>
                  <a:lnTo>
                    <a:pt x="119" y="399"/>
                  </a:lnTo>
                  <a:lnTo>
                    <a:pt x="177" y="423"/>
                  </a:lnTo>
                  <a:lnTo>
                    <a:pt x="202" y="436"/>
                  </a:lnTo>
                  <a:lnTo>
                    <a:pt x="222" y="449"/>
                  </a:lnTo>
                  <a:lnTo>
                    <a:pt x="230" y="454"/>
                  </a:lnTo>
                  <a:lnTo>
                    <a:pt x="236" y="461"/>
                  </a:lnTo>
                  <a:lnTo>
                    <a:pt x="241" y="467"/>
                  </a:lnTo>
                  <a:lnTo>
                    <a:pt x="244" y="472"/>
                  </a:lnTo>
                  <a:lnTo>
                    <a:pt x="248" y="486"/>
                  </a:lnTo>
                  <a:lnTo>
                    <a:pt x="250" y="503"/>
                  </a:lnTo>
                  <a:lnTo>
                    <a:pt x="253" y="520"/>
                  </a:lnTo>
                  <a:lnTo>
                    <a:pt x="254" y="539"/>
                  </a:lnTo>
                  <a:lnTo>
                    <a:pt x="257" y="574"/>
                  </a:lnTo>
                  <a:lnTo>
                    <a:pt x="257" y="601"/>
                  </a:lnTo>
                  <a:lnTo>
                    <a:pt x="209" y="601"/>
                  </a:lnTo>
                  <a:lnTo>
                    <a:pt x="204" y="602"/>
                  </a:lnTo>
                  <a:lnTo>
                    <a:pt x="200" y="604"/>
                  </a:lnTo>
                  <a:lnTo>
                    <a:pt x="198" y="608"/>
                  </a:lnTo>
                  <a:lnTo>
                    <a:pt x="196" y="613"/>
                  </a:lnTo>
                  <a:lnTo>
                    <a:pt x="198" y="617"/>
                  </a:lnTo>
                  <a:lnTo>
                    <a:pt x="200" y="621"/>
                  </a:lnTo>
                  <a:lnTo>
                    <a:pt x="204" y="624"/>
                  </a:lnTo>
                  <a:lnTo>
                    <a:pt x="209" y="625"/>
                  </a:lnTo>
                  <a:lnTo>
                    <a:pt x="270" y="625"/>
                  </a:lnTo>
                  <a:lnTo>
                    <a:pt x="273" y="624"/>
                  </a:lnTo>
                  <a:lnTo>
                    <a:pt x="277" y="621"/>
                  </a:lnTo>
                  <a:lnTo>
                    <a:pt x="280" y="617"/>
                  </a:lnTo>
                  <a:lnTo>
                    <a:pt x="281" y="613"/>
                  </a:lnTo>
                  <a:lnTo>
                    <a:pt x="281" y="594"/>
                  </a:lnTo>
                  <a:lnTo>
                    <a:pt x="280" y="554"/>
                  </a:lnTo>
                  <a:lnTo>
                    <a:pt x="277" y="530"/>
                  </a:lnTo>
                  <a:lnTo>
                    <a:pt x="275" y="507"/>
                  </a:lnTo>
                  <a:lnTo>
                    <a:pt x="271" y="484"/>
                  </a:lnTo>
                  <a:lnTo>
                    <a:pt x="267" y="4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330760687"/>
              </p:ext>
            </p:extLst>
          </p:nvPr>
        </p:nvGraphicFramePr>
        <p:xfrm>
          <a:off x="1816125" y="2361536"/>
          <a:ext cx="2828926" cy="1269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07144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578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78E9E76-0170-4D84-BCC3-07E8CC1CF330}"/>
              </a:ext>
            </a:extLst>
          </p:cNvPr>
          <p:cNvSpPr/>
          <p:nvPr/>
        </p:nvSpPr>
        <p:spPr>
          <a:xfrm>
            <a:off x="0" y="6273800"/>
            <a:ext cx="584200" cy="5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A4CD4B-F87F-4BE9-AEF5-4E68C5D5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738-883E-4D82-874A-987559CF11A8}" type="datetime1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AF9FE27-70E1-44B2-A8D4-22B1FBB9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1382412" y="664634"/>
            <a:ext cx="9264193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Решение</a:t>
            </a:r>
            <a:endParaRPr lang="en-US" sz="3600" dirty="0">
              <a:latin typeface="+mj-lt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7C25CC7E-9659-4033-AF7E-F4036E3423C9}"/>
              </a:ext>
            </a:extLst>
          </p:cNvPr>
          <p:cNvGrpSpPr/>
          <p:nvPr/>
        </p:nvGrpSpPr>
        <p:grpSpPr>
          <a:xfrm>
            <a:off x="4216400" y="1464407"/>
            <a:ext cx="3759200" cy="3758138"/>
            <a:chOff x="5540375" y="2870200"/>
            <a:chExt cx="1078219" cy="1077914"/>
          </a:xfrm>
          <a:solidFill>
            <a:schemeClr val="bg2"/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xmlns="" id="{91B12C34-F8FA-4B08-9D46-F5EA12FAB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376" y="3429001"/>
              <a:ext cx="515938" cy="519113"/>
            </a:xfrm>
            <a:custGeom>
              <a:avLst/>
              <a:gdLst>
                <a:gd name="T0" fmla="*/ 172 w 172"/>
                <a:gd name="T1" fmla="*/ 90 h 173"/>
                <a:gd name="T2" fmla="*/ 172 w 172"/>
                <a:gd name="T3" fmla="*/ 173 h 173"/>
                <a:gd name="T4" fmla="*/ 0 w 172"/>
                <a:gd name="T5" fmla="*/ 0 h 173"/>
                <a:gd name="T6" fmla="*/ 82 w 172"/>
                <a:gd name="T7" fmla="*/ 0 h 173"/>
                <a:gd name="T8" fmla="*/ 172 w 172"/>
                <a:gd name="T9" fmla="*/ 9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73">
                  <a:moveTo>
                    <a:pt x="172" y="90"/>
                  </a:moveTo>
                  <a:cubicBezTo>
                    <a:pt x="172" y="173"/>
                    <a:pt x="172" y="173"/>
                    <a:pt x="172" y="173"/>
                  </a:cubicBezTo>
                  <a:cubicBezTo>
                    <a:pt x="80" y="166"/>
                    <a:pt x="6" y="93"/>
                    <a:pt x="0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8" y="47"/>
                    <a:pt x="125" y="84"/>
                    <a:pt x="172" y="9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xmlns="" id="{C6E57602-3060-43F3-8678-84886548F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7894" y="3429001"/>
              <a:ext cx="520700" cy="519113"/>
            </a:xfrm>
            <a:custGeom>
              <a:avLst/>
              <a:gdLst>
                <a:gd name="T0" fmla="*/ 90 w 173"/>
                <a:gd name="T1" fmla="*/ 0 h 173"/>
                <a:gd name="T2" fmla="*/ 173 w 173"/>
                <a:gd name="T3" fmla="*/ 0 h 173"/>
                <a:gd name="T4" fmla="*/ 0 w 173"/>
                <a:gd name="T5" fmla="*/ 173 h 173"/>
                <a:gd name="T6" fmla="*/ 0 w 173"/>
                <a:gd name="T7" fmla="*/ 90 h 173"/>
                <a:gd name="T8" fmla="*/ 90 w 173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73">
                  <a:moveTo>
                    <a:pt x="90" y="0"/>
                  </a:moveTo>
                  <a:cubicBezTo>
                    <a:pt x="173" y="0"/>
                    <a:pt x="173" y="0"/>
                    <a:pt x="173" y="0"/>
                  </a:cubicBezTo>
                  <a:cubicBezTo>
                    <a:pt x="166" y="93"/>
                    <a:pt x="92" y="166"/>
                    <a:pt x="0" y="173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47" y="84"/>
                    <a:pt x="84" y="47"/>
                    <a:pt x="9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xmlns="" id="{2252E87A-6A81-40D1-9461-95D5224F0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7894" y="2870200"/>
              <a:ext cx="520700" cy="515938"/>
            </a:xfrm>
            <a:custGeom>
              <a:avLst/>
              <a:gdLst>
                <a:gd name="T0" fmla="*/ 0 w 173"/>
                <a:gd name="T1" fmla="*/ 82 h 172"/>
                <a:gd name="T2" fmla="*/ 0 w 173"/>
                <a:gd name="T3" fmla="*/ 0 h 172"/>
                <a:gd name="T4" fmla="*/ 173 w 173"/>
                <a:gd name="T5" fmla="*/ 172 h 172"/>
                <a:gd name="T6" fmla="*/ 90 w 173"/>
                <a:gd name="T7" fmla="*/ 172 h 172"/>
                <a:gd name="T8" fmla="*/ 0 w 173"/>
                <a:gd name="T9" fmla="*/ 8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72">
                  <a:moveTo>
                    <a:pt x="0" y="8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2" y="7"/>
                    <a:pt x="166" y="80"/>
                    <a:pt x="173" y="172"/>
                  </a:cubicBezTo>
                  <a:cubicBezTo>
                    <a:pt x="90" y="172"/>
                    <a:pt x="90" y="172"/>
                    <a:pt x="90" y="172"/>
                  </a:cubicBezTo>
                  <a:cubicBezTo>
                    <a:pt x="84" y="126"/>
                    <a:pt x="47" y="88"/>
                    <a:pt x="0" y="8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xmlns="" id="{ADBD0F45-41D0-4808-9E29-70A3C395B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375" y="2870200"/>
              <a:ext cx="515938" cy="515938"/>
            </a:xfrm>
            <a:custGeom>
              <a:avLst/>
              <a:gdLst>
                <a:gd name="T0" fmla="*/ 82 w 172"/>
                <a:gd name="T1" fmla="*/ 172 h 172"/>
                <a:gd name="T2" fmla="*/ 0 w 172"/>
                <a:gd name="T3" fmla="*/ 172 h 172"/>
                <a:gd name="T4" fmla="*/ 172 w 172"/>
                <a:gd name="T5" fmla="*/ 0 h 172"/>
                <a:gd name="T6" fmla="*/ 172 w 172"/>
                <a:gd name="T7" fmla="*/ 82 h 172"/>
                <a:gd name="T8" fmla="*/ 82 w 172"/>
                <a:gd name="T9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72">
                  <a:moveTo>
                    <a:pt x="82" y="172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6" y="80"/>
                    <a:pt x="80" y="7"/>
                    <a:pt x="172" y="0"/>
                  </a:cubicBezTo>
                  <a:cubicBezTo>
                    <a:pt x="172" y="82"/>
                    <a:pt x="172" y="82"/>
                    <a:pt x="172" y="82"/>
                  </a:cubicBezTo>
                  <a:cubicBezTo>
                    <a:pt x="125" y="88"/>
                    <a:pt x="88" y="126"/>
                    <a:pt x="82" y="17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D570AF8D-5346-44BD-82DE-4E39FE2807C5}"/>
              </a:ext>
            </a:extLst>
          </p:cNvPr>
          <p:cNvSpPr/>
          <p:nvPr/>
        </p:nvSpPr>
        <p:spPr>
          <a:xfrm>
            <a:off x="6931221" y="1602637"/>
            <a:ext cx="1052680" cy="105268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32050594-ED75-4BD6-9F30-3FF422F2D107}"/>
              </a:ext>
            </a:extLst>
          </p:cNvPr>
          <p:cNvSpPr/>
          <p:nvPr/>
        </p:nvSpPr>
        <p:spPr>
          <a:xfrm>
            <a:off x="4208099" y="1602637"/>
            <a:ext cx="1052680" cy="10526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48342780-6568-4E96-8C62-B4B262CB8969}"/>
              </a:ext>
            </a:extLst>
          </p:cNvPr>
          <p:cNvSpPr/>
          <p:nvPr/>
        </p:nvSpPr>
        <p:spPr>
          <a:xfrm>
            <a:off x="6931221" y="4031636"/>
            <a:ext cx="1052680" cy="105268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42195816-E0EF-4C06-9319-FA2742100C34}"/>
              </a:ext>
            </a:extLst>
          </p:cNvPr>
          <p:cNvSpPr/>
          <p:nvPr/>
        </p:nvSpPr>
        <p:spPr>
          <a:xfrm>
            <a:off x="4208099" y="4031636"/>
            <a:ext cx="1052680" cy="105268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AEE0DDEB-94B0-4768-9871-27F6BE297153}"/>
              </a:ext>
            </a:extLst>
          </p:cNvPr>
          <p:cNvSpPr txBox="1"/>
          <p:nvPr/>
        </p:nvSpPr>
        <p:spPr>
          <a:xfrm>
            <a:off x="8235927" y="1852939"/>
            <a:ext cx="337187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b="1" dirty="0">
                <a:cs typeface="Arial Unicode MS" pitchFamily="34" charset="-128"/>
              </a:rPr>
              <a:t>Комплекс интегрированных мероприятий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70BC7EC5-CF5A-4777-899B-862EC1A05046}"/>
              </a:ext>
            </a:extLst>
          </p:cNvPr>
          <p:cNvGrpSpPr/>
          <p:nvPr/>
        </p:nvGrpSpPr>
        <p:grpSpPr>
          <a:xfrm>
            <a:off x="4560600" y="1969544"/>
            <a:ext cx="347679" cy="318867"/>
            <a:chOff x="3171825" y="1368425"/>
            <a:chExt cx="287338" cy="263526"/>
          </a:xfrm>
          <a:solidFill>
            <a:schemeClr val="bg1"/>
          </a:solidFill>
        </p:grpSpPr>
        <p:sp>
          <p:nvSpPr>
            <p:cNvPr id="45" name="Freeform 466">
              <a:extLst>
                <a:ext uri="{FF2B5EF4-FFF2-40B4-BE49-F238E27FC236}">
                  <a16:creationId xmlns:a16="http://schemas.microsoft.com/office/drawing/2014/main" xmlns="" id="{702A50DF-26AE-40A8-A0D7-04CFE16F6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1598613"/>
              <a:ext cx="49213" cy="33338"/>
            </a:xfrm>
            <a:custGeom>
              <a:avLst/>
              <a:gdLst>
                <a:gd name="T0" fmla="*/ 0 w 151"/>
                <a:gd name="T1" fmla="*/ 0 h 106"/>
                <a:gd name="T2" fmla="*/ 0 w 151"/>
                <a:gd name="T3" fmla="*/ 106 h 106"/>
                <a:gd name="T4" fmla="*/ 151 w 151"/>
                <a:gd name="T5" fmla="*/ 106 h 106"/>
                <a:gd name="T6" fmla="*/ 151 w 151"/>
                <a:gd name="T7" fmla="*/ 0 h 106"/>
                <a:gd name="T8" fmla="*/ 136 w 151"/>
                <a:gd name="T9" fmla="*/ 0 h 106"/>
                <a:gd name="T10" fmla="*/ 0 w 151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6">
                  <a:moveTo>
                    <a:pt x="0" y="0"/>
                  </a:moveTo>
                  <a:lnTo>
                    <a:pt x="0" y="106"/>
                  </a:lnTo>
                  <a:lnTo>
                    <a:pt x="151" y="106"/>
                  </a:lnTo>
                  <a:lnTo>
                    <a:pt x="151" y="0"/>
                  </a:lnTo>
                  <a:lnTo>
                    <a:pt x="13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67">
              <a:extLst>
                <a:ext uri="{FF2B5EF4-FFF2-40B4-BE49-F238E27FC236}">
                  <a16:creationId xmlns:a16="http://schemas.microsoft.com/office/drawing/2014/main" xmlns="" id="{DA3B7233-0091-4651-BC08-4E03A17F7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1598613"/>
              <a:ext cx="28575" cy="33338"/>
            </a:xfrm>
            <a:custGeom>
              <a:avLst/>
              <a:gdLst>
                <a:gd name="T0" fmla="*/ 75 w 90"/>
                <a:gd name="T1" fmla="*/ 0 h 106"/>
                <a:gd name="T2" fmla="*/ 0 w 90"/>
                <a:gd name="T3" fmla="*/ 0 h 106"/>
                <a:gd name="T4" fmla="*/ 0 w 90"/>
                <a:gd name="T5" fmla="*/ 106 h 106"/>
                <a:gd name="T6" fmla="*/ 75 w 90"/>
                <a:gd name="T7" fmla="*/ 106 h 106"/>
                <a:gd name="T8" fmla="*/ 78 w 90"/>
                <a:gd name="T9" fmla="*/ 106 h 106"/>
                <a:gd name="T10" fmla="*/ 80 w 90"/>
                <a:gd name="T11" fmla="*/ 104 h 106"/>
                <a:gd name="T12" fmla="*/ 84 w 90"/>
                <a:gd name="T13" fmla="*/ 103 h 106"/>
                <a:gd name="T14" fmla="*/ 86 w 90"/>
                <a:gd name="T15" fmla="*/ 101 h 106"/>
                <a:gd name="T16" fmla="*/ 88 w 90"/>
                <a:gd name="T17" fmla="*/ 99 h 106"/>
                <a:gd name="T18" fmla="*/ 89 w 90"/>
                <a:gd name="T19" fmla="*/ 97 h 106"/>
                <a:gd name="T20" fmla="*/ 90 w 90"/>
                <a:gd name="T21" fmla="*/ 94 h 106"/>
                <a:gd name="T22" fmla="*/ 90 w 90"/>
                <a:gd name="T23" fmla="*/ 91 h 106"/>
                <a:gd name="T24" fmla="*/ 90 w 90"/>
                <a:gd name="T25" fmla="*/ 15 h 106"/>
                <a:gd name="T26" fmla="*/ 90 w 90"/>
                <a:gd name="T27" fmla="*/ 12 h 106"/>
                <a:gd name="T28" fmla="*/ 89 w 90"/>
                <a:gd name="T29" fmla="*/ 10 h 106"/>
                <a:gd name="T30" fmla="*/ 88 w 90"/>
                <a:gd name="T31" fmla="*/ 7 h 106"/>
                <a:gd name="T32" fmla="*/ 86 w 90"/>
                <a:gd name="T33" fmla="*/ 5 h 106"/>
                <a:gd name="T34" fmla="*/ 84 w 90"/>
                <a:gd name="T35" fmla="*/ 4 h 106"/>
                <a:gd name="T36" fmla="*/ 80 w 90"/>
                <a:gd name="T37" fmla="*/ 2 h 106"/>
                <a:gd name="T38" fmla="*/ 78 w 90"/>
                <a:gd name="T39" fmla="*/ 2 h 106"/>
                <a:gd name="T40" fmla="*/ 75 w 90"/>
                <a:gd name="T41" fmla="*/ 0 h 106"/>
                <a:gd name="T42" fmla="*/ 75 w 90"/>
                <a:gd name="T4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6">
                  <a:moveTo>
                    <a:pt x="75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75" y="106"/>
                  </a:lnTo>
                  <a:lnTo>
                    <a:pt x="78" y="106"/>
                  </a:lnTo>
                  <a:lnTo>
                    <a:pt x="80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0" y="94"/>
                  </a:lnTo>
                  <a:lnTo>
                    <a:pt x="90" y="91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4"/>
                  </a:lnTo>
                  <a:lnTo>
                    <a:pt x="80" y="2"/>
                  </a:lnTo>
                  <a:lnTo>
                    <a:pt x="78" y="2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68">
              <a:extLst>
                <a:ext uri="{FF2B5EF4-FFF2-40B4-BE49-F238E27FC236}">
                  <a16:creationId xmlns:a16="http://schemas.microsoft.com/office/drawing/2014/main" xmlns="" id="{8BE0E7F9-3A01-4509-A754-8447231AD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0" y="1598613"/>
              <a:ext cx="28575" cy="33338"/>
            </a:xfrm>
            <a:custGeom>
              <a:avLst/>
              <a:gdLst>
                <a:gd name="T0" fmla="*/ 15 w 90"/>
                <a:gd name="T1" fmla="*/ 0 h 106"/>
                <a:gd name="T2" fmla="*/ 11 w 90"/>
                <a:gd name="T3" fmla="*/ 0 h 106"/>
                <a:gd name="T4" fmla="*/ 9 w 90"/>
                <a:gd name="T5" fmla="*/ 2 h 106"/>
                <a:gd name="T6" fmla="*/ 6 w 90"/>
                <a:gd name="T7" fmla="*/ 4 h 106"/>
                <a:gd name="T8" fmla="*/ 4 w 90"/>
                <a:gd name="T9" fmla="*/ 5 h 106"/>
                <a:gd name="T10" fmla="*/ 3 w 90"/>
                <a:gd name="T11" fmla="*/ 7 h 106"/>
                <a:gd name="T12" fmla="*/ 1 w 90"/>
                <a:gd name="T13" fmla="*/ 10 h 106"/>
                <a:gd name="T14" fmla="*/ 0 w 90"/>
                <a:gd name="T15" fmla="*/ 12 h 106"/>
                <a:gd name="T16" fmla="*/ 0 w 90"/>
                <a:gd name="T17" fmla="*/ 15 h 106"/>
                <a:gd name="T18" fmla="*/ 0 w 90"/>
                <a:gd name="T19" fmla="*/ 91 h 106"/>
                <a:gd name="T20" fmla="*/ 0 w 90"/>
                <a:gd name="T21" fmla="*/ 94 h 106"/>
                <a:gd name="T22" fmla="*/ 1 w 90"/>
                <a:gd name="T23" fmla="*/ 97 h 106"/>
                <a:gd name="T24" fmla="*/ 3 w 90"/>
                <a:gd name="T25" fmla="*/ 99 h 106"/>
                <a:gd name="T26" fmla="*/ 4 w 90"/>
                <a:gd name="T27" fmla="*/ 101 h 106"/>
                <a:gd name="T28" fmla="*/ 6 w 90"/>
                <a:gd name="T29" fmla="*/ 103 h 106"/>
                <a:gd name="T30" fmla="*/ 9 w 90"/>
                <a:gd name="T31" fmla="*/ 104 h 106"/>
                <a:gd name="T32" fmla="*/ 11 w 90"/>
                <a:gd name="T33" fmla="*/ 106 h 106"/>
                <a:gd name="T34" fmla="*/ 15 w 90"/>
                <a:gd name="T35" fmla="*/ 106 h 106"/>
                <a:gd name="T36" fmla="*/ 90 w 90"/>
                <a:gd name="T37" fmla="*/ 106 h 106"/>
                <a:gd name="T38" fmla="*/ 90 w 90"/>
                <a:gd name="T39" fmla="*/ 0 h 106"/>
                <a:gd name="T40" fmla="*/ 75 w 90"/>
                <a:gd name="T41" fmla="*/ 0 h 106"/>
                <a:gd name="T42" fmla="*/ 15 w 90"/>
                <a:gd name="T4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6">
                  <a:moveTo>
                    <a:pt x="15" y="0"/>
                  </a:moveTo>
                  <a:lnTo>
                    <a:pt x="11" y="0"/>
                  </a:lnTo>
                  <a:lnTo>
                    <a:pt x="9" y="2"/>
                  </a:lnTo>
                  <a:lnTo>
                    <a:pt x="6" y="4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1"/>
                  </a:lnTo>
                  <a:lnTo>
                    <a:pt x="0" y="94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6"/>
                  </a:lnTo>
                  <a:lnTo>
                    <a:pt x="15" y="106"/>
                  </a:lnTo>
                  <a:lnTo>
                    <a:pt x="90" y="106"/>
                  </a:lnTo>
                  <a:lnTo>
                    <a:pt x="90" y="0"/>
                  </a:lnTo>
                  <a:lnTo>
                    <a:pt x="7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69">
              <a:extLst>
                <a:ext uri="{FF2B5EF4-FFF2-40B4-BE49-F238E27FC236}">
                  <a16:creationId xmlns:a16="http://schemas.microsoft.com/office/drawing/2014/main" xmlns="" id="{782C6C3E-64B1-4844-9D25-E9E74DEC2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1522413"/>
              <a:ext cx="49213" cy="33338"/>
            </a:xfrm>
            <a:custGeom>
              <a:avLst/>
              <a:gdLst>
                <a:gd name="T0" fmla="*/ 151 w 151"/>
                <a:gd name="T1" fmla="*/ 105 h 105"/>
                <a:gd name="T2" fmla="*/ 151 w 151"/>
                <a:gd name="T3" fmla="*/ 0 h 105"/>
                <a:gd name="T4" fmla="*/ 136 w 151"/>
                <a:gd name="T5" fmla="*/ 0 h 105"/>
                <a:gd name="T6" fmla="*/ 0 w 151"/>
                <a:gd name="T7" fmla="*/ 0 h 105"/>
                <a:gd name="T8" fmla="*/ 0 w 151"/>
                <a:gd name="T9" fmla="*/ 105 h 105"/>
                <a:gd name="T10" fmla="*/ 136 w 151"/>
                <a:gd name="T11" fmla="*/ 105 h 105"/>
                <a:gd name="T12" fmla="*/ 151 w 151"/>
                <a:gd name="T13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5">
                  <a:moveTo>
                    <a:pt x="151" y="105"/>
                  </a:moveTo>
                  <a:lnTo>
                    <a:pt x="151" y="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36" y="105"/>
                  </a:lnTo>
                  <a:lnTo>
                    <a:pt x="151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70">
              <a:extLst>
                <a:ext uri="{FF2B5EF4-FFF2-40B4-BE49-F238E27FC236}">
                  <a16:creationId xmlns:a16="http://schemas.microsoft.com/office/drawing/2014/main" xmlns="" id="{9D58C9B0-D6F1-4F65-B16F-E000E2C75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0" y="1522413"/>
              <a:ext cx="28575" cy="33338"/>
            </a:xfrm>
            <a:custGeom>
              <a:avLst/>
              <a:gdLst>
                <a:gd name="T0" fmla="*/ 15 w 90"/>
                <a:gd name="T1" fmla="*/ 0 h 105"/>
                <a:gd name="T2" fmla="*/ 11 w 90"/>
                <a:gd name="T3" fmla="*/ 0 h 105"/>
                <a:gd name="T4" fmla="*/ 9 w 90"/>
                <a:gd name="T5" fmla="*/ 1 h 105"/>
                <a:gd name="T6" fmla="*/ 6 w 90"/>
                <a:gd name="T7" fmla="*/ 2 h 105"/>
                <a:gd name="T8" fmla="*/ 4 w 90"/>
                <a:gd name="T9" fmla="*/ 4 h 105"/>
                <a:gd name="T10" fmla="*/ 3 w 90"/>
                <a:gd name="T11" fmla="*/ 7 h 105"/>
                <a:gd name="T12" fmla="*/ 1 w 90"/>
                <a:gd name="T13" fmla="*/ 9 h 105"/>
                <a:gd name="T14" fmla="*/ 0 w 90"/>
                <a:gd name="T15" fmla="*/ 12 h 105"/>
                <a:gd name="T16" fmla="*/ 0 w 90"/>
                <a:gd name="T17" fmla="*/ 15 h 105"/>
                <a:gd name="T18" fmla="*/ 0 w 90"/>
                <a:gd name="T19" fmla="*/ 90 h 105"/>
                <a:gd name="T20" fmla="*/ 0 w 90"/>
                <a:gd name="T21" fmla="*/ 93 h 105"/>
                <a:gd name="T22" fmla="*/ 1 w 90"/>
                <a:gd name="T23" fmla="*/ 96 h 105"/>
                <a:gd name="T24" fmla="*/ 3 w 90"/>
                <a:gd name="T25" fmla="*/ 99 h 105"/>
                <a:gd name="T26" fmla="*/ 4 w 90"/>
                <a:gd name="T27" fmla="*/ 101 h 105"/>
                <a:gd name="T28" fmla="*/ 6 w 90"/>
                <a:gd name="T29" fmla="*/ 102 h 105"/>
                <a:gd name="T30" fmla="*/ 9 w 90"/>
                <a:gd name="T31" fmla="*/ 104 h 105"/>
                <a:gd name="T32" fmla="*/ 11 w 90"/>
                <a:gd name="T33" fmla="*/ 105 h 105"/>
                <a:gd name="T34" fmla="*/ 15 w 90"/>
                <a:gd name="T35" fmla="*/ 105 h 105"/>
                <a:gd name="T36" fmla="*/ 75 w 90"/>
                <a:gd name="T37" fmla="*/ 105 h 105"/>
                <a:gd name="T38" fmla="*/ 90 w 90"/>
                <a:gd name="T39" fmla="*/ 105 h 105"/>
                <a:gd name="T40" fmla="*/ 90 w 90"/>
                <a:gd name="T41" fmla="*/ 0 h 105"/>
                <a:gd name="T42" fmla="*/ 75 w 90"/>
                <a:gd name="T43" fmla="*/ 0 h 105"/>
                <a:gd name="T44" fmla="*/ 15 w 90"/>
                <a:gd name="T4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05">
                  <a:moveTo>
                    <a:pt x="15" y="0"/>
                  </a:moveTo>
                  <a:lnTo>
                    <a:pt x="11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90" y="105"/>
                  </a:lnTo>
                  <a:lnTo>
                    <a:pt x="90" y="0"/>
                  </a:lnTo>
                  <a:lnTo>
                    <a:pt x="7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1">
              <a:extLst>
                <a:ext uri="{FF2B5EF4-FFF2-40B4-BE49-F238E27FC236}">
                  <a16:creationId xmlns:a16="http://schemas.microsoft.com/office/drawing/2014/main" xmlns="" id="{D165E165-50E3-48AC-99C8-289D7588D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1522413"/>
              <a:ext cx="28575" cy="33338"/>
            </a:xfrm>
            <a:custGeom>
              <a:avLst/>
              <a:gdLst>
                <a:gd name="T0" fmla="*/ 75 w 90"/>
                <a:gd name="T1" fmla="*/ 0 h 105"/>
                <a:gd name="T2" fmla="*/ 0 w 90"/>
                <a:gd name="T3" fmla="*/ 0 h 105"/>
                <a:gd name="T4" fmla="*/ 0 w 90"/>
                <a:gd name="T5" fmla="*/ 105 h 105"/>
                <a:gd name="T6" fmla="*/ 75 w 90"/>
                <a:gd name="T7" fmla="*/ 105 h 105"/>
                <a:gd name="T8" fmla="*/ 78 w 90"/>
                <a:gd name="T9" fmla="*/ 105 h 105"/>
                <a:gd name="T10" fmla="*/ 80 w 90"/>
                <a:gd name="T11" fmla="*/ 104 h 105"/>
                <a:gd name="T12" fmla="*/ 84 w 90"/>
                <a:gd name="T13" fmla="*/ 102 h 105"/>
                <a:gd name="T14" fmla="*/ 86 w 90"/>
                <a:gd name="T15" fmla="*/ 101 h 105"/>
                <a:gd name="T16" fmla="*/ 88 w 90"/>
                <a:gd name="T17" fmla="*/ 99 h 105"/>
                <a:gd name="T18" fmla="*/ 89 w 90"/>
                <a:gd name="T19" fmla="*/ 96 h 105"/>
                <a:gd name="T20" fmla="*/ 90 w 90"/>
                <a:gd name="T21" fmla="*/ 93 h 105"/>
                <a:gd name="T22" fmla="*/ 90 w 90"/>
                <a:gd name="T23" fmla="*/ 90 h 105"/>
                <a:gd name="T24" fmla="*/ 90 w 90"/>
                <a:gd name="T25" fmla="*/ 15 h 105"/>
                <a:gd name="T26" fmla="*/ 90 w 90"/>
                <a:gd name="T27" fmla="*/ 12 h 105"/>
                <a:gd name="T28" fmla="*/ 89 w 90"/>
                <a:gd name="T29" fmla="*/ 9 h 105"/>
                <a:gd name="T30" fmla="*/ 88 w 90"/>
                <a:gd name="T31" fmla="*/ 7 h 105"/>
                <a:gd name="T32" fmla="*/ 86 w 90"/>
                <a:gd name="T33" fmla="*/ 4 h 105"/>
                <a:gd name="T34" fmla="*/ 84 w 90"/>
                <a:gd name="T35" fmla="*/ 2 h 105"/>
                <a:gd name="T36" fmla="*/ 80 w 90"/>
                <a:gd name="T37" fmla="*/ 1 h 105"/>
                <a:gd name="T38" fmla="*/ 78 w 90"/>
                <a:gd name="T39" fmla="*/ 0 h 105"/>
                <a:gd name="T40" fmla="*/ 75 w 90"/>
                <a:gd name="T4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75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75" y="105"/>
                  </a:lnTo>
                  <a:lnTo>
                    <a:pt x="78" y="105"/>
                  </a:lnTo>
                  <a:lnTo>
                    <a:pt x="80" y="104"/>
                  </a:lnTo>
                  <a:lnTo>
                    <a:pt x="84" y="102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0" y="93"/>
                  </a:lnTo>
                  <a:lnTo>
                    <a:pt x="90" y="90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72">
              <a:extLst>
                <a:ext uri="{FF2B5EF4-FFF2-40B4-BE49-F238E27FC236}">
                  <a16:creationId xmlns:a16="http://schemas.microsoft.com/office/drawing/2014/main" xmlns="" id="{B7A08D7F-36C8-46DF-A4D8-6B9FD2EAC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875" y="1446213"/>
              <a:ext cx="28575" cy="33338"/>
            </a:xfrm>
            <a:custGeom>
              <a:avLst/>
              <a:gdLst>
                <a:gd name="T0" fmla="*/ 90 w 90"/>
                <a:gd name="T1" fmla="*/ 0 h 105"/>
                <a:gd name="T2" fmla="*/ 15 w 90"/>
                <a:gd name="T3" fmla="*/ 0 h 105"/>
                <a:gd name="T4" fmla="*/ 11 w 90"/>
                <a:gd name="T5" fmla="*/ 0 h 105"/>
                <a:gd name="T6" fmla="*/ 9 w 90"/>
                <a:gd name="T7" fmla="*/ 1 h 105"/>
                <a:gd name="T8" fmla="*/ 6 w 90"/>
                <a:gd name="T9" fmla="*/ 2 h 105"/>
                <a:gd name="T10" fmla="*/ 4 w 90"/>
                <a:gd name="T11" fmla="*/ 4 h 105"/>
                <a:gd name="T12" fmla="*/ 3 w 90"/>
                <a:gd name="T13" fmla="*/ 6 h 105"/>
                <a:gd name="T14" fmla="*/ 1 w 90"/>
                <a:gd name="T15" fmla="*/ 9 h 105"/>
                <a:gd name="T16" fmla="*/ 0 w 90"/>
                <a:gd name="T17" fmla="*/ 12 h 105"/>
                <a:gd name="T18" fmla="*/ 0 w 90"/>
                <a:gd name="T19" fmla="*/ 15 h 105"/>
                <a:gd name="T20" fmla="*/ 0 w 90"/>
                <a:gd name="T21" fmla="*/ 90 h 105"/>
                <a:gd name="T22" fmla="*/ 0 w 90"/>
                <a:gd name="T23" fmla="*/ 93 h 105"/>
                <a:gd name="T24" fmla="*/ 1 w 90"/>
                <a:gd name="T25" fmla="*/ 96 h 105"/>
                <a:gd name="T26" fmla="*/ 3 w 90"/>
                <a:gd name="T27" fmla="*/ 99 h 105"/>
                <a:gd name="T28" fmla="*/ 4 w 90"/>
                <a:gd name="T29" fmla="*/ 101 h 105"/>
                <a:gd name="T30" fmla="*/ 6 w 90"/>
                <a:gd name="T31" fmla="*/ 103 h 105"/>
                <a:gd name="T32" fmla="*/ 9 w 90"/>
                <a:gd name="T33" fmla="*/ 104 h 105"/>
                <a:gd name="T34" fmla="*/ 11 w 90"/>
                <a:gd name="T35" fmla="*/ 105 h 105"/>
                <a:gd name="T36" fmla="*/ 15 w 90"/>
                <a:gd name="T37" fmla="*/ 105 h 105"/>
                <a:gd name="T38" fmla="*/ 45 w 90"/>
                <a:gd name="T39" fmla="*/ 105 h 105"/>
                <a:gd name="T40" fmla="*/ 90 w 90"/>
                <a:gd name="T41" fmla="*/ 105 h 105"/>
                <a:gd name="T42" fmla="*/ 90 w 90"/>
                <a:gd name="T4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5">
                  <a:moveTo>
                    <a:pt x="90" y="0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45" y="105"/>
                  </a:lnTo>
                  <a:lnTo>
                    <a:pt x="90" y="105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3">
              <a:extLst>
                <a:ext uri="{FF2B5EF4-FFF2-40B4-BE49-F238E27FC236}">
                  <a16:creationId xmlns:a16="http://schemas.microsoft.com/office/drawing/2014/main" xmlns="" id="{82F7C6A0-5A3C-411C-86FD-64BAFC963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8975" y="1446213"/>
              <a:ext cx="49213" cy="33338"/>
            </a:xfrm>
            <a:custGeom>
              <a:avLst/>
              <a:gdLst>
                <a:gd name="T0" fmla="*/ 151 w 151"/>
                <a:gd name="T1" fmla="*/ 0 h 105"/>
                <a:gd name="T2" fmla="*/ 46 w 151"/>
                <a:gd name="T3" fmla="*/ 0 h 105"/>
                <a:gd name="T4" fmla="*/ 0 w 151"/>
                <a:gd name="T5" fmla="*/ 0 h 105"/>
                <a:gd name="T6" fmla="*/ 0 w 151"/>
                <a:gd name="T7" fmla="*/ 105 h 105"/>
                <a:gd name="T8" fmla="*/ 106 w 151"/>
                <a:gd name="T9" fmla="*/ 105 h 105"/>
                <a:gd name="T10" fmla="*/ 151 w 151"/>
                <a:gd name="T11" fmla="*/ 105 h 105"/>
                <a:gd name="T12" fmla="*/ 151 w 151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5">
                  <a:moveTo>
                    <a:pt x="151" y="0"/>
                  </a:moveTo>
                  <a:lnTo>
                    <a:pt x="46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06" y="105"/>
                  </a:lnTo>
                  <a:lnTo>
                    <a:pt x="151" y="105"/>
                  </a:lnTo>
                  <a:lnTo>
                    <a:pt x="1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74">
              <a:extLst>
                <a:ext uri="{FF2B5EF4-FFF2-40B4-BE49-F238E27FC236}">
                  <a16:creationId xmlns:a16="http://schemas.microsoft.com/office/drawing/2014/main" xmlns="" id="{474F5D71-8DA6-432C-A5BE-556F66E1E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7713" y="1446213"/>
              <a:ext cx="28575" cy="33338"/>
            </a:xfrm>
            <a:custGeom>
              <a:avLst/>
              <a:gdLst>
                <a:gd name="T0" fmla="*/ 90 w 90"/>
                <a:gd name="T1" fmla="*/ 15 h 105"/>
                <a:gd name="T2" fmla="*/ 90 w 90"/>
                <a:gd name="T3" fmla="*/ 12 h 105"/>
                <a:gd name="T4" fmla="*/ 89 w 90"/>
                <a:gd name="T5" fmla="*/ 9 h 105"/>
                <a:gd name="T6" fmla="*/ 88 w 90"/>
                <a:gd name="T7" fmla="*/ 6 h 105"/>
                <a:gd name="T8" fmla="*/ 86 w 90"/>
                <a:gd name="T9" fmla="*/ 4 h 105"/>
                <a:gd name="T10" fmla="*/ 84 w 90"/>
                <a:gd name="T11" fmla="*/ 2 h 105"/>
                <a:gd name="T12" fmla="*/ 81 w 90"/>
                <a:gd name="T13" fmla="*/ 1 h 105"/>
                <a:gd name="T14" fmla="*/ 78 w 90"/>
                <a:gd name="T15" fmla="*/ 0 h 105"/>
                <a:gd name="T16" fmla="*/ 75 w 90"/>
                <a:gd name="T17" fmla="*/ 0 h 105"/>
                <a:gd name="T18" fmla="*/ 45 w 90"/>
                <a:gd name="T19" fmla="*/ 0 h 105"/>
                <a:gd name="T20" fmla="*/ 0 w 90"/>
                <a:gd name="T21" fmla="*/ 0 h 105"/>
                <a:gd name="T22" fmla="*/ 0 w 90"/>
                <a:gd name="T23" fmla="*/ 105 h 105"/>
                <a:gd name="T24" fmla="*/ 75 w 90"/>
                <a:gd name="T25" fmla="*/ 105 h 105"/>
                <a:gd name="T26" fmla="*/ 78 w 90"/>
                <a:gd name="T27" fmla="*/ 105 h 105"/>
                <a:gd name="T28" fmla="*/ 81 w 90"/>
                <a:gd name="T29" fmla="*/ 104 h 105"/>
                <a:gd name="T30" fmla="*/ 84 w 90"/>
                <a:gd name="T31" fmla="*/ 103 h 105"/>
                <a:gd name="T32" fmla="*/ 86 w 90"/>
                <a:gd name="T33" fmla="*/ 101 h 105"/>
                <a:gd name="T34" fmla="*/ 88 w 90"/>
                <a:gd name="T35" fmla="*/ 99 h 105"/>
                <a:gd name="T36" fmla="*/ 89 w 90"/>
                <a:gd name="T37" fmla="*/ 96 h 105"/>
                <a:gd name="T38" fmla="*/ 90 w 90"/>
                <a:gd name="T39" fmla="*/ 93 h 105"/>
                <a:gd name="T40" fmla="*/ 90 w 90"/>
                <a:gd name="T41" fmla="*/ 90 h 105"/>
                <a:gd name="T42" fmla="*/ 90 w 90"/>
                <a:gd name="T43" fmla="*/ 1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5">
                  <a:moveTo>
                    <a:pt x="90" y="15"/>
                  </a:moveTo>
                  <a:lnTo>
                    <a:pt x="90" y="12"/>
                  </a:lnTo>
                  <a:lnTo>
                    <a:pt x="89" y="9"/>
                  </a:lnTo>
                  <a:lnTo>
                    <a:pt x="88" y="6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75" y="105"/>
                  </a:lnTo>
                  <a:lnTo>
                    <a:pt x="78" y="105"/>
                  </a:lnTo>
                  <a:lnTo>
                    <a:pt x="81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0" y="93"/>
                  </a:lnTo>
                  <a:lnTo>
                    <a:pt x="90" y="90"/>
                  </a:lnTo>
                  <a:lnTo>
                    <a:pt x="9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75">
              <a:extLst>
                <a:ext uri="{FF2B5EF4-FFF2-40B4-BE49-F238E27FC236}">
                  <a16:creationId xmlns:a16="http://schemas.microsoft.com/office/drawing/2014/main" xmlns="" id="{EFC60682-DC08-4513-90A9-33CE5FE6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925" y="1408113"/>
              <a:ext cx="30163" cy="33338"/>
            </a:xfrm>
            <a:custGeom>
              <a:avLst/>
              <a:gdLst>
                <a:gd name="T0" fmla="*/ 0 w 91"/>
                <a:gd name="T1" fmla="*/ 90 h 105"/>
                <a:gd name="T2" fmla="*/ 1 w 91"/>
                <a:gd name="T3" fmla="*/ 93 h 105"/>
                <a:gd name="T4" fmla="*/ 1 w 91"/>
                <a:gd name="T5" fmla="*/ 95 h 105"/>
                <a:gd name="T6" fmla="*/ 3 w 91"/>
                <a:gd name="T7" fmla="*/ 98 h 105"/>
                <a:gd name="T8" fmla="*/ 4 w 91"/>
                <a:gd name="T9" fmla="*/ 101 h 105"/>
                <a:gd name="T10" fmla="*/ 7 w 91"/>
                <a:gd name="T11" fmla="*/ 103 h 105"/>
                <a:gd name="T12" fmla="*/ 9 w 91"/>
                <a:gd name="T13" fmla="*/ 104 h 105"/>
                <a:gd name="T14" fmla="*/ 13 w 91"/>
                <a:gd name="T15" fmla="*/ 105 h 105"/>
                <a:gd name="T16" fmla="*/ 15 w 91"/>
                <a:gd name="T17" fmla="*/ 105 h 105"/>
                <a:gd name="T18" fmla="*/ 45 w 91"/>
                <a:gd name="T19" fmla="*/ 105 h 105"/>
                <a:gd name="T20" fmla="*/ 91 w 91"/>
                <a:gd name="T21" fmla="*/ 105 h 105"/>
                <a:gd name="T22" fmla="*/ 91 w 91"/>
                <a:gd name="T23" fmla="*/ 0 h 105"/>
                <a:gd name="T24" fmla="*/ 15 w 91"/>
                <a:gd name="T25" fmla="*/ 0 h 105"/>
                <a:gd name="T26" fmla="*/ 13 w 91"/>
                <a:gd name="T27" fmla="*/ 0 h 105"/>
                <a:gd name="T28" fmla="*/ 9 w 91"/>
                <a:gd name="T29" fmla="*/ 1 h 105"/>
                <a:gd name="T30" fmla="*/ 7 w 91"/>
                <a:gd name="T31" fmla="*/ 2 h 105"/>
                <a:gd name="T32" fmla="*/ 4 w 91"/>
                <a:gd name="T33" fmla="*/ 4 h 105"/>
                <a:gd name="T34" fmla="*/ 3 w 91"/>
                <a:gd name="T35" fmla="*/ 6 h 105"/>
                <a:gd name="T36" fmla="*/ 1 w 91"/>
                <a:gd name="T37" fmla="*/ 8 h 105"/>
                <a:gd name="T38" fmla="*/ 1 w 91"/>
                <a:gd name="T39" fmla="*/ 11 h 105"/>
                <a:gd name="T40" fmla="*/ 0 w 91"/>
                <a:gd name="T41" fmla="*/ 15 h 105"/>
                <a:gd name="T42" fmla="*/ 0 w 91"/>
                <a:gd name="T43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105">
                  <a:moveTo>
                    <a:pt x="0" y="90"/>
                  </a:moveTo>
                  <a:lnTo>
                    <a:pt x="1" y="93"/>
                  </a:lnTo>
                  <a:lnTo>
                    <a:pt x="1" y="95"/>
                  </a:lnTo>
                  <a:lnTo>
                    <a:pt x="3" y="98"/>
                  </a:lnTo>
                  <a:lnTo>
                    <a:pt x="4" y="101"/>
                  </a:lnTo>
                  <a:lnTo>
                    <a:pt x="7" y="103"/>
                  </a:lnTo>
                  <a:lnTo>
                    <a:pt x="9" y="104"/>
                  </a:lnTo>
                  <a:lnTo>
                    <a:pt x="13" y="105"/>
                  </a:lnTo>
                  <a:lnTo>
                    <a:pt x="15" y="105"/>
                  </a:lnTo>
                  <a:lnTo>
                    <a:pt x="45" y="105"/>
                  </a:lnTo>
                  <a:lnTo>
                    <a:pt x="91" y="105"/>
                  </a:lnTo>
                  <a:lnTo>
                    <a:pt x="91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8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76">
              <a:extLst>
                <a:ext uri="{FF2B5EF4-FFF2-40B4-BE49-F238E27FC236}">
                  <a16:creationId xmlns:a16="http://schemas.microsoft.com/office/drawing/2014/main" xmlns="" id="{222251CC-BAF2-453F-A03D-26725BC9E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9613" y="1408113"/>
              <a:ext cx="47625" cy="33338"/>
            </a:xfrm>
            <a:custGeom>
              <a:avLst/>
              <a:gdLst>
                <a:gd name="T0" fmla="*/ 0 w 150"/>
                <a:gd name="T1" fmla="*/ 105 h 105"/>
                <a:gd name="T2" fmla="*/ 105 w 150"/>
                <a:gd name="T3" fmla="*/ 105 h 105"/>
                <a:gd name="T4" fmla="*/ 150 w 150"/>
                <a:gd name="T5" fmla="*/ 105 h 105"/>
                <a:gd name="T6" fmla="*/ 150 w 150"/>
                <a:gd name="T7" fmla="*/ 0 h 105"/>
                <a:gd name="T8" fmla="*/ 75 w 150"/>
                <a:gd name="T9" fmla="*/ 0 h 105"/>
                <a:gd name="T10" fmla="*/ 0 w 150"/>
                <a:gd name="T11" fmla="*/ 0 h 105"/>
                <a:gd name="T12" fmla="*/ 0 w 150"/>
                <a:gd name="T13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105">
                  <a:moveTo>
                    <a:pt x="0" y="105"/>
                  </a:moveTo>
                  <a:lnTo>
                    <a:pt x="105" y="105"/>
                  </a:lnTo>
                  <a:lnTo>
                    <a:pt x="150" y="105"/>
                  </a:lnTo>
                  <a:lnTo>
                    <a:pt x="150" y="0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78">
              <a:extLst>
                <a:ext uri="{FF2B5EF4-FFF2-40B4-BE49-F238E27FC236}">
                  <a16:creationId xmlns:a16="http://schemas.microsoft.com/office/drawing/2014/main" xmlns="" id="{118E9D60-E83D-4157-A575-7E5CDC38BD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763" y="1408113"/>
              <a:ext cx="28575" cy="33338"/>
            </a:xfrm>
            <a:custGeom>
              <a:avLst/>
              <a:gdLst>
                <a:gd name="T0" fmla="*/ 0 w 90"/>
                <a:gd name="T1" fmla="*/ 105 h 105"/>
                <a:gd name="T2" fmla="*/ 75 w 90"/>
                <a:gd name="T3" fmla="*/ 105 h 105"/>
                <a:gd name="T4" fmla="*/ 78 w 90"/>
                <a:gd name="T5" fmla="*/ 105 h 105"/>
                <a:gd name="T6" fmla="*/ 82 w 90"/>
                <a:gd name="T7" fmla="*/ 104 h 105"/>
                <a:gd name="T8" fmla="*/ 84 w 90"/>
                <a:gd name="T9" fmla="*/ 103 h 105"/>
                <a:gd name="T10" fmla="*/ 86 w 90"/>
                <a:gd name="T11" fmla="*/ 101 h 105"/>
                <a:gd name="T12" fmla="*/ 88 w 90"/>
                <a:gd name="T13" fmla="*/ 98 h 105"/>
                <a:gd name="T14" fmla="*/ 89 w 90"/>
                <a:gd name="T15" fmla="*/ 95 h 105"/>
                <a:gd name="T16" fmla="*/ 90 w 90"/>
                <a:gd name="T17" fmla="*/ 93 h 105"/>
                <a:gd name="T18" fmla="*/ 90 w 90"/>
                <a:gd name="T19" fmla="*/ 90 h 105"/>
                <a:gd name="T20" fmla="*/ 90 w 90"/>
                <a:gd name="T21" fmla="*/ 15 h 105"/>
                <a:gd name="T22" fmla="*/ 90 w 90"/>
                <a:gd name="T23" fmla="*/ 11 h 105"/>
                <a:gd name="T24" fmla="*/ 89 w 90"/>
                <a:gd name="T25" fmla="*/ 8 h 105"/>
                <a:gd name="T26" fmla="*/ 88 w 90"/>
                <a:gd name="T27" fmla="*/ 6 h 105"/>
                <a:gd name="T28" fmla="*/ 86 w 90"/>
                <a:gd name="T29" fmla="*/ 4 h 105"/>
                <a:gd name="T30" fmla="*/ 84 w 90"/>
                <a:gd name="T31" fmla="*/ 2 h 105"/>
                <a:gd name="T32" fmla="*/ 82 w 90"/>
                <a:gd name="T33" fmla="*/ 1 h 105"/>
                <a:gd name="T34" fmla="*/ 78 w 90"/>
                <a:gd name="T35" fmla="*/ 0 h 105"/>
                <a:gd name="T36" fmla="*/ 75 w 90"/>
                <a:gd name="T37" fmla="*/ 0 h 105"/>
                <a:gd name="T38" fmla="*/ 0 w 90"/>
                <a:gd name="T39" fmla="*/ 0 h 105"/>
                <a:gd name="T40" fmla="*/ 0 w 90"/>
                <a:gd name="T4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0" y="105"/>
                  </a:moveTo>
                  <a:lnTo>
                    <a:pt x="75" y="105"/>
                  </a:lnTo>
                  <a:lnTo>
                    <a:pt x="78" y="105"/>
                  </a:lnTo>
                  <a:lnTo>
                    <a:pt x="82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8"/>
                  </a:lnTo>
                  <a:lnTo>
                    <a:pt x="89" y="95"/>
                  </a:lnTo>
                  <a:lnTo>
                    <a:pt x="90" y="93"/>
                  </a:lnTo>
                  <a:lnTo>
                    <a:pt x="90" y="90"/>
                  </a:lnTo>
                  <a:lnTo>
                    <a:pt x="90" y="15"/>
                  </a:lnTo>
                  <a:lnTo>
                    <a:pt x="90" y="11"/>
                  </a:lnTo>
                  <a:lnTo>
                    <a:pt x="89" y="8"/>
                  </a:lnTo>
                  <a:lnTo>
                    <a:pt x="88" y="6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2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79">
              <a:extLst>
                <a:ext uri="{FF2B5EF4-FFF2-40B4-BE49-F238E27FC236}">
                  <a16:creationId xmlns:a16="http://schemas.microsoft.com/office/drawing/2014/main" xmlns="" id="{6C53AFA9-120A-4F0E-AF86-A1499E81C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663" y="1560513"/>
              <a:ext cx="28575" cy="33338"/>
            </a:xfrm>
            <a:custGeom>
              <a:avLst/>
              <a:gdLst>
                <a:gd name="T0" fmla="*/ 90 w 90"/>
                <a:gd name="T1" fmla="*/ 90 h 105"/>
                <a:gd name="T2" fmla="*/ 90 w 90"/>
                <a:gd name="T3" fmla="*/ 15 h 105"/>
                <a:gd name="T4" fmla="*/ 90 w 90"/>
                <a:gd name="T5" fmla="*/ 12 h 105"/>
                <a:gd name="T6" fmla="*/ 89 w 90"/>
                <a:gd name="T7" fmla="*/ 9 h 105"/>
                <a:gd name="T8" fmla="*/ 88 w 90"/>
                <a:gd name="T9" fmla="*/ 7 h 105"/>
                <a:gd name="T10" fmla="*/ 86 w 90"/>
                <a:gd name="T11" fmla="*/ 5 h 105"/>
                <a:gd name="T12" fmla="*/ 84 w 90"/>
                <a:gd name="T13" fmla="*/ 2 h 105"/>
                <a:gd name="T14" fmla="*/ 80 w 90"/>
                <a:gd name="T15" fmla="*/ 1 h 105"/>
                <a:gd name="T16" fmla="*/ 78 w 90"/>
                <a:gd name="T17" fmla="*/ 0 h 105"/>
                <a:gd name="T18" fmla="*/ 75 w 90"/>
                <a:gd name="T19" fmla="*/ 0 h 105"/>
                <a:gd name="T20" fmla="*/ 15 w 90"/>
                <a:gd name="T21" fmla="*/ 0 h 105"/>
                <a:gd name="T22" fmla="*/ 0 w 90"/>
                <a:gd name="T23" fmla="*/ 0 h 105"/>
                <a:gd name="T24" fmla="*/ 0 w 90"/>
                <a:gd name="T25" fmla="*/ 105 h 105"/>
                <a:gd name="T26" fmla="*/ 15 w 90"/>
                <a:gd name="T27" fmla="*/ 105 h 105"/>
                <a:gd name="T28" fmla="*/ 75 w 90"/>
                <a:gd name="T29" fmla="*/ 105 h 105"/>
                <a:gd name="T30" fmla="*/ 78 w 90"/>
                <a:gd name="T31" fmla="*/ 105 h 105"/>
                <a:gd name="T32" fmla="*/ 80 w 90"/>
                <a:gd name="T33" fmla="*/ 104 h 105"/>
                <a:gd name="T34" fmla="*/ 84 w 90"/>
                <a:gd name="T35" fmla="*/ 103 h 105"/>
                <a:gd name="T36" fmla="*/ 86 w 90"/>
                <a:gd name="T37" fmla="*/ 101 h 105"/>
                <a:gd name="T38" fmla="*/ 88 w 90"/>
                <a:gd name="T39" fmla="*/ 99 h 105"/>
                <a:gd name="T40" fmla="*/ 89 w 90"/>
                <a:gd name="T41" fmla="*/ 97 h 105"/>
                <a:gd name="T42" fmla="*/ 90 w 90"/>
                <a:gd name="T43" fmla="*/ 94 h 105"/>
                <a:gd name="T44" fmla="*/ 90 w 90"/>
                <a:gd name="T45" fmla="*/ 90 h 105"/>
                <a:gd name="T46" fmla="*/ 90 w 90"/>
                <a:gd name="T47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0" h="105">
                  <a:moveTo>
                    <a:pt x="90" y="90"/>
                  </a:moveTo>
                  <a:lnTo>
                    <a:pt x="90" y="15"/>
                  </a:lnTo>
                  <a:lnTo>
                    <a:pt x="90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8" y="105"/>
                  </a:lnTo>
                  <a:lnTo>
                    <a:pt x="80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0" y="94"/>
                  </a:lnTo>
                  <a:lnTo>
                    <a:pt x="90" y="90"/>
                  </a:lnTo>
                  <a:lnTo>
                    <a:pt x="9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80">
              <a:extLst>
                <a:ext uri="{FF2B5EF4-FFF2-40B4-BE49-F238E27FC236}">
                  <a16:creationId xmlns:a16="http://schemas.microsoft.com/office/drawing/2014/main" xmlns="" id="{B0185E49-9072-4913-9246-B1001E606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925" y="1560513"/>
              <a:ext cx="49213" cy="33338"/>
            </a:xfrm>
            <a:custGeom>
              <a:avLst/>
              <a:gdLst>
                <a:gd name="T0" fmla="*/ 151 w 151"/>
                <a:gd name="T1" fmla="*/ 0 h 105"/>
                <a:gd name="T2" fmla="*/ 15 w 151"/>
                <a:gd name="T3" fmla="*/ 0 h 105"/>
                <a:gd name="T4" fmla="*/ 0 w 151"/>
                <a:gd name="T5" fmla="*/ 0 h 105"/>
                <a:gd name="T6" fmla="*/ 0 w 151"/>
                <a:gd name="T7" fmla="*/ 105 h 105"/>
                <a:gd name="T8" fmla="*/ 15 w 151"/>
                <a:gd name="T9" fmla="*/ 105 h 105"/>
                <a:gd name="T10" fmla="*/ 151 w 151"/>
                <a:gd name="T11" fmla="*/ 105 h 105"/>
                <a:gd name="T12" fmla="*/ 151 w 151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5">
                  <a:moveTo>
                    <a:pt x="151" y="0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5" y="105"/>
                  </a:lnTo>
                  <a:lnTo>
                    <a:pt x="151" y="105"/>
                  </a:lnTo>
                  <a:lnTo>
                    <a:pt x="1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81">
              <a:extLst>
                <a:ext uri="{FF2B5EF4-FFF2-40B4-BE49-F238E27FC236}">
                  <a16:creationId xmlns:a16="http://schemas.microsoft.com/office/drawing/2014/main" xmlns="" id="{E27CCF52-DC57-4AF9-AD4F-65D717485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825" y="1560513"/>
              <a:ext cx="28575" cy="33338"/>
            </a:xfrm>
            <a:custGeom>
              <a:avLst/>
              <a:gdLst>
                <a:gd name="T0" fmla="*/ 90 w 90"/>
                <a:gd name="T1" fmla="*/ 0 h 105"/>
                <a:gd name="T2" fmla="*/ 15 w 90"/>
                <a:gd name="T3" fmla="*/ 0 h 105"/>
                <a:gd name="T4" fmla="*/ 11 w 90"/>
                <a:gd name="T5" fmla="*/ 0 h 105"/>
                <a:gd name="T6" fmla="*/ 9 w 90"/>
                <a:gd name="T7" fmla="*/ 1 h 105"/>
                <a:gd name="T8" fmla="*/ 6 w 90"/>
                <a:gd name="T9" fmla="*/ 2 h 105"/>
                <a:gd name="T10" fmla="*/ 4 w 90"/>
                <a:gd name="T11" fmla="*/ 5 h 105"/>
                <a:gd name="T12" fmla="*/ 2 w 90"/>
                <a:gd name="T13" fmla="*/ 7 h 105"/>
                <a:gd name="T14" fmla="*/ 1 w 90"/>
                <a:gd name="T15" fmla="*/ 10 h 105"/>
                <a:gd name="T16" fmla="*/ 0 w 90"/>
                <a:gd name="T17" fmla="*/ 12 h 105"/>
                <a:gd name="T18" fmla="*/ 0 w 90"/>
                <a:gd name="T19" fmla="*/ 15 h 105"/>
                <a:gd name="T20" fmla="*/ 0 w 90"/>
                <a:gd name="T21" fmla="*/ 90 h 105"/>
                <a:gd name="T22" fmla="*/ 0 w 90"/>
                <a:gd name="T23" fmla="*/ 94 h 105"/>
                <a:gd name="T24" fmla="*/ 1 w 90"/>
                <a:gd name="T25" fmla="*/ 97 h 105"/>
                <a:gd name="T26" fmla="*/ 2 w 90"/>
                <a:gd name="T27" fmla="*/ 99 h 105"/>
                <a:gd name="T28" fmla="*/ 4 w 90"/>
                <a:gd name="T29" fmla="*/ 101 h 105"/>
                <a:gd name="T30" fmla="*/ 6 w 90"/>
                <a:gd name="T31" fmla="*/ 103 h 105"/>
                <a:gd name="T32" fmla="*/ 9 w 90"/>
                <a:gd name="T33" fmla="*/ 104 h 105"/>
                <a:gd name="T34" fmla="*/ 11 w 90"/>
                <a:gd name="T35" fmla="*/ 105 h 105"/>
                <a:gd name="T36" fmla="*/ 15 w 90"/>
                <a:gd name="T37" fmla="*/ 105 h 105"/>
                <a:gd name="T38" fmla="*/ 90 w 90"/>
                <a:gd name="T39" fmla="*/ 105 h 105"/>
                <a:gd name="T40" fmla="*/ 90 w 90"/>
                <a:gd name="T4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90" y="0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1" y="97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90" y="105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482">
              <a:extLst>
                <a:ext uri="{FF2B5EF4-FFF2-40B4-BE49-F238E27FC236}">
                  <a16:creationId xmlns:a16="http://schemas.microsoft.com/office/drawing/2014/main" xmlns="" id="{172677ED-54E0-48B7-9114-56035854E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925" y="1484313"/>
              <a:ext cx="49213" cy="33338"/>
            </a:xfrm>
            <a:custGeom>
              <a:avLst/>
              <a:gdLst>
                <a:gd name="T0" fmla="*/ 151 w 151"/>
                <a:gd name="T1" fmla="*/ 106 h 106"/>
                <a:gd name="T2" fmla="*/ 151 w 151"/>
                <a:gd name="T3" fmla="*/ 0 h 106"/>
                <a:gd name="T4" fmla="*/ 45 w 151"/>
                <a:gd name="T5" fmla="*/ 0 h 106"/>
                <a:gd name="T6" fmla="*/ 0 w 151"/>
                <a:gd name="T7" fmla="*/ 0 h 106"/>
                <a:gd name="T8" fmla="*/ 0 w 151"/>
                <a:gd name="T9" fmla="*/ 106 h 106"/>
                <a:gd name="T10" fmla="*/ 15 w 151"/>
                <a:gd name="T11" fmla="*/ 106 h 106"/>
                <a:gd name="T12" fmla="*/ 151 w 151"/>
                <a:gd name="T13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6">
                  <a:moveTo>
                    <a:pt x="151" y="106"/>
                  </a:moveTo>
                  <a:lnTo>
                    <a:pt x="151" y="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15" y="106"/>
                  </a:lnTo>
                  <a:lnTo>
                    <a:pt x="15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83">
              <a:extLst>
                <a:ext uri="{FF2B5EF4-FFF2-40B4-BE49-F238E27FC236}">
                  <a16:creationId xmlns:a16="http://schemas.microsoft.com/office/drawing/2014/main" xmlns="" id="{1EDA8B7F-B2A1-4A7F-B101-F2C988993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663" y="1484313"/>
              <a:ext cx="28575" cy="33338"/>
            </a:xfrm>
            <a:custGeom>
              <a:avLst/>
              <a:gdLst>
                <a:gd name="T0" fmla="*/ 75 w 90"/>
                <a:gd name="T1" fmla="*/ 106 h 106"/>
                <a:gd name="T2" fmla="*/ 78 w 90"/>
                <a:gd name="T3" fmla="*/ 105 h 106"/>
                <a:gd name="T4" fmla="*/ 80 w 90"/>
                <a:gd name="T5" fmla="*/ 104 h 106"/>
                <a:gd name="T6" fmla="*/ 84 w 90"/>
                <a:gd name="T7" fmla="*/ 103 h 106"/>
                <a:gd name="T8" fmla="*/ 86 w 90"/>
                <a:gd name="T9" fmla="*/ 101 h 106"/>
                <a:gd name="T10" fmla="*/ 88 w 90"/>
                <a:gd name="T11" fmla="*/ 99 h 106"/>
                <a:gd name="T12" fmla="*/ 89 w 90"/>
                <a:gd name="T13" fmla="*/ 96 h 106"/>
                <a:gd name="T14" fmla="*/ 90 w 90"/>
                <a:gd name="T15" fmla="*/ 93 h 106"/>
                <a:gd name="T16" fmla="*/ 90 w 90"/>
                <a:gd name="T17" fmla="*/ 91 h 106"/>
                <a:gd name="T18" fmla="*/ 90 w 90"/>
                <a:gd name="T19" fmla="*/ 15 h 106"/>
                <a:gd name="T20" fmla="*/ 90 w 90"/>
                <a:gd name="T21" fmla="*/ 13 h 106"/>
                <a:gd name="T22" fmla="*/ 89 w 90"/>
                <a:gd name="T23" fmla="*/ 10 h 106"/>
                <a:gd name="T24" fmla="*/ 88 w 90"/>
                <a:gd name="T25" fmla="*/ 7 h 106"/>
                <a:gd name="T26" fmla="*/ 86 w 90"/>
                <a:gd name="T27" fmla="*/ 4 h 106"/>
                <a:gd name="T28" fmla="*/ 84 w 90"/>
                <a:gd name="T29" fmla="*/ 3 h 106"/>
                <a:gd name="T30" fmla="*/ 80 w 90"/>
                <a:gd name="T31" fmla="*/ 1 h 106"/>
                <a:gd name="T32" fmla="*/ 78 w 90"/>
                <a:gd name="T33" fmla="*/ 1 h 106"/>
                <a:gd name="T34" fmla="*/ 75 w 90"/>
                <a:gd name="T35" fmla="*/ 0 h 106"/>
                <a:gd name="T36" fmla="*/ 45 w 90"/>
                <a:gd name="T37" fmla="*/ 0 h 106"/>
                <a:gd name="T38" fmla="*/ 0 w 90"/>
                <a:gd name="T39" fmla="*/ 0 h 106"/>
                <a:gd name="T40" fmla="*/ 0 w 90"/>
                <a:gd name="T41" fmla="*/ 106 h 106"/>
                <a:gd name="T42" fmla="*/ 15 w 90"/>
                <a:gd name="T43" fmla="*/ 106 h 106"/>
                <a:gd name="T44" fmla="*/ 75 w 90"/>
                <a:gd name="T4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06">
                  <a:moveTo>
                    <a:pt x="75" y="106"/>
                  </a:moveTo>
                  <a:lnTo>
                    <a:pt x="78" y="105"/>
                  </a:lnTo>
                  <a:lnTo>
                    <a:pt x="80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0" y="93"/>
                  </a:lnTo>
                  <a:lnTo>
                    <a:pt x="90" y="91"/>
                  </a:lnTo>
                  <a:lnTo>
                    <a:pt x="90" y="15"/>
                  </a:lnTo>
                  <a:lnTo>
                    <a:pt x="90" y="13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4"/>
                  </a:lnTo>
                  <a:lnTo>
                    <a:pt x="84" y="3"/>
                  </a:lnTo>
                  <a:lnTo>
                    <a:pt x="80" y="1"/>
                  </a:lnTo>
                  <a:lnTo>
                    <a:pt x="78" y="1"/>
                  </a:lnTo>
                  <a:lnTo>
                    <a:pt x="75" y="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15" y="106"/>
                  </a:lnTo>
                  <a:lnTo>
                    <a:pt x="75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84">
              <a:extLst>
                <a:ext uri="{FF2B5EF4-FFF2-40B4-BE49-F238E27FC236}">
                  <a16:creationId xmlns:a16="http://schemas.microsoft.com/office/drawing/2014/main" xmlns="" id="{FA9F2D8F-9840-4724-B7E0-A6DB574A9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825" y="1484313"/>
              <a:ext cx="28575" cy="33338"/>
            </a:xfrm>
            <a:custGeom>
              <a:avLst/>
              <a:gdLst>
                <a:gd name="T0" fmla="*/ 15 w 90"/>
                <a:gd name="T1" fmla="*/ 106 h 106"/>
                <a:gd name="T2" fmla="*/ 90 w 90"/>
                <a:gd name="T3" fmla="*/ 106 h 106"/>
                <a:gd name="T4" fmla="*/ 90 w 90"/>
                <a:gd name="T5" fmla="*/ 0 h 106"/>
                <a:gd name="T6" fmla="*/ 15 w 90"/>
                <a:gd name="T7" fmla="*/ 0 h 106"/>
                <a:gd name="T8" fmla="*/ 11 w 90"/>
                <a:gd name="T9" fmla="*/ 1 h 106"/>
                <a:gd name="T10" fmla="*/ 9 w 90"/>
                <a:gd name="T11" fmla="*/ 1 h 106"/>
                <a:gd name="T12" fmla="*/ 6 w 90"/>
                <a:gd name="T13" fmla="*/ 3 h 106"/>
                <a:gd name="T14" fmla="*/ 4 w 90"/>
                <a:gd name="T15" fmla="*/ 4 h 106"/>
                <a:gd name="T16" fmla="*/ 2 w 90"/>
                <a:gd name="T17" fmla="*/ 7 h 106"/>
                <a:gd name="T18" fmla="*/ 1 w 90"/>
                <a:gd name="T19" fmla="*/ 10 h 106"/>
                <a:gd name="T20" fmla="*/ 0 w 90"/>
                <a:gd name="T21" fmla="*/ 13 h 106"/>
                <a:gd name="T22" fmla="*/ 0 w 90"/>
                <a:gd name="T23" fmla="*/ 15 h 106"/>
                <a:gd name="T24" fmla="*/ 0 w 90"/>
                <a:gd name="T25" fmla="*/ 90 h 106"/>
                <a:gd name="T26" fmla="*/ 0 w 90"/>
                <a:gd name="T27" fmla="*/ 93 h 106"/>
                <a:gd name="T28" fmla="*/ 1 w 90"/>
                <a:gd name="T29" fmla="*/ 96 h 106"/>
                <a:gd name="T30" fmla="*/ 2 w 90"/>
                <a:gd name="T31" fmla="*/ 99 h 106"/>
                <a:gd name="T32" fmla="*/ 4 w 90"/>
                <a:gd name="T33" fmla="*/ 101 h 106"/>
                <a:gd name="T34" fmla="*/ 6 w 90"/>
                <a:gd name="T35" fmla="*/ 103 h 106"/>
                <a:gd name="T36" fmla="*/ 9 w 90"/>
                <a:gd name="T37" fmla="*/ 104 h 106"/>
                <a:gd name="T38" fmla="*/ 11 w 90"/>
                <a:gd name="T39" fmla="*/ 105 h 106"/>
                <a:gd name="T40" fmla="*/ 15 w 90"/>
                <a:gd name="T4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6">
                  <a:moveTo>
                    <a:pt x="15" y="106"/>
                  </a:moveTo>
                  <a:lnTo>
                    <a:pt x="90" y="106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1" y="1"/>
                  </a:lnTo>
                  <a:lnTo>
                    <a:pt x="9" y="1"/>
                  </a:lnTo>
                  <a:lnTo>
                    <a:pt x="6" y="3"/>
                  </a:lnTo>
                  <a:lnTo>
                    <a:pt x="4" y="4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85">
              <a:extLst>
                <a:ext uri="{FF2B5EF4-FFF2-40B4-BE49-F238E27FC236}">
                  <a16:creationId xmlns:a16="http://schemas.microsoft.com/office/drawing/2014/main" xmlns="" id="{7627DDD7-0E2C-41B1-8F74-380D01859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1368425"/>
              <a:ext cx="28575" cy="34925"/>
            </a:xfrm>
            <a:custGeom>
              <a:avLst/>
              <a:gdLst>
                <a:gd name="T0" fmla="*/ 90 w 90"/>
                <a:gd name="T1" fmla="*/ 92 h 107"/>
                <a:gd name="T2" fmla="*/ 90 w 90"/>
                <a:gd name="T3" fmla="*/ 15 h 107"/>
                <a:gd name="T4" fmla="*/ 90 w 90"/>
                <a:gd name="T5" fmla="*/ 13 h 107"/>
                <a:gd name="T6" fmla="*/ 89 w 90"/>
                <a:gd name="T7" fmla="*/ 10 h 107"/>
                <a:gd name="T8" fmla="*/ 88 w 90"/>
                <a:gd name="T9" fmla="*/ 8 h 107"/>
                <a:gd name="T10" fmla="*/ 86 w 90"/>
                <a:gd name="T11" fmla="*/ 6 h 107"/>
                <a:gd name="T12" fmla="*/ 84 w 90"/>
                <a:gd name="T13" fmla="*/ 4 h 107"/>
                <a:gd name="T14" fmla="*/ 80 w 90"/>
                <a:gd name="T15" fmla="*/ 3 h 107"/>
                <a:gd name="T16" fmla="*/ 78 w 90"/>
                <a:gd name="T17" fmla="*/ 2 h 107"/>
                <a:gd name="T18" fmla="*/ 75 w 90"/>
                <a:gd name="T19" fmla="*/ 2 h 107"/>
                <a:gd name="T20" fmla="*/ 0 w 90"/>
                <a:gd name="T21" fmla="*/ 0 h 107"/>
                <a:gd name="T22" fmla="*/ 0 w 90"/>
                <a:gd name="T23" fmla="*/ 107 h 107"/>
                <a:gd name="T24" fmla="*/ 75 w 90"/>
                <a:gd name="T25" fmla="*/ 107 h 107"/>
                <a:gd name="T26" fmla="*/ 78 w 90"/>
                <a:gd name="T27" fmla="*/ 106 h 107"/>
                <a:gd name="T28" fmla="*/ 80 w 90"/>
                <a:gd name="T29" fmla="*/ 106 h 107"/>
                <a:gd name="T30" fmla="*/ 84 w 90"/>
                <a:gd name="T31" fmla="*/ 103 h 107"/>
                <a:gd name="T32" fmla="*/ 86 w 90"/>
                <a:gd name="T33" fmla="*/ 102 h 107"/>
                <a:gd name="T34" fmla="*/ 88 w 90"/>
                <a:gd name="T35" fmla="*/ 100 h 107"/>
                <a:gd name="T36" fmla="*/ 89 w 90"/>
                <a:gd name="T37" fmla="*/ 97 h 107"/>
                <a:gd name="T38" fmla="*/ 90 w 90"/>
                <a:gd name="T39" fmla="*/ 95 h 107"/>
                <a:gd name="T40" fmla="*/ 90 w 90"/>
                <a:gd name="T41" fmla="*/ 9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7">
                  <a:moveTo>
                    <a:pt x="90" y="92"/>
                  </a:moveTo>
                  <a:lnTo>
                    <a:pt x="90" y="15"/>
                  </a:lnTo>
                  <a:lnTo>
                    <a:pt x="90" y="13"/>
                  </a:lnTo>
                  <a:lnTo>
                    <a:pt x="89" y="10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4"/>
                  </a:lnTo>
                  <a:lnTo>
                    <a:pt x="80" y="3"/>
                  </a:lnTo>
                  <a:lnTo>
                    <a:pt x="78" y="2"/>
                  </a:lnTo>
                  <a:lnTo>
                    <a:pt x="75" y="2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75" y="107"/>
                  </a:lnTo>
                  <a:lnTo>
                    <a:pt x="78" y="106"/>
                  </a:lnTo>
                  <a:lnTo>
                    <a:pt x="80" y="106"/>
                  </a:lnTo>
                  <a:lnTo>
                    <a:pt x="84" y="103"/>
                  </a:lnTo>
                  <a:lnTo>
                    <a:pt x="86" y="102"/>
                  </a:lnTo>
                  <a:lnTo>
                    <a:pt x="88" y="100"/>
                  </a:lnTo>
                  <a:lnTo>
                    <a:pt x="89" y="97"/>
                  </a:lnTo>
                  <a:lnTo>
                    <a:pt x="90" y="95"/>
                  </a:lnTo>
                  <a:lnTo>
                    <a:pt x="9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86">
              <a:extLst>
                <a:ext uri="{FF2B5EF4-FFF2-40B4-BE49-F238E27FC236}">
                  <a16:creationId xmlns:a16="http://schemas.microsoft.com/office/drawing/2014/main" xmlns="" id="{D04B4CC2-DE97-4B49-A5D1-9927B52B8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0" y="1368425"/>
              <a:ext cx="28575" cy="34925"/>
            </a:xfrm>
            <a:custGeom>
              <a:avLst/>
              <a:gdLst>
                <a:gd name="T0" fmla="*/ 15 w 90"/>
                <a:gd name="T1" fmla="*/ 107 h 107"/>
                <a:gd name="T2" fmla="*/ 90 w 90"/>
                <a:gd name="T3" fmla="*/ 107 h 107"/>
                <a:gd name="T4" fmla="*/ 90 w 90"/>
                <a:gd name="T5" fmla="*/ 0 h 107"/>
                <a:gd name="T6" fmla="*/ 15 w 90"/>
                <a:gd name="T7" fmla="*/ 0 h 107"/>
                <a:gd name="T8" fmla="*/ 11 w 90"/>
                <a:gd name="T9" fmla="*/ 2 h 107"/>
                <a:gd name="T10" fmla="*/ 9 w 90"/>
                <a:gd name="T11" fmla="*/ 3 h 107"/>
                <a:gd name="T12" fmla="*/ 6 w 90"/>
                <a:gd name="T13" fmla="*/ 4 h 107"/>
                <a:gd name="T14" fmla="*/ 4 w 90"/>
                <a:gd name="T15" fmla="*/ 6 h 107"/>
                <a:gd name="T16" fmla="*/ 3 w 90"/>
                <a:gd name="T17" fmla="*/ 8 h 107"/>
                <a:gd name="T18" fmla="*/ 1 w 90"/>
                <a:gd name="T19" fmla="*/ 10 h 107"/>
                <a:gd name="T20" fmla="*/ 0 w 90"/>
                <a:gd name="T21" fmla="*/ 13 h 107"/>
                <a:gd name="T22" fmla="*/ 0 w 90"/>
                <a:gd name="T23" fmla="*/ 17 h 107"/>
                <a:gd name="T24" fmla="*/ 0 w 90"/>
                <a:gd name="T25" fmla="*/ 92 h 107"/>
                <a:gd name="T26" fmla="*/ 0 w 90"/>
                <a:gd name="T27" fmla="*/ 95 h 107"/>
                <a:gd name="T28" fmla="*/ 1 w 90"/>
                <a:gd name="T29" fmla="*/ 97 h 107"/>
                <a:gd name="T30" fmla="*/ 3 w 90"/>
                <a:gd name="T31" fmla="*/ 100 h 107"/>
                <a:gd name="T32" fmla="*/ 4 w 90"/>
                <a:gd name="T33" fmla="*/ 102 h 107"/>
                <a:gd name="T34" fmla="*/ 6 w 90"/>
                <a:gd name="T35" fmla="*/ 103 h 107"/>
                <a:gd name="T36" fmla="*/ 9 w 90"/>
                <a:gd name="T37" fmla="*/ 106 h 107"/>
                <a:gd name="T38" fmla="*/ 11 w 90"/>
                <a:gd name="T39" fmla="*/ 106 h 107"/>
                <a:gd name="T40" fmla="*/ 15 w 90"/>
                <a:gd name="T41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7">
                  <a:moveTo>
                    <a:pt x="15" y="107"/>
                  </a:moveTo>
                  <a:lnTo>
                    <a:pt x="90" y="107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1" y="2"/>
                  </a:lnTo>
                  <a:lnTo>
                    <a:pt x="9" y="3"/>
                  </a:lnTo>
                  <a:lnTo>
                    <a:pt x="6" y="4"/>
                  </a:lnTo>
                  <a:lnTo>
                    <a:pt x="4" y="6"/>
                  </a:lnTo>
                  <a:lnTo>
                    <a:pt x="3" y="8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92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3" y="100"/>
                  </a:lnTo>
                  <a:lnTo>
                    <a:pt x="4" y="102"/>
                  </a:lnTo>
                  <a:lnTo>
                    <a:pt x="6" y="103"/>
                  </a:lnTo>
                  <a:lnTo>
                    <a:pt x="9" y="106"/>
                  </a:lnTo>
                  <a:lnTo>
                    <a:pt x="11" y="106"/>
                  </a:lnTo>
                  <a:lnTo>
                    <a:pt x="15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87">
              <a:extLst>
                <a:ext uri="{FF2B5EF4-FFF2-40B4-BE49-F238E27FC236}">
                  <a16:creationId xmlns:a16="http://schemas.microsoft.com/office/drawing/2014/main" xmlns="" id="{87E34D25-1045-49C9-BDCC-82C19A0B3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1368425"/>
              <a:ext cx="49213" cy="34925"/>
            </a:xfrm>
            <a:custGeom>
              <a:avLst/>
              <a:gdLst>
                <a:gd name="T0" fmla="*/ 151 w 151"/>
                <a:gd name="T1" fmla="*/ 107 h 107"/>
                <a:gd name="T2" fmla="*/ 151 w 151"/>
                <a:gd name="T3" fmla="*/ 0 h 107"/>
                <a:gd name="T4" fmla="*/ 0 w 151"/>
                <a:gd name="T5" fmla="*/ 0 h 107"/>
                <a:gd name="T6" fmla="*/ 0 w 151"/>
                <a:gd name="T7" fmla="*/ 107 h 107"/>
                <a:gd name="T8" fmla="*/ 76 w 151"/>
                <a:gd name="T9" fmla="*/ 107 h 107"/>
                <a:gd name="T10" fmla="*/ 151 w 151"/>
                <a:gd name="T11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7">
                  <a:moveTo>
                    <a:pt x="151" y="107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76" y="107"/>
                  </a:lnTo>
                  <a:lnTo>
                    <a:pt x="151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88">
              <a:extLst>
                <a:ext uri="{FF2B5EF4-FFF2-40B4-BE49-F238E27FC236}">
                  <a16:creationId xmlns:a16="http://schemas.microsoft.com/office/drawing/2014/main" xmlns="" id="{B2EBCDA1-833D-4985-B0E7-44E07C843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1598613"/>
              <a:ext cx="28575" cy="33338"/>
            </a:xfrm>
            <a:custGeom>
              <a:avLst/>
              <a:gdLst>
                <a:gd name="T0" fmla="*/ 75 w 91"/>
                <a:gd name="T1" fmla="*/ 0 h 106"/>
                <a:gd name="T2" fmla="*/ 45 w 91"/>
                <a:gd name="T3" fmla="*/ 0 h 106"/>
                <a:gd name="T4" fmla="*/ 0 w 91"/>
                <a:gd name="T5" fmla="*/ 0 h 106"/>
                <a:gd name="T6" fmla="*/ 0 w 91"/>
                <a:gd name="T7" fmla="*/ 106 h 106"/>
                <a:gd name="T8" fmla="*/ 75 w 91"/>
                <a:gd name="T9" fmla="*/ 106 h 106"/>
                <a:gd name="T10" fmla="*/ 79 w 91"/>
                <a:gd name="T11" fmla="*/ 106 h 106"/>
                <a:gd name="T12" fmla="*/ 81 w 91"/>
                <a:gd name="T13" fmla="*/ 104 h 106"/>
                <a:gd name="T14" fmla="*/ 84 w 91"/>
                <a:gd name="T15" fmla="*/ 103 h 106"/>
                <a:gd name="T16" fmla="*/ 86 w 91"/>
                <a:gd name="T17" fmla="*/ 101 h 106"/>
                <a:gd name="T18" fmla="*/ 88 w 91"/>
                <a:gd name="T19" fmla="*/ 99 h 106"/>
                <a:gd name="T20" fmla="*/ 89 w 91"/>
                <a:gd name="T21" fmla="*/ 97 h 106"/>
                <a:gd name="T22" fmla="*/ 91 w 91"/>
                <a:gd name="T23" fmla="*/ 94 h 106"/>
                <a:gd name="T24" fmla="*/ 91 w 91"/>
                <a:gd name="T25" fmla="*/ 91 h 106"/>
                <a:gd name="T26" fmla="*/ 91 w 91"/>
                <a:gd name="T27" fmla="*/ 15 h 106"/>
                <a:gd name="T28" fmla="*/ 91 w 91"/>
                <a:gd name="T29" fmla="*/ 12 h 106"/>
                <a:gd name="T30" fmla="*/ 89 w 91"/>
                <a:gd name="T31" fmla="*/ 10 h 106"/>
                <a:gd name="T32" fmla="*/ 88 w 91"/>
                <a:gd name="T33" fmla="*/ 7 h 106"/>
                <a:gd name="T34" fmla="*/ 86 w 91"/>
                <a:gd name="T35" fmla="*/ 5 h 106"/>
                <a:gd name="T36" fmla="*/ 84 w 91"/>
                <a:gd name="T37" fmla="*/ 4 h 106"/>
                <a:gd name="T38" fmla="*/ 81 w 91"/>
                <a:gd name="T39" fmla="*/ 2 h 106"/>
                <a:gd name="T40" fmla="*/ 79 w 91"/>
                <a:gd name="T41" fmla="*/ 2 h 106"/>
                <a:gd name="T42" fmla="*/ 75 w 91"/>
                <a:gd name="T43" fmla="*/ 0 h 106"/>
                <a:gd name="T44" fmla="*/ 75 w 91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1" h="106">
                  <a:moveTo>
                    <a:pt x="75" y="0"/>
                  </a:moveTo>
                  <a:lnTo>
                    <a:pt x="45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75" y="106"/>
                  </a:lnTo>
                  <a:lnTo>
                    <a:pt x="79" y="106"/>
                  </a:lnTo>
                  <a:lnTo>
                    <a:pt x="81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1" y="94"/>
                  </a:lnTo>
                  <a:lnTo>
                    <a:pt x="91" y="91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4"/>
                  </a:lnTo>
                  <a:lnTo>
                    <a:pt x="81" y="2"/>
                  </a:lnTo>
                  <a:lnTo>
                    <a:pt x="79" y="2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89">
              <a:extLst>
                <a:ext uri="{FF2B5EF4-FFF2-40B4-BE49-F238E27FC236}">
                  <a16:creationId xmlns:a16="http://schemas.microsoft.com/office/drawing/2014/main" xmlns="" id="{8426C169-B4AA-4B2A-BE2B-22109A98C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6288" y="1598613"/>
              <a:ext cx="28575" cy="33338"/>
            </a:xfrm>
            <a:custGeom>
              <a:avLst/>
              <a:gdLst>
                <a:gd name="T0" fmla="*/ 0 w 90"/>
                <a:gd name="T1" fmla="*/ 15 h 106"/>
                <a:gd name="T2" fmla="*/ 0 w 90"/>
                <a:gd name="T3" fmla="*/ 91 h 106"/>
                <a:gd name="T4" fmla="*/ 0 w 90"/>
                <a:gd name="T5" fmla="*/ 94 h 106"/>
                <a:gd name="T6" fmla="*/ 1 w 90"/>
                <a:gd name="T7" fmla="*/ 97 h 106"/>
                <a:gd name="T8" fmla="*/ 3 w 90"/>
                <a:gd name="T9" fmla="*/ 99 h 106"/>
                <a:gd name="T10" fmla="*/ 4 w 90"/>
                <a:gd name="T11" fmla="*/ 101 h 106"/>
                <a:gd name="T12" fmla="*/ 6 w 90"/>
                <a:gd name="T13" fmla="*/ 103 h 106"/>
                <a:gd name="T14" fmla="*/ 10 w 90"/>
                <a:gd name="T15" fmla="*/ 104 h 106"/>
                <a:gd name="T16" fmla="*/ 12 w 90"/>
                <a:gd name="T17" fmla="*/ 106 h 106"/>
                <a:gd name="T18" fmla="*/ 15 w 90"/>
                <a:gd name="T19" fmla="*/ 106 h 106"/>
                <a:gd name="T20" fmla="*/ 90 w 90"/>
                <a:gd name="T21" fmla="*/ 106 h 106"/>
                <a:gd name="T22" fmla="*/ 90 w 90"/>
                <a:gd name="T23" fmla="*/ 0 h 106"/>
                <a:gd name="T24" fmla="*/ 15 w 90"/>
                <a:gd name="T25" fmla="*/ 0 h 106"/>
                <a:gd name="T26" fmla="*/ 12 w 90"/>
                <a:gd name="T27" fmla="*/ 0 h 106"/>
                <a:gd name="T28" fmla="*/ 10 w 90"/>
                <a:gd name="T29" fmla="*/ 2 h 106"/>
                <a:gd name="T30" fmla="*/ 6 w 90"/>
                <a:gd name="T31" fmla="*/ 4 h 106"/>
                <a:gd name="T32" fmla="*/ 4 w 90"/>
                <a:gd name="T33" fmla="*/ 5 h 106"/>
                <a:gd name="T34" fmla="*/ 3 w 90"/>
                <a:gd name="T35" fmla="*/ 7 h 106"/>
                <a:gd name="T36" fmla="*/ 1 w 90"/>
                <a:gd name="T37" fmla="*/ 10 h 106"/>
                <a:gd name="T38" fmla="*/ 0 w 90"/>
                <a:gd name="T39" fmla="*/ 12 h 106"/>
                <a:gd name="T40" fmla="*/ 0 w 90"/>
                <a:gd name="T41" fmla="*/ 1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6">
                  <a:moveTo>
                    <a:pt x="0" y="15"/>
                  </a:moveTo>
                  <a:lnTo>
                    <a:pt x="0" y="91"/>
                  </a:lnTo>
                  <a:lnTo>
                    <a:pt x="0" y="94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10" y="104"/>
                  </a:lnTo>
                  <a:lnTo>
                    <a:pt x="12" y="106"/>
                  </a:lnTo>
                  <a:lnTo>
                    <a:pt x="15" y="106"/>
                  </a:lnTo>
                  <a:lnTo>
                    <a:pt x="90" y="106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90">
              <a:extLst>
                <a:ext uri="{FF2B5EF4-FFF2-40B4-BE49-F238E27FC236}">
                  <a16:creationId xmlns:a16="http://schemas.microsoft.com/office/drawing/2014/main" xmlns="" id="{E8EE8C2C-A74D-477B-AF60-FF43126D8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388" y="1598613"/>
              <a:ext cx="47625" cy="33338"/>
            </a:xfrm>
            <a:custGeom>
              <a:avLst/>
              <a:gdLst>
                <a:gd name="T0" fmla="*/ 0 w 151"/>
                <a:gd name="T1" fmla="*/ 0 h 106"/>
                <a:gd name="T2" fmla="*/ 0 w 151"/>
                <a:gd name="T3" fmla="*/ 106 h 106"/>
                <a:gd name="T4" fmla="*/ 151 w 151"/>
                <a:gd name="T5" fmla="*/ 106 h 106"/>
                <a:gd name="T6" fmla="*/ 151 w 151"/>
                <a:gd name="T7" fmla="*/ 0 h 106"/>
                <a:gd name="T8" fmla="*/ 45 w 151"/>
                <a:gd name="T9" fmla="*/ 0 h 106"/>
                <a:gd name="T10" fmla="*/ 0 w 151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6">
                  <a:moveTo>
                    <a:pt x="0" y="0"/>
                  </a:moveTo>
                  <a:lnTo>
                    <a:pt x="0" y="106"/>
                  </a:lnTo>
                  <a:lnTo>
                    <a:pt x="151" y="106"/>
                  </a:lnTo>
                  <a:lnTo>
                    <a:pt x="151" y="0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91">
              <a:extLst>
                <a:ext uri="{FF2B5EF4-FFF2-40B4-BE49-F238E27FC236}">
                  <a16:creationId xmlns:a16="http://schemas.microsoft.com/office/drawing/2014/main" xmlns="" id="{43EFACD0-0603-4A54-9CC0-DD36B6664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438" y="1560513"/>
              <a:ext cx="47625" cy="33338"/>
            </a:xfrm>
            <a:custGeom>
              <a:avLst/>
              <a:gdLst>
                <a:gd name="T0" fmla="*/ 150 w 150"/>
                <a:gd name="T1" fmla="*/ 0 h 105"/>
                <a:gd name="T2" fmla="*/ 105 w 150"/>
                <a:gd name="T3" fmla="*/ 0 h 105"/>
                <a:gd name="T4" fmla="*/ 0 w 150"/>
                <a:gd name="T5" fmla="*/ 0 h 105"/>
                <a:gd name="T6" fmla="*/ 0 w 150"/>
                <a:gd name="T7" fmla="*/ 105 h 105"/>
                <a:gd name="T8" fmla="*/ 105 w 150"/>
                <a:gd name="T9" fmla="*/ 105 h 105"/>
                <a:gd name="T10" fmla="*/ 150 w 150"/>
                <a:gd name="T11" fmla="*/ 105 h 105"/>
                <a:gd name="T12" fmla="*/ 150 w 150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105">
                  <a:moveTo>
                    <a:pt x="150" y="0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05" y="105"/>
                  </a:lnTo>
                  <a:lnTo>
                    <a:pt x="150" y="105"/>
                  </a:lnTo>
                  <a:lnTo>
                    <a:pt x="1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2">
              <a:extLst>
                <a:ext uri="{FF2B5EF4-FFF2-40B4-BE49-F238E27FC236}">
                  <a16:creationId xmlns:a16="http://schemas.microsoft.com/office/drawing/2014/main" xmlns="" id="{07617C57-7762-4C4B-9CEC-FA4F2DD7D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38" y="1560513"/>
              <a:ext cx="28575" cy="33338"/>
            </a:xfrm>
            <a:custGeom>
              <a:avLst/>
              <a:gdLst>
                <a:gd name="T0" fmla="*/ 90 w 90"/>
                <a:gd name="T1" fmla="*/ 0 h 105"/>
                <a:gd name="T2" fmla="*/ 45 w 90"/>
                <a:gd name="T3" fmla="*/ 0 h 105"/>
                <a:gd name="T4" fmla="*/ 15 w 90"/>
                <a:gd name="T5" fmla="*/ 0 h 105"/>
                <a:gd name="T6" fmla="*/ 12 w 90"/>
                <a:gd name="T7" fmla="*/ 0 h 105"/>
                <a:gd name="T8" fmla="*/ 10 w 90"/>
                <a:gd name="T9" fmla="*/ 1 h 105"/>
                <a:gd name="T10" fmla="*/ 7 w 90"/>
                <a:gd name="T11" fmla="*/ 2 h 105"/>
                <a:gd name="T12" fmla="*/ 4 w 90"/>
                <a:gd name="T13" fmla="*/ 5 h 105"/>
                <a:gd name="T14" fmla="*/ 3 w 90"/>
                <a:gd name="T15" fmla="*/ 7 h 105"/>
                <a:gd name="T16" fmla="*/ 1 w 90"/>
                <a:gd name="T17" fmla="*/ 10 h 105"/>
                <a:gd name="T18" fmla="*/ 1 w 90"/>
                <a:gd name="T19" fmla="*/ 12 h 105"/>
                <a:gd name="T20" fmla="*/ 0 w 90"/>
                <a:gd name="T21" fmla="*/ 15 h 105"/>
                <a:gd name="T22" fmla="*/ 0 w 90"/>
                <a:gd name="T23" fmla="*/ 90 h 105"/>
                <a:gd name="T24" fmla="*/ 1 w 90"/>
                <a:gd name="T25" fmla="*/ 94 h 105"/>
                <a:gd name="T26" fmla="*/ 1 w 90"/>
                <a:gd name="T27" fmla="*/ 97 h 105"/>
                <a:gd name="T28" fmla="*/ 3 w 90"/>
                <a:gd name="T29" fmla="*/ 99 h 105"/>
                <a:gd name="T30" fmla="*/ 4 w 90"/>
                <a:gd name="T31" fmla="*/ 101 h 105"/>
                <a:gd name="T32" fmla="*/ 7 w 90"/>
                <a:gd name="T33" fmla="*/ 103 h 105"/>
                <a:gd name="T34" fmla="*/ 10 w 90"/>
                <a:gd name="T35" fmla="*/ 104 h 105"/>
                <a:gd name="T36" fmla="*/ 12 w 90"/>
                <a:gd name="T37" fmla="*/ 105 h 105"/>
                <a:gd name="T38" fmla="*/ 15 w 90"/>
                <a:gd name="T39" fmla="*/ 105 h 105"/>
                <a:gd name="T40" fmla="*/ 45 w 90"/>
                <a:gd name="T41" fmla="*/ 105 h 105"/>
                <a:gd name="T42" fmla="*/ 90 w 90"/>
                <a:gd name="T43" fmla="*/ 105 h 105"/>
                <a:gd name="T44" fmla="*/ 90 w 90"/>
                <a:gd name="T4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05">
                  <a:moveTo>
                    <a:pt x="90" y="0"/>
                  </a:moveTo>
                  <a:lnTo>
                    <a:pt x="45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1" y="94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7" y="103"/>
                  </a:lnTo>
                  <a:lnTo>
                    <a:pt x="10" y="104"/>
                  </a:lnTo>
                  <a:lnTo>
                    <a:pt x="12" y="105"/>
                  </a:lnTo>
                  <a:lnTo>
                    <a:pt x="15" y="105"/>
                  </a:lnTo>
                  <a:lnTo>
                    <a:pt x="45" y="105"/>
                  </a:lnTo>
                  <a:lnTo>
                    <a:pt x="90" y="105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93">
              <a:extLst>
                <a:ext uri="{FF2B5EF4-FFF2-40B4-BE49-F238E27FC236}">
                  <a16:creationId xmlns:a16="http://schemas.microsoft.com/office/drawing/2014/main" xmlns="" id="{19FD748F-FF52-46E8-8E8A-3AB180AAF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0588" y="1560513"/>
              <a:ext cx="28575" cy="33338"/>
            </a:xfrm>
            <a:custGeom>
              <a:avLst/>
              <a:gdLst>
                <a:gd name="T0" fmla="*/ 76 w 91"/>
                <a:gd name="T1" fmla="*/ 0 h 105"/>
                <a:gd name="T2" fmla="*/ 0 w 91"/>
                <a:gd name="T3" fmla="*/ 0 h 105"/>
                <a:gd name="T4" fmla="*/ 0 w 91"/>
                <a:gd name="T5" fmla="*/ 105 h 105"/>
                <a:gd name="T6" fmla="*/ 76 w 91"/>
                <a:gd name="T7" fmla="*/ 105 h 105"/>
                <a:gd name="T8" fmla="*/ 79 w 91"/>
                <a:gd name="T9" fmla="*/ 105 h 105"/>
                <a:gd name="T10" fmla="*/ 82 w 91"/>
                <a:gd name="T11" fmla="*/ 104 h 105"/>
                <a:gd name="T12" fmla="*/ 84 w 91"/>
                <a:gd name="T13" fmla="*/ 103 h 105"/>
                <a:gd name="T14" fmla="*/ 86 w 91"/>
                <a:gd name="T15" fmla="*/ 101 h 105"/>
                <a:gd name="T16" fmla="*/ 88 w 91"/>
                <a:gd name="T17" fmla="*/ 99 h 105"/>
                <a:gd name="T18" fmla="*/ 89 w 91"/>
                <a:gd name="T19" fmla="*/ 97 h 105"/>
                <a:gd name="T20" fmla="*/ 91 w 91"/>
                <a:gd name="T21" fmla="*/ 94 h 105"/>
                <a:gd name="T22" fmla="*/ 91 w 91"/>
                <a:gd name="T23" fmla="*/ 90 h 105"/>
                <a:gd name="T24" fmla="*/ 91 w 91"/>
                <a:gd name="T25" fmla="*/ 15 h 105"/>
                <a:gd name="T26" fmla="*/ 91 w 91"/>
                <a:gd name="T27" fmla="*/ 12 h 105"/>
                <a:gd name="T28" fmla="*/ 89 w 91"/>
                <a:gd name="T29" fmla="*/ 9 h 105"/>
                <a:gd name="T30" fmla="*/ 88 w 91"/>
                <a:gd name="T31" fmla="*/ 7 h 105"/>
                <a:gd name="T32" fmla="*/ 86 w 91"/>
                <a:gd name="T33" fmla="*/ 5 h 105"/>
                <a:gd name="T34" fmla="*/ 84 w 91"/>
                <a:gd name="T35" fmla="*/ 2 h 105"/>
                <a:gd name="T36" fmla="*/ 82 w 91"/>
                <a:gd name="T37" fmla="*/ 1 h 105"/>
                <a:gd name="T38" fmla="*/ 79 w 91"/>
                <a:gd name="T39" fmla="*/ 0 h 105"/>
                <a:gd name="T40" fmla="*/ 76 w 91"/>
                <a:gd name="T4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05">
                  <a:moveTo>
                    <a:pt x="76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76" y="105"/>
                  </a:lnTo>
                  <a:lnTo>
                    <a:pt x="79" y="105"/>
                  </a:lnTo>
                  <a:lnTo>
                    <a:pt x="82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1" y="94"/>
                  </a:lnTo>
                  <a:lnTo>
                    <a:pt x="91" y="90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2" y="1"/>
                  </a:lnTo>
                  <a:lnTo>
                    <a:pt x="79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94">
              <a:extLst>
                <a:ext uri="{FF2B5EF4-FFF2-40B4-BE49-F238E27FC236}">
                  <a16:creationId xmlns:a16="http://schemas.microsoft.com/office/drawing/2014/main" xmlns="" id="{314F4A2D-4B4C-477A-AF6F-051806CB3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1522413"/>
              <a:ext cx="28575" cy="33338"/>
            </a:xfrm>
            <a:custGeom>
              <a:avLst/>
              <a:gdLst>
                <a:gd name="T0" fmla="*/ 75 w 91"/>
                <a:gd name="T1" fmla="*/ 105 h 105"/>
                <a:gd name="T2" fmla="*/ 79 w 91"/>
                <a:gd name="T3" fmla="*/ 105 h 105"/>
                <a:gd name="T4" fmla="*/ 81 w 91"/>
                <a:gd name="T5" fmla="*/ 104 h 105"/>
                <a:gd name="T6" fmla="*/ 84 w 91"/>
                <a:gd name="T7" fmla="*/ 102 h 105"/>
                <a:gd name="T8" fmla="*/ 86 w 91"/>
                <a:gd name="T9" fmla="*/ 101 h 105"/>
                <a:gd name="T10" fmla="*/ 88 w 91"/>
                <a:gd name="T11" fmla="*/ 99 h 105"/>
                <a:gd name="T12" fmla="*/ 89 w 91"/>
                <a:gd name="T13" fmla="*/ 96 h 105"/>
                <a:gd name="T14" fmla="*/ 91 w 91"/>
                <a:gd name="T15" fmla="*/ 93 h 105"/>
                <a:gd name="T16" fmla="*/ 91 w 91"/>
                <a:gd name="T17" fmla="*/ 90 h 105"/>
                <a:gd name="T18" fmla="*/ 91 w 91"/>
                <a:gd name="T19" fmla="*/ 15 h 105"/>
                <a:gd name="T20" fmla="*/ 91 w 91"/>
                <a:gd name="T21" fmla="*/ 12 h 105"/>
                <a:gd name="T22" fmla="*/ 89 w 91"/>
                <a:gd name="T23" fmla="*/ 9 h 105"/>
                <a:gd name="T24" fmla="*/ 88 w 91"/>
                <a:gd name="T25" fmla="*/ 7 h 105"/>
                <a:gd name="T26" fmla="*/ 86 w 91"/>
                <a:gd name="T27" fmla="*/ 4 h 105"/>
                <a:gd name="T28" fmla="*/ 84 w 91"/>
                <a:gd name="T29" fmla="*/ 2 h 105"/>
                <a:gd name="T30" fmla="*/ 81 w 91"/>
                <a:gd name="T31" fmla="*/ 1 h 105"/>
                <a:gd name="T32" fmla="*/ 79 w 91"/>
                <a:gd name="T33" fmla="*/ 0 h 105"/>
                <a:gd name="T34" fmla="*/ 75 w 91"/>
                <a:gd name="T35" fmla="*/ 0 h 105"/>
                <a:gd name="T36" fmla="*/ 0 w 91"/>
                <a:gd name="T37" fmla="*/ 0 h 105"/>
                <a:gd name="T38" fmla="*/ 0 w 91"/>
                <a:gd name="T39" fmla="*/ 105 h 105"/>
                <a:gd name="T40" fmla="*/ 45 w 91"/>
                <a:gd name="T41" fmla="*/ 105 h 105"/>
                <a:gd name="T42" fmla="*/ 75 w 91"/>
                <a:gd name="T43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105">
                  <a:moveTo>
                    <a:pt x="75" y="105"/>
                  </a:moveTo>
                  <a:lnTo>
                    <a:pt x="79" y="105"/>
                  </a:lnTo>
                  <a:lnTo>
                    <a:pt x="81" y="104"/>
                  </a:lnTo>
                  <a:lnTo>
                    <a:pt x="84" y="102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1" y="93"/>
                  </a:lnTo>
                  <a:lnTo>
                    <a:pt x="91" y="90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9" y="0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45" y="105"/>
                  </a:lnTo>
                  <a:lnTo>
                    <a:pt x="75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95">
              <a:extLst>
                <a:ext uri="{FF2B5EF4-FFF2-40B4-BE49-F238E27FC236}">
                  <a16:creationId xmlns:a16="http://schemas.microsoft.com/office/drawing/2014/main" xmlns="" id="{9CCB86E5-7EDF-481C-BC9A-773636ABF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388" y="1522413"/>
              <a:ext cx="47625" cy="33338"/>
            </a:xfrm>
            <a:custGeom>
              <a:avLst/>
              <a:gdLst>
                <a:gd name="T0" fmla="*/ 151 w 151"/>
                <a:gd name="T1" fmla="*/ 105 h 105"/>
                <a:gd name="T2" fmla="*/ 151 w 151"/>
                <a:gd name="T3" fmla="*/ 0 h 105"/>
                <a:gd name="T4" fmla="*/ 0 w 151"/>
                <a:gd name="T5" fmla="*/ 0 h 105"/>
                <a:gd name="T6" fmla="*/ 0 w 151"/>
                <a:gd name="T7" fmla="*/ 105 h 105"/>
                <a:gd name="T8" fmla="*/ 45 w 151"/>
                <a:gd name="T9" fmla="*/ 105 h 105"/>
                <a:gd name="T10" fmla="*/ 151 w 151"/>
                <a:gd name="T1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5">
                  <a:moveTo>
                    <a:pt x="151" y="105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45" y="105"/>
                  </a:lnTo>
                  <a:lnTo>
                    <a:pt x="151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496">
              <a:extLst>
                <a:ext uri="{FF2B5EF4-FFF2-40B4-BE49-F238E27FC236}">
                  <a16:creationId xmlns:a16="http://schemas.microsoft.com/office/drawing/2014/main" xmlns="" id="{9B1FA9DD-29CB-4D08-A2BB-8DD7BDAF2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6288" y="1522413"/>
              <a:ext cx="28575" cy="33338"/>
            </a:xfrm>
            <a:custGeom>
              <a:avLst/>
              <a:gdLst>
                <a:gd name="T0" fmla="*/ 0 w 90"/>
                <a:gd name="T1" fmla="*/ 15 h 105"/>
                <a:gd name="T2" fmla="*/ 0 w 90"/>
                <a:gd name="T3" fmla="*/ 90 h 105"/>
                <a:gd name="T4" fmla="*/ 0 w 90"/>
                <a:gd name="T5" fmla="*/ 93 h 105"/>
                <a:gd name="T6" fmla="*/ 1 w 90"/>
                <a:gd name="T7" fmla="*/ 96 h 105"/>
                <a:gd name="T8" fmla="*/ 3 w 90"/>
                <a:gd name="T9" fmla="*/ 99 h 105"/>
                <a:gd name="T10" fmla="*/ 4 w 90"/>
                <a:gd name="T11" fmla="*/ 101 h 105"/>
                <a:gd name="T12" fmla="*/ 6 w 90"/>
                <a:gd name="T13" fmla="*/ 102 h 105"/>
                <a:gd name="T14" fmla="*/ 10 w 90"/>
                <a:gd name="T15" fmla="*/ 104 h 105"/>
                <a:gd name="T16" fmla="*/ 12 w 90"/>
                <a:gd name="T17" fmla="*/ 105 h 105"/>
                <a:gd name="T18" fmla="*/ 15 w 90"/>
                <a:gd name="T19" fmla="*/ 105 h 105"/>
                <a:gd name="T20" fmla="*/ 90 w 90"/>
                <a:gd name="T21" fmla="*/ 105 h 105"/>
                <a:gd name="T22" fmla="*/ 90 w 90"/>
                <a:gd name="T23" fmla="*/ 0 h 105"/>
                <a:gd name="T24" fmla="*/ 15 w 90"/>
                <a:gd name="T25" fmla="*/ 0 h 105"/>
                <a:gd name="T26" fmla="*/ 12 w 90"/>
                <a:gd name="T27" fmla="*/ 0 h 105"/>
                <a:gd name="T28" fmla="*/ 10 w 90"/>
                <a:gd name="T29" fmla="*/ 1 h 105"/>
                <a:gd name="T30" fmla="*/ 6 w 90"/>
                <a:gd name="T31" fmla="*/ 2 h 105"/>
                <a:gd name="T32" fmla="*/ 4 w 90"/>
                <a:gd name="T33" fmla="*/ 4 h 105"/>
                <a:gd name="T34" fmla="*/ 3 w 90"/>
                <a:gd name="T35" fmla="*/ 7 h 105"/>
                <a:gd name="T36" fmla="*/ 1 w 90"/>
                <a:gd name="T37" fmla="*/ 9 h 105"/>
                <a:gd name="T38" fmla="*/ 0 w 90"/>
                <a:gd name="T39" fmla="*/ 12 h 105"/>
                <a:gd name="T40" fmla="*/ 0 w 90"/>
                <a:gd name="T41" fmla="*/ 1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0" y="15"/>
                  </a:move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10" y="104"/>
                  </a:lnTo>
                  <a:lnTo>
                    <a:pt x="12" y="105"/>
                  </a:lnTo>
                  <a:lnTo>
                    <a:pt x="15" y="105"/>
                  </a:lnTo>
                  <a:lnTo>
                    <a:pt x="90" y="105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xmlns="" id="{03658782-57B9-4C48-9C71-07695163187A}"/>
              </a:ext>
            </a:extLst>
          </p:cNvPr>
          <p:cNvGrpSpPr/>
          <p:nvPr/>
        </p:nvGrpSpPr>
        <p:grpSpPr>
          <a:xfrm>
            <a:off x="7284682" y="1978188"/>
            <a:ext cx="345758" cy="301578"/>
            <a:chOff x="9312275" y="5386388"/>
            <a:chExt cx="285750" cy="249238"/>
          </a:xfrm>
          <a:solidFill>
            <a:schemeClr val="bg1"/>
          </a:solidFill>
        </p:grpSpPr>
        <p:sp>
          <p:nvSpPr>
            <p:cNvPr id="76" name="Freeform 3445">
              <a:extLst>
                <a:ext uri="{FF2B5EF4-FFF2-40B4-BE49-F238E27FC236}">
                  <a16:creationId xmlns:a16="http://schemas.microsoft.com/office/drawing/2014/main" xmlns="" id="{7542754E-CB96-41C7-B68A-87941CFD3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275" y="5386388"/>
              <a:ext cx="225425" cy="249238"/>
            </a:xfrm>
            <a:custGeom>
              <a:avLst/>
              <a:gdLst>
                <a:gd name="T0" fmla="*/ 384 w 569"/>
                <a:gd name="T1" fmla="*/ 376 h 628"/>
                <a:gd name="T2" fmla="*/ 359 w 569"/>
                <a:gd name="T3" fmla="*/ 309 h 628"/>
                <a:gd name="T4" fmla="*/ 379 w 569"/>
                <a:gd name="T5" fmla="*/ 290 h 628"/>
                <a:gd name="T6" fmla="*/ 397 w 569"/>
                <a:gd name="T7" fmla="*/ 253 h 628"/>
                <a:gd name="T8" fmla="*/ 406 w 569"/>
                <a:gd name="T9" fmla="*/ 213 h 628"/>
                <a:gd name="T10" fmla="*/ 415 w 569"/>
                <a:gd name="T11" fmla="*/ 203 h 628"/>
                <a:gd name="T12" fmla="*/ 420 w 569"/>
                <a:gd name="T13" fmla="*/ 184 h 628"/>
                <a:gd name="T14" fmla="*/ 416 w 569"/>
                <a:gd name="T15" fmla="*/ 154 h 628"/>
                <a:gd name="T16" fmla="*/ 411 w 569"/>
                <a:gd name="T17" fmla="*/ 123 h 628"/>
                <a:gd name="T18" fmla="*/ 420 w 569"/>
                <a:gd name="T19" fmla="*/ 78 h 628"/>
                <a:gd name="T20" fmla="*/ 415 w 569"/>
                <a:gd name="T21" fmla="*/ 46 h 628"/>
                <a:gd name="T22" fmla="*/ 402 w 569"/>
                <a:gd name="T23" fmla="*/ 28 h 628"/>
                <a:gd name="T24" fmla="*/ 382 w 569"/>
                <a:gd name="T25" fmla="*/ 15 h 628"/>
                <a:gd name="T26" fmla="*/ 341 w 569"/>
                <a:gd name="T27" fmla="*/ 3 h 628"/>
                <a:gd name="T28" fmla="*/ 291 w 569"/>
                <a:gd name="T29" fmla="*/ 1 h 628"/>
                <a:gd name="T30" fmla="*/ 245 w 569"/>
                <a:gd name="T31" fmla="*/ 10 h 628"/>
                <a:gd name="T32" fmla="*/ 213 w 569"/>
                <a:gd name="T33" fmla="*/ 27 h 628"/>
                <a:gd name="T34" fmla="*/ 200 w 569"/>
                <a:gd name="T35" fmla="*/ 42 h 628"/>
                <a:gd name="T36" fmla="*/ 181 w 569"/>
                <a:gd name="T37" fmla="*/ 44 h 628"/>
                <a:gd name="T38" fmla="*/ 163 w 569"/>
                <a:gd name="T39" fmla="*/ 56 h 628"/>
                <a:gd name="T40" fmla="*/ 154 w 569"/>
                <a:gd name="T41" fmla="*/ 86 h 628"/>
                <a:gd name="T42" fmla="*/ 164 w 569"/>
                <a:gd name="T43" fmla="*/ 139 h 628"/>
                <a:gd name="T44" fmla="*/ 160 w 569"/>
                <a:gd name="T45" fmla="*/ 141 h 628"/>
                <a:gd name="T46" fmla="*/ 153 w 569"/>
                <a:gd name="T47" fmla="*/ 154 h 628"/>
                <a:gd name="T48" fmla="*/ 149 w 569"/>
                <a:gd name="T49" fmla="*/ 184 h 628"/>
                <a:gd name="T50" fmla="*/ 153 w 569"/>
                <a:gd name="T51" fmla="*/ 202 h 628"/>
                <a:gd name="T52" fmla="*/ 163 w 569"/>
                <a:gd name="T53" fmla="*/ 213 h 628"/>
                <a:gd name="T54" fmla="*/ 169 w 569"/>
                <a:gd name="T55" fmla="*/ 236 h 628"/>
                <a:gd name="T56" fmla="*/ 180 w 569"/>
                <a:gd name="T57" fmla="*/ 268 h 628"/>
                <a:gd name="T58" fmla="*/ 203 w 569"/>
                <a:gd name="T59" fmla="*/ 299 h 628"/>
                <a:gd name="T60" fmla="*/ 215 w 569"/>
                <a:gd name="T61" fmla="*/ 367 h 628"/>
                <a:gd name="T62" fmla="*/ 177 w 569"/>
                <a:gd name="T63" fmla="*/ 381 h 628"/>
                <a:gd name="T64" fmla="*/ 111 w 569"/>
                <a:gd name="T65" fmla="*/ 404 h 628"/>
                <a:gd name="T66" fmla="*/ 47 w 569"/>
                <a:gd name="T67" fmla="*/ 434 h 628"/>
                <a:gd name="T68" fmla="*/ 22 w 569"/>
                <a:gd name="T69" fmla="*/ 456 h 628"/>
                <a:gd name="T70" fmla="*/ 10 w 569"/>
                <a:gd name="T71" fmla="*/ 487 h 628"/>
                <a:gd name="T72" fmla="*/ 1 w 569"/>
                <a:gd name="T73" fmla="*/ 557 h 628"/>
                <a:gd name="T74" fmla="*/ 0 w 569"/>
                <a:gd name="T75" fmla="*/ 620 h 628"/>
                <a:gd name="T76" fmla="*/ 11 w 569"/>
                <a:gd name="T77" fmla="*/ 628 h 628"/>
                <a:gd name="T78" fmla="*/ 565 w 569"/>
                <a:gd name="T79" fmla="*/ 624 h 628"/>
                <a:gd name="T80" fmla="*/ 569 w 569"/>
                <a:gd name="T81" fmla="*/ 597 h 628"/>
                <a:gd name="T82" fmla="*/ 562 w 569"/>
                <a:gd name="T83" fmla="*/ 510 h 628"/>
                <a:gd name="T84" fmla="*/ 551 w 569"/>
                <a:gd name="T85" fmla="*/ 461 h 628"/>
                <a:gd name="T86" fmla="*/ 537 w 569"/>
                <a:gd name="T87" fmla="*/ 444 h 628"/>
                <a:gd name="T88" fmla="*/ 484 w 569"/>
                <a:gd name="T89" fmla="*/ 413 h 628"/>
                <a:gd name="T90" fmla="*/ 408 w 569"/>
                <a:gd name="T91" fmla="*/ 385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9" h="628">
                  <a:moveTo>
                    <a:pt x="408" y="385"/>
                  </a:moveTo>
                  <a:lnTo>
                    <a:pt x="397" y="380"/>
                  </a:lnTo>
                  <a:lnTo>
                    <a:pt x="384" y="376"/>
                  </a:lnTo>
                  <a:lnTo>
                    <a:pt x="372" y="372"/>
                  </a:lnTo>
                  <a:lnTo>
                    <a:pt x="359" y="367"/>
                  </a:lnTo>
                  <a:lnTo>
                    <a:pt x="359" y="309"/>
                  </a:lnTo>
                  <a:lnTo>
                    <a:pt x="366" y="306"/>
                  </a:lnTo>
                  <a:lnTo>
                    <a:pt x="371" y="299"/>
                  </a:lnTo>
                  <a:lnTo>
                    <a:pt x="379" y="290"/>
                  </a:lnTo>
                  <a:lnTo>
                    <a:pt x="385" y="280"/>
                  </a:lnTo>
                  <a:lnTo>
                    <a:pt x="390" y="268"/>
                  </a:lnTo>
                  <a:lnTo>
                    <a:pt x="397" y="253"/>
                  </a:lnTo>
                  <a:lnTo>
                    <a:pt x="400" y="236"/>
                  </a:lnTo>
                  <a:lnTo>
                    <a:pt x="402" y="216"/>
                  </a:lnTo>
                  <a:lnTo>
                    <a:pt x="406" y="213"/>
                  </a:lnTo>
                  <a:lnTo>
                    <a:pt x="409" y="211"/>
                  </a:lnTo>
                  <a:lnTo>
                    <a:pt x="412" y="207"/>
                  </a:lnTo>
                  <a:lnTo>
                    <a:pt x="415" y="203"/>
                  </a:lnTo>
                  <a:lnTo>
                    <a:pt x="417" y="198"/>
                  </a:lnTo>
                  <a:lnTo>
                    <a:pt x="418" y="191"/>
                  </a:lnTo>
                  <a:lnTo>
                    <a:pt x="420" y="184"/>
                  </a:lnTo>
                  <a:lnTo>
                    <a:pt x="420" y="177"/>
                  </a:lnTo>
                  <a:lnTo>
                    <a:pt x="418" y="164"/>
                  </a:lnTo>
                  <a:lnTo>
                    <a:pt x="416" y="154"/>
                  </a:lnTo>
                  <a:lnTo>
                    <a:pt x="411" y="145"/>
                  </a:lnTo>
                  <a:lnTo>
                    <a:pt x="406" y="140"/>
                  </a:lnTo>
                  <a:lnTo>
                    <a:pt x="411" y="123"/>
                  </a:lnTo>
                  <a:lnTo>
                    <a:pt x="417" y="101"/>
                  </a:lnTo>
                  <a:lnTo>
                    <a:pt x="418" y="90"/>
                  </a:lnTo>
                  <a:lnTo>
                    <a:pt x="420" y="78"/>
                  </a:lnTo>
                  <a:lnTo>
                    <a:pt x="420" y="65"/>
                  </a:lnTo>
                  <a:lnTo>
                    <a:pt x="417" y="53"/>
                  </a:lnTo>
                  <a:lnTo>
                    <a:pt x="415" y="46"/>
                  </a:lnTo>
                  <a:lnTo>
                    <a:pt x="412" y="40"/>
                  </a:lnTo>
                  <a:lnTo>
                    <a:pt x="407" y="33"/>
                  </a:lnTo>
                  <a:lnTo>
                    <a:pt x="402" y="28"/>
                  </a:lnTo>
                  <a:lnTo>
                    <a:pt x="397" y="23"/>
                  </a:lnTo>
                  <a:lnTo>
                    <a:pt x="390" y="19"/>
                  </a:lnTo>
                  <a:lnTo>
                    <a:pt x="382" y="15"/>
                  </a:lnTo>
                  <a:lnTo>
                    <a:pt x="375" y="11"/>
                  </a:lnTo>
                  <a:lnTo>
                    <a:pt x="359" y="6"/>
                  </a:lnTo>
                  <a:lnTo>
                    <a:pt x="341" y="3"/>
                  </a:lnTo>
                  <a:lnTo>
                    <a:pt x="325" y="1"/>
                  </a:lnTo>
                  <a:lnTo>
                    <a:pt x="307" y="0"/>
                  </a:lnTo>
                  <a:lnTo>
                    <a:pt x="291" y="1"/>
                  </a:lnTo>
                  <a:lnTo>
                    <a:pt x="276" y="3"/>
                  </a:lnTo>
                  <a:lnTo>
                    <a:pt x="259" y="5"/>
                  </a:lnTo>
                  <a:lnTo>
                    <a:pt x="245" y="10"/>
                  </a:lnTo>
                  <a:lnTo>
                    <a:pt x="231" y="15"/>
                  </a:lnTo>
                  <a:lnTo>
                    <a:pt x="218" y="23"/>
                  </a:lnTo>
                  <a:lnTo>
                    <a:pt x="213" y="27"/>
                  </a:lnTo>
                  <a:lnTo>
                    <a:pt x="208" y="32"/>
                  </a:lnTo>
                  <a:lnTo>
                    <a:pt x="204" y="37"/>
                  </a:lnTo>
                  <a:lnTo>
                    <a:pt x="200" y="42"/>
                  </a:lnTo>
                  <a:lnTo>
                    <a:pt x="194" y="42"/>
                  </a:lnTo>
                  <a:lnTo>
                    <a:pt x="186" y="42"/>
                  </a:lnTo>
                  <a:lnTo>
                    <a:pt x="181" y="44"/>
                  </a:lnTo>
                  <a:lnTo>
                    <a:pt x="176" y="46"/>
                  </a:lnTo>
                  <a:lnTo>
                    <a:pt x="168" y="51"/>
                  </a:lnTo>
                  <a:lnTo>
                    <a:pt x="163" y="56"/>
                  </a:lnTo>
                  <a:lnTo>
                    <a:pt x="158" y="65"/>
                  </a:lnTo>
                  <a:lnTo>
                    <a:pt x="155" y="76"/>
                  </a:lnTo>
                  <a:lnTo>
                    <a:pt x="154" y="86"/>
                  </a:lnTo>
                  <a:lnTo>
                    <a:pt x="155" y="98"/>
                  </a:lnTo>
                  <a:lnTo>
                    <a:pt x="159" y="119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60" y="141"/>
                  </a:lnTo>
                  <a:lnTo>
                    <a:pt x="158" y="145"/>
                  </a:lnTo>
                  <a:lnTo>
                    <a:pt x="155" y="149"/>
                  </a:lnTo>
                  <a:lnTo>
                    <a:pt x="153" y="154"/>
                  </a:lnTo>
                  <a:lnTo>
                    <a:pt x="149" y="164"/>
                  </a:lnTo>
                  <a:lnTo>
                    <a:pt x="149" y="177"/>
                  </a:lnTo>
                  <a:lnTo>
                    <a:pt x="149" y="184"/>
                  </a:lnTo>
                  <a:lnTo>
                    <a:pt x="150" y="190"/>
                  </a:lnTo>
                  <a:lnTo>
                    <a:pt x="151" y="196"/>
                  </a:lnTo>
                  <a:lnTo>
                    <a:pt x="153" y="202"/>
                  </a:lnTo>
                  <a:lnTo>
                    <a:pt x="155" y="205"/>
                  </a:lnTo>
                  <a:lnTo>
                    <a:pt x="159" y="211"/>
                  </a:lnTo>
                  <a:lnTo>
                    <a:pt x="163" y="213"/>
                  </a:lnTo>
                  <a:lnTo>
                    <a:pt x="167" y="216"/>
                  </a:lnTo>
                  <a:lnTo>
                    <a:pt x="167" y="226"/>
                  </a:lnTo>
                  <a:lnTo>
                    <a:pt x="169" y="236"/>
                  </a:lnTo>
                  <a:lnTo>
                    <a:pt x="171" y="245"/>
                  </a:lnTo>
                  <a:lnTo>
                    <a:pt x="173" y="253"/>
                  </a:lnTo>
                  <a:lnTo>
                    <a:pt x="180" y="268"/>
                  </a:lnTo>
                  <a:lnTo>
                    <a:pt x="187" y="281"/>
                  </a:lnTo>
                  <a:lnTo>
                    <a:pt x="195" y="291"/>
                  </a:lnTo>
                  <a:lnTo>
                    <a:pt x="203" y="299"/>
                  </a:lnTo>
                  <a:lnTo>
                    <a:pt x="209" y="306"/>
                  </a:lnTo>
                  <a:lnTo>
                    <a:pt x="215" y="311"/>
                  </a:lnTo>
                  <a:lnTo>
                    <a:pt x="215" y="367"/>
                  </a:lnTo>
                  <a:lnTo>
                    <a:pt x="203" y="372"/>
                  </a:lnTo>
                  <a:lnTo>
                    <a:pt x="190" y="376"/>
                  </a:lnTo>
                  <a:lnTo>
                    <a:pt x="177" y="381"/>
                  </a:lnTo>
                  <a:lnTo>
                    <a:pt x="164" y="385"/>
                  </a:lnTo>
                  <a:lnTo>
                    <a:pt x="137" y="395"/>
                  </a:lnTo>
                  <a:lnTo>
                    <a:pt x="111" y="404"/>
                  </a:lnTo>
                  <a:lnTo>
                    <a:pt x="87" y="413"/>
                  </a:lnTo>
                  <a:lnTo>
                    <a:pt x="65" y="424"/>
                  </a:lnTo>
                  <a:lnTo>
                    <a:pt x="47" y="434"/>
                  </a:lnTo>
                  <a:lnTo>
                    <a:pt x="32" y="444"/>
                  </a:lnTo>
                  <a:lnTo>
                    <a:pt x="25" y="449"/>
                  </a:lnTo>
                  <a:lnTo>
                    <a:pt x="22" y="456"/>
                  </a:lnTo>
                  <a:lnTo>
                    <a:pt x="18" y="462"/>
                  </a:lnTo>
                  <a:lnTo>
                    <a:pt x="14" y="467"/>
                  </a:lnTo>
                  <a:lnTo>
                    <a:pt x="10" y="487"/>
                  </a:lnTo>
                  <a:lnTo>
                    <a:pt x="6" y="510"/>
                  </a:lnTo>
                  <a:lnTo>
                    <a:pt x="4" y="533"/>
                  </a:lnTo>
                  <a:lnTo>
                    <a:pt x="1" y="557"/>
                  </a:lnTo>
                  <a:lnTo>
                    <a:pt x="0" y="597"/>
                  </a:lnTo>
                  <a:lnTo>
                    <a:pt x="0" y="616"/>
                  </a:lnTo>
                  <a:lnTo>
                    <a:pt x="0" y="620"/>
                  </a:lnTo>
                  <a:lnTo>
                    <a:pt x="2" y="624"/>
                  </a:lnTo>
                  <a:lnTo>
                    <a:pt x="6" y="627"/>
                  </a:lnTo>
                  <a:lnTo>
                    <a:pt x="11" y="628"/>
                  </a:lnTo>
                  <a:lnTo>
                    <a:pt x="557" y="628"/>
                  </a:lnTo>
                  <a:lnTo>
                    <a:pt x="561" y="627"/>
                  </a:lnTo>
                  <a:lnTo>
                    <a:pt x="565" y="624"/>
                  </a:lnTo>
                  <a:lnTo>
                    <a:pt x="567" y="620"/>
                  </a:lnTo>
                  <a:lnTo>
                    <a:pt x="569" y="616"/>
                  </a:lnTo>
                  <a:lnTo>
                    <a:pt x="569" y="597"/>
                  </a:lnTo>
                  <a:lnTo>
                    <a:pt x="567" y="557"/>
                  </a:lnTo>
                  <a:lnTo>
                    <a:pt x="565" y="533"/>
                  </a:lnTo>
                  <a:lnTo>
                    <a:pt x="562" y="510"/>
                  </a:lnTo>
                  <a:lnTo>
                    <a:pt x="558" y="487"/>
                  </a:lnTo>
                  <a:lnTo>
                    <a:pt x="555" y="467"/>
                  </a:lnTo>
                  <a:lnTo>
                    <a:pt x="551" y="461"/>
                  </a:lnTo>
                  <a:lnTo>
                    <a:pt x="547" y="456"/>
                  </a:lnTo>
                  <a:lnTo>
                    <a:pt x="543" y="449"/>
                  </a:lnTo>
                  <a:lnTo>
                    <a:pt x="537" y="444"/>
                  </a:lnTo>
                  <a:lnTo>
                    <a:pt x="522" y="433"/>
                  </a:lnTo>
                  <a:lnTo>
                    <a:pt x="504" y="422"/>
                  </a:lnTo>
                  <a:lnTo>
                    <a:pt x="484" y="413"/>
                  </a:lnTo>
                  <a:lnTo>
                    <a:pt x="461" y="404"/>
                  </a:lnTo>
                  <a:lnTo>
                    <a:pt x="435" y="394"/>
                  </a:lnTo>
                  <a:lnTo>
                    <a:pt x="408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3446">
              <a:extLst>
                <a:ext uri="{FF2B5EF4-FFF2-40B4-BE49-F238E27FC236}">
                  <a16:creationId xmlns:a16="http://schemas.microsoft.com/office/drawing/2014/main" xmlns="" id="{334072C5-8E7E-4A65-ABAD-8FD2AA02B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5387975"/>
              <a:ext cx="112712" cy="247650"/>
            </a:xfrm>
            <a:custGeom>
              <a:avLst/>
              <a:gdLst>
                <a:gd name="T0" fmla="*/ 258 w 281"/>
                <a:gd name="T1" fmla="*/ 450 h 625"/>
                <a:gd name="T2" fmla="*/ 234 w 281"/>
                <a:gd name="T3" fmla="*/ 428 h 625"/>
                <a:gd name="T4" fmla="*/ 199 w 281"/>
                <a:gd name="T5" fmla="*/ 408 h 625"/>
                <a:gd name="T6" fmla="*/ 103 w 281"/>
                <a:gd name="T7" fmla="*/ 367 h 625"/>
                <a:gd name="T8" fmla="*/ 65 w 281"/>
                <a:gd name="T9" fmla="*/ 319 h 625"/>
                <a:gd name="T10" fmla="*/ 86 w 281"/>
                <a:gd name="T11" fmla="*/ 301 h 625"/>
                <a:gd name="T12" fmla="*/ 108 w 281"/>
                <a:gd name="T13" fmla="*/ 265 h 625"/>
                <a:gd name="T14" fmla="*/ 113 w 281"/>
                <a:gd name="T15" fmla="*/ 238 h 625"/>
                <a:gd name="T16" fmla="*/ 122 w 281"/>
                <a:gd name="T17" fmla="*/ 223 h 625"/>
                <a:gd name="T18" fmla="*/ 130 w 281"/>
                <a:gd name="T19" fmla="*/ 209 h 625"/>
                <a:gd name="T20" fmla="*/ 132 w 281"/>
                <a:gd name="T21" fmla="*/ 188 h 625"/>
                <a:gd name="T22" fmla="*/ 123 w 281"/>
                <a:gd name="T23" fmla="*/ 157 h 625"/>
                <a:gd name="T24" fmla="*/ 118 w 281"/>
                <a:gd name="T25" fmla="*/ 151 h 625"/>
                <a:gd name="T26" fmla="*/ 131 w 281"/>
                <a:gd name="T27" fmla="*/ 97 h 625"/>
                <a:gd name="T28" fmla="*/ 130 w 281"/>
                <a:gd name="T29" fmla="*/ 59 h 625"/>
                <a:gd name="T30" fmla="*/ 117 w 281"/>
                <a:gd name="T31" fmla="*/ 35 h 625"/>
                <a:gd name="T32" fmla="*/ 94 w 281"/>
                <a:gd name="T33" fmla="*/ 15 h 625"/>
                <a:gd name="T34" fmla="*/ 65 w 281"/>
                <a:gd name="T35" fmla="*/ 2 h 625"/>
                <a:gd name="T36" fmla="*/ 38 w 281"/>
                <a:gd name="T37" fmla="*/ 0 h 625"/>
                <a:gd name="T38" fmla="*/ 13 w 281"/>
                <a:gd name="T39" fmla="*/ 7 h 625"/>
                <a:gd name="T40" fmla="*/ 0 w 281"/>
                <a:gd name="T41" fmla="*/ 20 h 625"/>
                <a:gd name="T42" fmla="*/ 5 w 281"/>
                <a:gd name="T43" fmla="*/ 32 h 625"/>
                <a:gd name="T44" fmla="*/ 18 w 281"/>
                <a:gd name="T45" fmla="*/ 32 h 625"/>
                <a:gd name="T46" fmla="*/ 38 w 281"/>
                <a:gd name="T47" fmla="*/ 24 h 625"/>
                <a:gd name="T48" fmla="*/ 67 w 281"/>
                <a:gd name="T49" fmla="*/ 28 h 625"/>
                <a:gd name="T50" fmla="*/ 89 w 281"/>
                <a:gd name="T51" fmla="*/ 41 h 625"/>
                <a:gd name="T52" fmla="*/ 103 w 281"/>
                <a:gd name="T53" fmla="*/ 56 h 625"/>
                <a:gd name="T54" fmla="*/ 108 w 281"/>
                <a:gd name="T55" fmla="*/ 75 h 625"/>
                <a:gd name="T56" fmla="*/ 105 w 281"/>
                <a:gd name="T57" fmla="*/ 107 h 625"/>
                <a:gd name="T58" fmla="*/ 92 w 281"/>
                <a:gd name="T59" fmla="*/ 152 h 625"/>
                <a:gd name="T60" fmla="*/ 94 w 281"/>
                <a:gd name="T61" fmla="*/ 166 h 625"/>
                <a:gd name="T62" fmla="*/ 104 w 281"/>
                <a:gd name="T63" fmla="*/ 172 h 625"/>
                <a:gd name="T64" fmla="*/ 109 w 281"/>
                <a:gd name="T65" fmla="*/ 188 h 625"/>
                <a:gd name="T66" fmla="*/ 104 w 281"/>
                <a:gd name="T67" fmla="*/ 206 h 625"/>
                <a:gd name="T68" fmla="*/ 94 w 281"/>
                <a:gd name="T69" fmla="*/ 210 h 625"/>
                <a:gd name="T70" fmla="*/ 90 w 281"/>
                <a:gd name="T71" fmla="*/ 231 h 625"/>
                <a:gd name="T72" fmla="*/ 85 w 281"/>
                <a:gd name="T73" fmla="*/ 259 h 625"/>
                <a:gd name="T74" fmla="*/ 55 w 281"/>
                <a:gd name="T75" fmla="*/ 297 h 625"/>
                <a:gd name="T76" fmla="*/ 44 w 281"/>
                <a:gd name="T77" fmla="*/ 306 h 625"/>
                <a:gd name="T78" fmla="*/ 41 w 281"/>
                <a:gd name="T79" fmla="*/ 360 h 625"/>
                <a:gd name="T80" fmla="*/ 46 w 281"/>
                <a:gd name="T81" fmla="*/ 371 h 625"/>
                <a:gd name="T82" fmla="*/ 119 w 281"/>
                <a:gd name="T83" fmla="*/ 399 h 625"/>
                <a:gd name="T84" fmla="*/ 222 w 281"/>
                <a:gd name="T85" fmla="*/ 449 h 625"/>
                <a:gd name="T86" fmla="*/ 241 w 281"/>
                <a:gd name="T87" fmla="*/ 467 h 625"/>
                <a:gd name="T88" fmla="*/ 250 w 281"/>
                <a:gd name="T89" fmla="*/ 503 h 625"/>
                <a:gd name="T90" fmla="*/ 257 w 281"/>
                <a:gd name="T91" fmla="*/ 574 h 625"/>
                <a:gd name="T92" fmla="*/ 204 w 281"/>
                <a:gd name="T93" fmla="*/ 602 h 625"/>
                <a:gd name="T94" fmla="*/ 196 w 281"/>
                <a:gd name="T95" fmla="*/ 613 h 625"/>
                <a:gd name="T96" fmla="*/ 204 w 281"/>
                <a:gd name="T97" fmla="*/ 624 h 625"/>
                <a:gd name="T98" fmla="*/ 273 w 281"/>
                <a:gd name="T99" fmla="*/ 624 h 625"/>
                <a:gd name="T100" fmla="*/ 281 w 281"/>
                <a:gd name="T101" fmla="*/ 613 h 625"/>
                <a:gd name="T102" fmla="*/ 277 w 281"/>
                <a:gd name="T103" fmla="*/ 530 h 625"/>
                <a:gd name="T104" fmla="*/ 267 w 281"/>
                <a:gd name="T105" fmla="*/ 464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1" h="625">
                  <a:moveTo>
                    <a:pt x="267" y="464"/>
                  </a:moveTo>
                  <a:lnTo>
                    <a:pt x="263" y="457"/>
                  </a:lnTo>
                  <a:lnTo>
                    <a:pt x="258" y="450"/>
                  </a:lnTo>
                  <a:lnTo>
                    <a:pt x="252" y="443"/>
                  </a:lnTo>
                  <a:lnTo>
                    <a:pt x="244" y="435"/>
                  </a:lnTo>
                  <a:lnTo>
                    <a:pt x="234" y="428"/>
                  </a:lnTo>
                  <a:lnTo>
                    <a:pt x="223" y="421"/>
                  </a:lnTo>
                  <a:lnTo>
                    <a:pt x="212" y="414"/>
                  </a:lnTo>
                  <a:lnTo>
                    <a:pt x="199" y="408"/>
                  </a:lnTo>
                  <a:lnTo>
                    <a:pt x="169" y="394"/>
                  </a:lnTo>
                  <a:lnTo>
                    <a:pt x="137" y="381"/>
                  </a:lnTo>
                  <a:lnTo>
                    <a:pt x="103" y="367"/>
                  </a:lnTo>
                  <a:lnTo>
                    <a:pt x="65" y="353"/>
                  </a:lnTo>
                  <a:lnTo>
                    <a:pt x="65" y="353"/>
                  </a:lnTo>
                  <a:lnTo>
                    <a:pt x="65" y="319"/>
                  </a:lnTo>
                  <a:lnTo>
                    <a:pt x="72" y="315"/>
                  </a:lnTo>
                  <a:lnTo>
                    <a:pt x="78" y="309"/>
                  </a:lnTo>
                  <a:lnTo>
                    <a:pt x="86" y="301"/>
                  </a:lnTo>
                  <a:lnTo>
                    <a:pt x="94" y="292"/>
                  </a:lnTo>
                  <a:lnTo>
                    <a:pt x="101" y="279"/>
                  </a:lnTo>
                  <a:lnTo>
                    <a:pt x="108" y="265"/>
                  </a:lnTo>
                  <a:lnTo>
                    <a:pt x="110" y="256"/>
                  </a:lnTo>
                  <a:lnTo>
                    <a:pt x="112" y="247"/>
                  </a:lnTo>
                  <a:lnTo>
                    <a:pt x="113" y="238"/>
                  </a:lnTo>
                  <a:lnTo>
                    <a:pt x="114" y="228"/>
                  </a:lnTo>
                  <a:lnTo>
                    <a:pt x="118" y="226"/>
                  </a:lnTo>
                  <a:lnTo>
                    <a:pt x="122" y="223"/>
                  </a:lnTo>
                  <a:lnTo>
                    <a:pt x="125" y="219"/>
                  </a:lnTo>
                  <a:lnTo>
                    <a:pt x="127" y="215"/>
                  </a:lnTo>
                  <a:lnTo>
                    <a:pt x="130" y="209"/>
                  </a:lnTo>
                  <a:lnTo>
                    <a:pt x="131" y="202"/>
                  </a:lnTo>
                  <a:lnTo>
                    <a:pt x="132" y="196"/>
                  </a:lnTo>
                  <a:lnTo>
                    <a:pt x="132" y="188"/>
                  </a:lnTo>
                  <a:lnTo>
                    <a:pt x="131" y="177"/>
                  </a:lnTo>
                  <a:lnTo>
                    <a:pt x="128" y="166"/>
                  </a:lnTo>
                  <a:lnTo>
                    <a:pt x="123" y="157"/>
                  </a:lnTo>
                  <a:lnTo>
                    <a:pt x="117" y="151"/>
                  </a:lnTo>
                  <a:lnTo>
                    <a:pt x="118" y="151"/>
                  </a:lnTo>
                  <a:lnTo>
                    <a:pt x="118" y="151"/>
                  </a:lnTo>
                  <a:lnTo>
                    <a:pt x="123" y="133"/>
                  </a:lnTo>
                  <a:lnTo>
                    <a:pt x="130" y="110"/>
                  </a:lnTo>
                  <a:lnTo>
                    <a:pt x="131" y="97"/>
                  </a:lnTo>
                  <a:lnTo>
                    <a:pt x="132" y="84"/>
                  </a:lnTo>
                  <a:lnTo>
                    <a:pt x="132" y="71"/>
                  </a:lnTo>
                  <a:lnTo>
                    <a:pt x="130" y="59"/>
                  </a:lnTo>
                  <a:lnTo>
                    <a:pt x="127" y="51"/>
                  </a:lnTo>
                  <a:lnTo>
                    <a:pt x="122" y="43"/>
                  </a:lnTo>
                  <a:lnTo>
                    <a:pt x="117" y="35"/>
                  </a:lnTo>
                  <a:lnTo>
                    <a:pt x="110" y="28"/>
                  </a:lnTo>
                  <a:lnTo>
                    <a:pt x="103" y="21"/>
                  </a:lnTo>
                  <a:lnTo>
                    <a:pt x="94" y="15"/>
                  </a:lnTo>
                  <a:lnTo>
                    <a:pt x="85" y="10"/>
                  </a:lnTo>
                  <a:lnTo>
                    <a:pt x="76" y="6"/>
                  </a:lnTo>
                  <a:lnTo>
                    <a:pt x="65" y="2"/>
                  </a:lnTo>
                  <a:lnTo>
                    <a:pt x="56" y="1"/>
                  </a:lnTo>
                  <a:lnTo>
                    <a:pt x="47" y="0"/>
                  </a:lnTo>
                  <a:lnTo>
                    <a:pt x="38" y="0"/>
                  </a:lnTo>
                  <a:lnTo>
                    <a:pt x="29" y="2"/>
                  </a:lnTo>
                  <a:lnTo>
                    <a:pt x="22" y="3"/>
                  </a:lnTo>
                  <a:lnTo>
                    <a:pt x="13" y="7"/>
                  </a:lnTo>
                  <a:lnTo>
                    <a:pt x="5" y="12"/>
                  </a:lnTo>
                  <a:lnTo>
                    <a:pt x="1" y="15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1" y="29"/>
                  </a:lnTo>
                  <a:lnTo>
                    <a:pt x="5" y="32"/>
                  </a:lnTo>
                  <a:lnTo>
                    <a:pt x="9" y="34"/>
                  </a:lnTo>
                  <a:lnTo>
                    <a:pt x="14" y="34"/>
                  </a:lnTo>
                  <a:lnTo>
                    <a:pt x="18" y="32"/>
                  </a:lnTo>
                  <a:lnTo>
                    <a:pt x="26" y="29"/>
                  </a:lnTo>
                  <a:lnTo>
                    <a:pt x="32" y="26"/>
                  </a:lnTo>
                  <a:lnTo>
                    <a:pt x="38" y="24"/>
                  </a:lnTo>
                  <a:lnTo>
                    <a:pt x="45" y="24"/>
                  </a:lnTo>
                  <a:lnTo>
                    <a:pt x="56" y="25"/>
                  </a:lnTo>
                  <a:lnTo>
                    <a:pt x="67" y="28"/>
                  </a:lnTo>
                  <a:lnTo>
                    <a:pt x="74" y="32"/>
                  </a:lnTo>
                  <a:lnTo>
                    <a:pt x="82" y="35"/>
                  </a:lnTo>
                  <a:lnTo>
                    <a:pt x="89" y="41"/>
                  </a:lnTo>
                  <a:lnTo>
                    <a:pt x="94" y="46"/>
                  </a:lnTo>
                  <a:lnTo>
                    <a:pt x="99" y="51"/>
                  </a:lnTo>
                  <a:lnTo>
                    <a:pt x="103" y="56"/>
                  </a:lnTo>
                  <a:lnTo>
                    <a:pt x="105" y="61"/>
                  </a:lnTo>
                  <a:lnTo>
                    <a:pt x="107" y="65"/>
                  </a:lnTo>
                  <a:lnTo>
                    <a:pt x="108" y="75"/>
                  </a:lnTo>
                  <a:lnTo>
                    <a:pt x="108" y="86"/>
                  </a:lnTo>
                  <a:lnTo>
                    <a:pt x="108" y="97"/>
                  </a:lnTo>
                  <a:lnTo>
                    <a:pt x="105" y="107"/>
                  </a:lnTo>
                  <a:lnTo>
                    <a:pt x="100" y="127"/>
                  </a:lnTo>
                  <a:lnTo>
                    <a:pt x="95" y="142"/>
                  </a:lnTo>
                  <a:lnTo>
                    <a:pt x="92" y="152"/>
                  </a:lnTo>
                  <a:lnTo>
                    <a:pt x="91" y="159"/>
                  </a:lnTo>
                  <a:lnTo>
                    <a:pt x="91" y="163"/>
                  </a:lnTo>
                  <a:lnTo>
                    <a:pt x="94" y="166"/>
                  </a:lnTo>
                  <a:lnTo>
                    <a:pt x="98" y="169"/>
                  </a:lnTo>
                  <a:lnTo>
                    <a:pt x="103" y="170"/>
                  </a:lnTo>
                  <a:lnTo>
                    <a:pt x="104" y="172"/>
                  </a:lnTo>
                  <a:lnTo>
                    <a:pt x="107" y="175"/>
                  </a:lnTo>
                  <a:lnTo>
                    <a:pt x="108" y="181"/>
                  </a:lnTo>
                  <a:lnTo>
                    <a:pt x="109" y="188"/>
                  </a:lnTo>
                  <a:lnTo>
                    <a:pt x="108" y="197"/>
                  </a:lnTo>
                  <a:lnTo>
                    <a:pt x="105" y="204"/>
                  </a:lnTo>
                  <a:lnTo>
                    <a:pt x="104" y="206"/>
                  </a:lnTo>
                  <a:lnTo>
                    <a:pt x="103" y="208"/>
                  </a:lnTo>
                  <a:lnTo>
                    <a:pt x="98" y="208"/>
                  </a:lnTo>
                  <a:lnTo>
                    <a:pt x="94" y="210"/>
                  </a:lnTo>
                  <a:lnTo>
                    <a:pt x="91" y="214"/>
                  </a:lnTo>
                  <a:lnTo>
                    <a:pt x="91" y="219"/>
                  </a:lnTo>
                  <a:lnTo>
                    <a:pt x="90" y="231"/>
                  </a:lnTo>
                  <a:lnTo>
                    <a:pt x="89" y="241"/>
                  </a:lnTo>
                  <a:lnTo>
                    <a:pt x="87" y="250"/>
                  </a:lnTo>
                  <a:lnTo>
                    <a:pt x="85" y="259"/>
                  </a:lnTo>
                  <a:lnTo>
                    <a:pt x="78" y="273"/>
                  </a:lnTo>
                  <a:lnTo>
                    <a:pt x="71" y="283"/>
                  </a:lnTo>
                  <a:lnTo>
                    <a:pt x="55" y="297"/>
                  </a:lnTo>
                  <a:lnTo>
                    <a:pt x="49" y="301"/>
                  </a:lnTo>
                  <a:lnTo>
                    <a:pt x="45" y="304"/>
                  </a:lnTo>
                  <a:lnTo>
                    <a:pt x="44" y="306"/>
                  </a:lnTo>
                  <a:lnTo>
                    <a:pt x="41" y="309"/>
                  </a:lnTo>
                  <a:lnTo>
                    <a:pt x="41" y="313"/>
                  </a:lnTo>
                  <a:lnTo>
                    <a:pt x="41" y="360"/>
                  </a:lnTo>
                  <a:lnTo>
                    <a:pt x="41" y="364"/>
                  </a:lnTo>
                  <a:lnTo>
                    <a:pt x="44" y="368"/>
                  </a:lnTo>
                  <a:lnTo>
                    <a:pt x="46" y="371"/>
                  </a:lnTo>
                  <a:lnTo>
                    <a:pt x="49" y="372"/>
                  </a:lnTo>
                  <a:lnTo>
                    <a:pt x="58" y="376"/>
                  </a:lnTo>
                  <a:lnTo>
                    <a:pt x="119" y="399"/>
                  </a:lnTo>
                  <a:lnTo>
                    <a:pt x="177" y="423"/>
                  </a:lnTo>
                  <a:lnTo>
                    <a:pt x="202" y="436"/>
                  </a:lnTo>
                  <a:lnTo>
                    <a:pt x="222" y="449"/>
                  </a:lnTo>
                  <a:lnTo>
                    <a:pt x="230" y="454"/>
                  </a:lnTo>
                  <a:lnTo>
                    <a:pt x="236" y="461"/>
                  </a:lnTo>
                  <a:lnTo>
                    <a:pt x="241" y="467"/>
                  </a:lnTo>
                  <a:lnTo>
                    <a:pt x="244" y="472"/>
                  </a:lnTo>
                  <a:lnTo>
                    <a:pt x="248" y="486"/>
                  </a:lnTo>
                  <a:lnTo>
                    <a:pt x="250" y="503"/>
                  </a:lnTo>
                  <a:lnTo>
                    <a:pt x="253" y="520"/>
                  </a:lnTo>
                  <a:lnTo>
                    <a:pt x="254" y="539"/>
                  </a:lnTo>
                  <a:lnTo>
                    <a:pt x="257" y="574"/>
                  </a:lnTo>
                  <a:lnTo>
                    <a:pt x="257" y="601"/>
                  </a:lnTo>
                  <a:lnTo>
                    <a:pt x="209" y="601"/>
                  </a:lnTo>
                  <a:lnTo>
                    <a:pt x="204" y="602"/>
                  </a:lnTo>
                  <a:lnTo>
                    <a:pt x="200" y="604"/>
                  </a:lnTo>
                  <a:lnTo>
                    <a:pt x="198" y="608"/>
                  </a:lnTo>
                  <a:lnTo>
                    <a:pt x="196" y="613"/>
                  </a:lnTo>
                  <a:lnTo>
                    <a:pt x="198" y="617"/>
                  </a:lnTo>
                  <a:lnTo>
                    <a:pt x="200" y="621"/>
                  </a:lnTo>
                  <a:lnTo>
                    <a:pt x="204" y="624"/>
                  </a:lnTo>
                  <a:lnTo>
                    <a:pt x="209" y="625"/>
                  </a:lnTo>
                  <a:lnTo>
                    <a:pt x="270" y="625"/>
                  </a:lnTo>
                  <a:lnTo>
                    <a:pt x="273" y="624"/>
                  </a:lnTo>
                  <a:lnTo>
                    <a:pt x="277" y="621"/>
                  </a:lnTo>
                  <a:lnTo>
                    <a:pt x="280" y="617"/>
                  </a:lnTo>
                  <a:lnTo>
                    <a:pt x="281" y="613"/>
                  </a:lnTo>
                  <a:lnTo>
                    <a:pt x="281" y="594"/>
                  </a:lnTo>
                  <a:lnTo>
                    <a:pt x="280" y="554"/>
                  </a:lnTo>
                  <a:lnTo>
                    <a:pt x="277" y="530"/>
                  </a:lnTo>
                  <a:lnTo>
                    <a:pt x="275" y="507"/>
                  </a:lnTo>
                  <a:lnTo>
                    <a:pt x="271" y="484"/>
                  </a:lnTo>
                  <a:lnTo>
                    <a:pt x="267" y="4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xmlns="" id="{ABB60BDA-D4C1-4C07-BE44-8158EF962C92}"/>
              </a:ext>
            </a:extLst>
          </p:cNvPr>
          <p:cNvGrpSpPr/>
          <p:nvPr/>
        </p:nvGrpSpPr>
        <p:grpSpPr>
          <a:xfrm>
            <a:off x="7283722" y="4389900"/>
            <a:ext cx="347679" cy="336153"/>
            <a:chOff x="4892675" y="2501900"/>
            <a:chExt cx="287338" cy="277813"/>
          </a:xfrm>
          <a:solidFill>
            <a:schemeClr val="bg1"/>
          </a:solidFill>
        </p:grpSpPr>
        <p:sp>
          <p:nvSpPr>
            <p:cNvPr id="79" name="Freeform 300">
              <a:extLst>
                <a:ext uri="{FF2B5EF4-FFF2-40B4-BE49-F238E27FC236}">
                  <a16:creationId xmlns:a16="http://schemas.microsoft.com/office/drawing/2014/main" xmlns="" id="{079F1AF8-61FC-4E38-A00F-4F8AC7B28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4425" y="2501900"/>
              <a:ext cx="227013" cy="157163"/>
            </a:xfrm>
            <a:custGeom>
              <a:avLst/>
              <a:gdLst>
                <a:gd name="T0" fmla="*/ 19 w 712"/>
                <a:gd name="T1" fmla="*/ 494 h 495"/>
                <a:gd name="T2" fmla="*/ 679 w 712"/>
                <a:gd name="T3" fmla="*/ 60 h 495"/>
                <a:gd name="T4" fmla="*/ 668 w 712"/>
                <a:gd name="T5" fmla="*/ 167 h 495"/>
                <a:gd name="T6" fmla="*/ 669 w 712"/>
                <a:gd name="T7" fmla="*/ 173 h 495"/>
                <a:gd name="T8" fmla="*/ 672 w 712"/>
                <a:gd name="T9" fmla="*/ 177 h 495"/>
                <a:gd name="T10" fmla="*/ 677 w 712"/>
                <a:gd name="T11" fmla="*/ 180 h 495"/>
                <a:gd name="T12" fmla="*/ 682 w 712"/>
                <a:gd name="T13" fmla="*/ 180 h 495"/>
                <a:gd name="T14" fmla="*/ 688 w 712"/>
                <a:gd name="T15" fmla="*/ 179 h 495"/>
                <a:gd name="T16" fmla="*/ 696 w 712"/>
                <a:gd name="T17" fmla="*/ 173 h 495"/>
                <a:gd name="T18" fmla="*/ 712 w 712"/>
                <a:gd name="T19" fmla="*/ 31 h 495"/>
                <a:gd name="T20" fmla="*/ 712 w 712"/>
                <a:gd name="T21" fmla="*/ 30 h 495"/>
                <a:gd name="T22" fmla="*/ 712 w 712"/>
                <a:gd name="T23" fmla="*/ 27 h 495"/>
                <a:gd name="T24" fmla="*/ 711 w 712"/>
                <a:gd name="T25" fmla="*/ 24 h 495"/>
                <a:gd name="T26" fmla="*/ 710 w 712"/>
                <a:gd name="T27" fmla="*/ 22 h 495"/>
                <a:gd name="T28" fmla="*/ 710 w 712"/>
                <a:gd name="T29" fmla="*/ 22 h 495"/>
                <a:gd name="T30" fmla="*/ 707 w 712"/>
                <a:gd name="T31" fmla="*/ 20 h 495"/>
                <a:gd name="T32" fmla="*/ 705 w 712"/>
                <a:gd name="T33" fmla="*/ 17 h 495"/>
                <a:gd name="T34" fmla="*/ 702 w 712"/>
                <a:gd name="T35" fmla="*/ 16 h 495"/>
                <a:gd name="T36" fmla="*/ 700 w 712"/>
                <a:gd name="T37" fmla="*/ 15 h 495"/>
                <a:gd name="T38" fmla="*/ 699 w 712"/>
                <a:gd name="T39" fmla="*/ 15 h 495"/>
                <a:gd name="T40" fmla="*/ 561 w 712"/>
                <a:gd name="T41" fmla="*/ 0 h 495"/>
                <a:gd name="T42" fmla="*/ 555 w 712"/>
                <a:gd name="T43" fmla="*/ 1 h 495"/>
                <a:gd name="T44" fmla="*/ 551 w 712"/>
                <a:gd name="T45" fmla="*/ 6 h 495"/>
                <a:gd name="T46" fmla="*/ 548 w 712"/>
                <a:gd name="T47" fmla="*/ 11 h 495"/>
                <a:gd name="T48" fmla="*/ 547 w 712"/>
                <a:gd name="T49" fmla="*/ 16 h 495"/>
                <a:gd name="T50" fmla="*/ 549 w 712"/>
                <a:gd name="T51" fmla="*/ 22 h 495"/>
                <a:gd name="T52" fmla="*/ 552 w 712"/>
                <a:gd name="T53" fmla="*/ 27 h 495"/>
                <a:gd name="T54" fmla="*/ 557 w 712"/>
                <a:gd name="T55" fmla="*/ 29 h 495"/>
                <a:gd name="T56" fmla="*/ 654 w 712"/>
                <a:gd name="T57" fmla="*/ 41 h 495"/>
                <a:gd name="T58" fmla="*/ 4 w 712"/>
                <a:gd name="T59" fmla="*/ 469 h 495"/>
                <a:gd name="T60" fmla="*/ 1 w 712"/>
                <a:gd name="T61" fmla="*/ 473 h 495"/>
                <a:gd name="T62" fmla="*/ 0 w 712"/>
                <a:gd name="T63" fmla="*/ 480 h 495"/>
                <a:gd name="T64" fmla="*/ 1 w 712"/>
                <a:gd name="T65" fmla="*/ 485 h 495"/>
                <a:gd name="T66" fmla="*/ 5 w 712"/>
                <a:gd name="T67" fmla="*/ 490 h 495"/>
                <a:gd name="T68" fmla="*/ 11 w 712"/>
                <a:gd name="T69" fmla="*/ 494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12" h="495">
                  <a:moveTo>
                    <a:pt x="15" y="495"/>
                  </a:moveTo>
                  <a:lnTo>
                    <a:pt x="19" y="494"/>
                  </a:lnTo>
                  <a:lnTo>
                    <a:pt x="23" y="493"/>
                  </a:lnTo>
                  <a:lnTo>
                    <a:pt x="679" y="60"/>
                  </a:lnTo>
                  <a:lnTo>
                    <a:pt x="668" y="164"/>
                  </a:lnTo>
                  <a:lnTo>
                    <a:pt x="668" y="167"/>
                  </a:lnTo>
                  <a:lnTo>
                    <a:pt x="668" y="170"/>
                  </a:lnTo>
                  <a:lnTo>
                    <a:pt x="669" y="173"/>
                  </a:lnTo>
                  <a:lnTo>
                    <a:pt x="671" y="175"/>
                  </a:lnTo>
                  <a:lnTo>
                    <a:pt x="672" y="177"/>
                  </a:lnTo>
                  <a:lnTo>
                    <a:pt x="675" y="179"/>
                  </a:lnTo>
                  <a:lnTo>
                    <a:pt x="677" y="180"/>
                  </a:lnTo>
                  <a:lnTo>
                    <a:pt x="681" y="180"/>
                  </a:lnTo>
                  <a:lnTo>
                    <a:pt x="682" y="180"/>
                  </a:lnTo>
                  <a:lnTo>
                    <a:pt x="682" y="180"/>
                  </a:lnTo>
                  <a:lnTo>
                    <a:pt x="688" y="179"/>
                  </a:lnTo>
                  <a:lnTo>
                    <a:pt x="692" y="177"/>
                  </a:lnTo>
                  <a:lnTo>
                    <a:pt x="696" y="173"/>
                  </a:lnTo>
                  <a:lnTo>
                    <a:pt x="697" y="168"/>
                  </a:lnTo>
                  <a:lnTo>
                    <a:pt x="712" y="31"/>
                  </a:lnTo>
                  <a:lnTo>
                    <a:pt x="712" y="31"/>
                  </a:lnTo>
                  <a:lnTo>
                    <a:pt x="712" y="30"/>
                  </a:lnTo>
                  <a:lnTo>
                    <a:pt x="712" y="28"/>
                  </a:lnTo>
                  <a:lnTo>
                    <a:pt x="712" y="27"/>
                  </a:lnTo>
                  <a:lnTo>
                    <a:pt x="712" y="25"/>
                  </a:lnTo>
                  <a:lnTo>
                    <a:pt x="711" y="24"/>
                  </a:lnTo>
                  <a:lnTo>
                    <a:pt x="711" y="23"/>
                  </a:lnTo>
                  <a:lnTo>
                    <a:pt x="710" y="22"/>
                  </a:lnTo>
                  <a:lnTo>
                    <a:pt x="710" y="22"/>
                  </a:lnTo>
                  <a:lnTo>
                    <a:pt x="710" y="22"/>
                  </a:lnTo>
                  <a:lnTo>
                    <a:pt x="709" y="21"/>
                  </a:lnTo>
                  <a:lnTo>
                    <a:pt x="707" y="20"/>
                  </a:lnTo>
                  <a:lnTo>
                    <a:pt x="706" y="18"/>
                  </a:lnTo>
                  <a:lnTo>
                    <a:pt x="705" y="17"/>
                  </a:lnTo>
                  <a:lnTo>
                    <a:pt x="704" y="17"/>
                  </a:lnTo>
                  <a:lnTo>
                    <a:pt x="702" y="16"/>
                  </a:lnTo>
                  <a:lnTo>
                    <a:pt x="701" y="16"/>
                  </a:lnTo>
                  <a:lnTo>
                    <a:pt x="700" y="15"/>
                  </a:lnTo>
                  <a:lnTo>
                    <a:pt x="699" y="15"/>
                  </a:lnTo>
                  <a:lnTo>
                    <a:pt x="699" y="15"/>
                  </a:lnTo>
                  <a:lnTo>
                    <a:pt x="564" y="0"/>
                  </a:lnTo>
                  <a:lnTo>
                    <a:pt x="561" y="0"/>
                  </a:lnTo>
                  <a:lnTo>
                    <a:pt x="557" y="0"/>
                  </a:lnTo>
                  <a:lnTo>
                    <a:pt x="555" y="1"/>
                  </a:lnTo>
                  <a:lnTo>
                    <a:pt x="553" y="3"/>
                  </a:lnTo>
                  <a:lnTo>
                    <a:pt x="551" y="6"/>
                  </a:lnTo>
                  <a:lnTo>
                    <a:pt x="549" y="8"/>
                  </a:lnTo>
                  <a:lnTo>
                    <a:pt x="548" y="11"/>
                  </a:lnTo>
                  <a:lnTo>
                    <a:pt x="547" y="13"/>
                  </a:lnTo>
                  <a:lnTo>
                    <a:pt x="547" y="16"/>
                  </a:lnTo>
                  <a:lnTo>
                    <a:pt x="548" y="20"/>
                  </a:lnTo>
                  <a:lnTo>
                    <a:pt x="549" y="22"/>
                  </a:lnTo>
                  <a:lnTo>
                    <a:pt x="550" y="25"/>
                  </a:lnTo>
                  <a:lnTo>
                    <a:pt x="552" y="27"/>
                  </a:lnTo>
                  <a:lnTo>
                    <a:pt x="554" y="28"/>
                  </a:lnTo>
                  <a:lnTo>
                    <a:pt x="557" y="29"/>
                  </a:lnTo>
                  <a:lnTo>
                    <a:pt x="561" y="30"/>
                  </a:lnTo>
                  <a:lnTo>
                    <a:pt x="654" y="41"/>
                  </a:lnTo>
                  <a:lnTo>
                    <a:pt x="6" y="467"/>
                  </a:lnTo>
                  <a:lnTo>
                    <a:pt x="4" y="469"/>
                  </a:lnTo>
                  <a:lnTo>
                    <a:pt x="2" y="471"/>
                  </a:lnTo>
                  <a:lnTo>
                    <a:pt x="1" y="473"/>
                  </a:lnTo>
                  <a:lnTo>
                    <a:pt x="0" y="477"/>
                  </a:lnTo>
                  <a:lnTo>
                    <a:pt x="0" y="480"/>
                  </a:lnTo>
                  <a:lnTo>
                    <a:pt x="0" y="482"/>
                  </a:lnTo>
                  <a:lnTo>
                    <a:pt x="1" y="485"/>
                  </a:lnTo>
                  <a:lnTo>
                    <a:pt x="2" y="488"/>
                  </a:lnTo>
                  <a:lnTo>
                    <a:pt x="5" y="490"/>
                  </a:lnTo>
                  <a:lnTo>
                    <a:pt x="8" y="493"/>
                  </a:lnTo>
                  <a:lnTo>
                    <a:pt x="11" y="494"/>
                  </a:lnTo>
                  <a:lnTo>
                    <a:pt x="15" y="4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301">
              <a:extLst>
                <a:ext uri="{FF2B5EF4-FFF2-40B4-BE49-F238E27FC236}">
                  <a16:creationId xmlns:a16="http://schemas.microsoft.com/office/drawing/2014/main" xmlns="" id="{12F6D320-A2D7-49AA-A59C-B7DFD83EB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675" y="2587625"/>
              <a:ext cx="287338" cy="192088"/>
            </a:xfrm>
            <a:custGeom>
              <a:avLst/>
              <a:gdLst>
                <a:gd name="T0" fmla="*/ 843 w 903"/>
                <a:gd name="T1" fmla="*/ 572 h 602"/>
                <a:gd name="T2" fmla="*/ 842 w 903"/>
                <a:gd name="T3" fmla="*/ 12 h 602"/>
                <a:gd name="T4" fmla="*/ 840 w 903"/>
                <a:gd name="T5" fmla="*/ 7 h 602"/>
                <a:gd name="T6" fmla="*/ 835 w 903"/>
                <a:gd name="T7" fmla="*/ 3 h 602"/>
                <a:gd name="T8" fmla="*/ 830 w 903"/>
                <a:gd name="T9" fmla="*/ 1 h 602"/>
                <a:gd name="T10" fmla="*/ 707 w 903"/>
                <a:gd name="T11" fmla="*/ 0 h 602"/>
                <a:gd name="T12" fmla="*/ 701 w 903"/>
                <a:gd name="T13" fmla="*/ 2 h 602"/>
                <a:gd name="T14" fmla="*/ 696 w 903"/>
                <a:gd name="T15" fmla="*/ 5 h 602"/>
                <a:gd name="T16" fmla="*/ 693 w 903"/>
                <a:gd name="T17" fmla="*/ 9 h 602"/>
                <a:gd name="T18" fmla="*/ 692 w 903"/>
                <a:gd name="T19" fmla="*/ 16 h 602"/>
                <a:gd name="T20" fmla="*/ 632 w 903"/>
                <a:gd name="T21" fmla="*/ 572 h 602"/>
                <a:gd name="T22" fmla="*/ 632 w 903"/>
                <a:gd name="T23" fmla="*/ 163 h 602"/>
                <a:gd name="T24" fmla="*/ 629 w 903"/>
                <a:gd name="T25" fmla="*/ 157 h 602"/>
                <a:gd name="T26" fmla="*/ 625 w 903"/>
                <a:gd name="T27" fmla="*/ 153 h 602"/>
                <a:gd name="T28" fmla="*/ 620 w 903"/>
                <a:gd name="T29" fmla="*/ 151 h 602"/>
                <a:gd name="T30" fmla="*/ 496 w 903"/>
                <a:gd name="T31" fmla="*/ 151 h 602"/>
                <a:gd name="T32" fmla="*/ 490 w 903"/>
                <a:gd name="T33" fmla="*/ 152 h 602"/>
                <a:gd name="T34" fmla="*/ 486 w 903"/>
                <a:gd name="T35" fmla="*/ 155 h 602"/>
                <a:gd name="T36" fmla="*/ 482 w 903"/>
                <a:gd name="T37" fmla="*/ 159 h 602"/>
                <a:gd name="T38" fmla="*/ 481 w 903"/>
                <a:gd name="T39" fmla="*/ 166 h 602"/>
                <a:gd name="T40" fmla="*/ 421 w 903"/>
                <a:gd name="T41" fmla="*/ 572 h 602"/>
                <a:gd name="T42" fmla="*/ 420 w 903"/>
                <a:gd name="T43" fmla="*/ 313 h 602"/>
                <a:gd name="T44" fmla="*/ 418 w 903"/>
                <a:gd name="T45" fmla="*/ 307 h 602"/>
                <a:gd name="T46" fmla="*/ 414 w 903"/>
                <a:gd name="T47" fmla="*/ 304 h 602"/>
                <a:gd name="T48" fmla="*/ 408 w 903"/>
                <a:gd name="T49" fmla="*/ 302 h 602"/>
                <a:gd name="T50" fmla="*/ 285 w 903"/>
                <a:gd name="T51" fmla="*/ 301 h 602"/>
                <a:gd name="T52" fmla="*/ 280 w 903"/>
                <a:gd name="T53" fmla="*/ 302 h 602"/>
                <a:gd name="T54" fmla="*/ 274 w 903"/>
                <a:gd name="T55" fmla="*/ 305 h 602"/>
                <a:gd name="T56" fmla="*/ 271 w 903"/>
                <a:gd name="T57" fmla="*/ 311 h 602"/>
                <a:gd name="T58" fmla="*/ 270 w 903"/>
                <a:gd name="T59" fmla="*/ 316 h 602"/>
                <a:gd name="T60" fmla="*/ 210 w 903"/>
                <a:gd name="T61" fmla="*/ 572 h 602"/>
                <a:gd name="T62" fmla="*/ 210 w 903"/>
                <a:gd name="T63" fmla="*/ 464 h 602"/>
                <a:gd name="T64" fmla="*/ 208 w 903"/>
                <a:gd name="T65" fmla="*/ 459 h 602"/>
                <a:gd name="T66" fmla="*/ 204 w 903"/>
                <a:gd name="T67" fmla="*/ 454 h 602"/>
                <a:gd name="T68" fmla="*/ 198 w 903"/>
                <a:gd name="T69" fmla="*/ 452 h 602"/>
                <a:gd name="T70" fmla="*/ 75 w 903"/>
                <a:gd name="T71" fmla="*/ 452 h 602"/>
                <a:gd name="T72" fmla="*/ 69 w 903"/>
                <a:gd name="T73" fmla="*/ 453 h 602"/>
                <a:gd name="T74" fmla="*/ 64 w 903"/>
                <a:gd name="T75" fmla="*/ 457 h 602"/>
                <a:gd name="T76" fmla="*/ 61 w 903"/>
                <a:gd name="T77" fmla="*/ 461 h 602"/>
                <a:gd name="T78" fmla="*/ 60 w 903"/>
                <a:gd name="T79" fmla="*/ 467 h 602"/>
                <a:gd name="T80" fmla="*/ 15 w 903"/>
                <a:gd name="T81" fmla="*/ 572 h 602"/>
                <a:gd name="T82" fmla="*/ 8 w 903"/>
                <a:gd name="T83" fmla="*/ 573 h 602"/>
                <a:gd name="T84" fmla="*/ 4 w 903"/>
                <a:gd name="T85" fmla="*/ 577 h 602"/>
                <a:gd name="T86" fmla="*/ 1 w 903"/>
                <a:gd name="T87" fmla="*/ 581 h 602"/>
                <a:gd name="T88" fmla="*/ 0 w 903"/>
                <a:gd name="T89" fmla="*/ 587 h 602"/>
                <a:gd name="T90" fmla="*/ 1 w 903"/>
                <a:gd name="T91" fmla="*/ 593 h 602"/>
                <a:gd name="T92" fmla="*/ 4 w 903"/>
                <a:gd name="T93" fmla="*/ 598 h 602"/>
                <a:gd name="T94" fmla="*/ 8 w 903"/>
                <a:gd name="T95" fmla="*/ 601 h 602"/>
                <a:gd name="T96" fmla="*/ 15 w 903"/>
                <a:gd name="T97" fmla="*/ 602 h 602"/>
                <a:gd name="T98" fmla="*/ 195 w 903"/>
                <a:gd name="T99" fmla="*/ 602 h 602"/>
                <a:gd name="T100" fmla="*/ 406 w 903"/>
                <a:gd name="T101" fmla="*/ 602 h 602"/>
                <a:gd name="T102" fmla="*/ 617 w 903"/>
                <a:gd name="T103" fmla="*/ 602 h 602"/>
                <a:gd name="T104" fmla="*/ 828 w 903"/>
                <a:gd name="T105" fmla="*/ 602 h 602"/>
                <a:gd name="T106" fmla="*/ 891 w 903"/>
                <a:gd name="T107" fmla="*/ 602 h 602"/>
                <a:gd name="T108" fmla="*/ 896 w 903"/>
                <a:gd name="T109" fmla="*/ 600 h 602"/>
                <a:gd name="T110" fmla="*/ 900 w 903"/>
                <a:gd name="T111" fmla="*/ 596 h 602"/>
                <a:gd name="T112" fmla="*/ 902 w 903"/>
                <a:gd name="T113" fmla="*/ 591 h 602"/>
                <a:gd name="T114" fmla="*/ 902 w 903"/>
                <a:gd name="T115" fmla="*/ 584 h 602"/>
                <a:gd name="T116" fmla="*/ 900 w 903"/>
                <a:gd name="T117" fmla="*/ 579 h 602"/>
                <a:gd name="T118" fmla="*/ 896 w 903"/>
                <a:gd name="T119" fmla="*/ 575 h 602"/>
                <a:gd name="T120" fmla="*/ 891 w 903"/>
                <a:gd name="T121" fmla="*/ 57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3" h="602">
                  <a:moveTo>
                    <a:pt x="888" y="572"/>
                  </a:moveTo>
                  <a:lnTo>
                    <a:pt x="843" y="572"/>
                  </a:lnTo>
                  <a:lnTo>
                    <a:pt x="843" y="16"/>
                  </a:lnTo>
                  <a:lnTo>
                    <a:pt x="842" y="12"/>
                  </a:lnTo>
                  <a:lnTo>
                    <a:pt x="842" y="9"/>
                  </a:lnTo>
                  <a:lnTo>
                    <a:pt x="840" y="7"/>
                  </a:lnTo>
                  <a:lnTo>
                    <a:pt x="839" y="5"/>
                  </a:lnTo>
                  <a:lnTo>
                    <a:pt x="835" y="3"/>
                  </a:lnTo>
                  <a:lnTo>
                    <a:pt x="833" y="2"/>
                  </a:lnTo>
                  <a:lnTo>
                    <a:pt x="830" y="1"/>
                  </a:lnTo>
                  <a:lnTo>
                    <a:pt x="828" y="1"/>
                  </a:lnTo>
                  <a:lnTo>
                    <a:pt x="707" y="0"/>
                  </a:lnTo>
                  <a:lnTo>
                    <a:pt x="704" y="1"/>
                  </a:lnTo>
                  <a:lnTo>
                    <a:pt x="701" y="2"/>
                  </a:lnTo>
                  <a:lnTo>
                    <a:pt x="698" y="3"/>
                  </a:lnTo>
                  <a:lnTo>
                    <a:pt x="696" y="5"/>
                  </a:lnTo>
                  <a:lnTo>
                    <a:pt x="695" y="7"/>
                  </a:lnTo>
                  <a:lnTo>
                    <a:pt x="693" y="9"/>
                  </a:lnTo>
                  <a:lnTo>
                    <a:pt x="693" y="12"/>
                  </a:lnTo>
                  <a:lnTo>
                    <a:pt x="692" y="16"/>
                  </a:lnTo>
                  <a:lnTo>
                    <a:pt x="692" y="572"/>
                  </a:lnTo>
                  <a:lnTo>
                    <a:pt x="632" y="572"/>
                  </a:lnTo>
                  <a:lnTo>
                    <a:pt x="632" y="166"/>
                  </a:lnTo>
                  <a:lnTo>
                    <a:pt x="632" y="163"/>
                  </a:lnTo>
                  <a:lnTo>
                    <a:pt x="630" y="159"/>
                  </a:lnTo>
                  <a:lnTo>
                    <a:pt x="629" y="157"/>
                  </a:lnTo>
                  <a:lnTo>
                    <a:pt x="627" y="155"/>
                  </a:lnTo>
                  <a:lnTo>
                    <a:pt x="625" y="153"/>
                  </a:lnTo>
                  <a:lnTo>
                    <a:pt x="623" y="152"/>
                  </a:lnTo>
                  <a:lnTo>
                    <a:pt x="620" y="151"/>
                  </a:lnTo>
                  <a:lnTo>
                    <a:pt x="617" y="151"/>
                  </a:lnTo>
                  <a:lnTo>
                    <a:pt x="496" y="151"/>
                  </a:lnTo>
                  <a:lnTo>
                    <a:pt x="493" y="151"/>
                  </a:lnTo>
                  <a:lnTo>
                    <a:pt x="490" y="152"/>
                  </a:lnTo>
                  <a:lnTo>
                    <a:pt x="488" y="153"/>
                  </a:lnTo>
                  <a:lnTo>
                    <a:pt x="486" y="155"/>
                  </a:lnTo>
                  <a:lnTo>
                    <a:pt x="484" y="157"/>
                  </a:lnTo>
                  <a:lnTo>
                    <a:pt x="482" y="159"/>
                  </a:lnTo>
                  <a:lnTo>
                    <a:pt x="481" y="163"/>
                  </a:lnTo>
                  <a:lnTo>
                    <a:pt x="481" y="166"/>
                  </a:lnTo>
                  <a:lnTo>
                    <a:pt x="481" y="572"/>
                  </a:lnTo>
                  <a:lnTo>
                    <a:pt x="421" y="572"/>
                  </a:lnTo>
                  <a:lnTo>
                    <a:pt x="421" y="316"/>
                  </a:lnTo>
                  <a:lnTo>
                    <a:pt x="420" y="313"/>
                  </a:lnTo>
                  <a:lnTo>
                    <a:pt x="420" y="311"/>
                  </a:lnTo>
                  <a:lnTo>
                    <a:pt x="418" y="307"/>
                  </a:lnTo>
                  <a:lnTo>
                    <a:pt x="417" y="305"/>
                  </a:lnTo>
                  <a:lnTo>
                    <a:pt x="414" y="304"/>
                  </a:lnTo>
                  <a:lnTo>
                    <a:pt x="412" y="302"/>
                  </a:lnTo>
                  <a:lnTo>
                    <a:pt x="408" y="302"/>
                  </a:lnTo>
                  <a:lnTo>
                    <a:pt x="406" y="301"/>
                  </a:lnTo>
                  <a:lnTo>
                    <a:pt x="285" y="301"/>
                  </a:lnTo>
                  <a:lnTo>
                    <a:pt x="283" y="302"/>
                  </a:lnTo>
                  <a:lnTo>
                    <a:pt x="280" y="302"/>
                  </a:lnTo>
                  <a:lnTo>
                    <a:pt x="278" y="304"/>
                  </a:lnTo>
                  <a:lnTo>
                    <a:pt x="274" y="305"/>
                  </a:lnTo>
                  <a:lnTo>
                    <a:pt x="273" y="307"/>
                  </a:lnTo>
                  <a:lnTo>
                    <a:pt x="271" y="311"/>
                  </a:lnTo>
                  <a:lnTo>
                    <a:pt x="271" y="313"/>
                  </a:lnTo>
                  <a:lnTo>
                    <a:pt x="270" y="316"/>
                  </a:lnTo>
                  <a:lnTo>
                    <a:pt x="270" y="572"/>
                  </a:lnTo>
                  <a:lnTo>
                    <a:pt x="210" y="572"/>
                  </a:lnTo>
                  <a:lnTo>
                    <a:pt x="210" y="467"/>
                  </a:lnTo>
                  <a:lnTo>
                    <a:pt x="210" y="464"/>
                  </a:lnTo>
                  <a:lnTo>
                    <a:pt x="209" y="461"/>
                  </a:lnTo>
                  <a:lnTo>
                    <a:pt x="208" y="459"/>
                  </a:lnTo>
                  <a:lnTo>
                    <a:pt x="206" y="457"/>
                  </a:lnTo>
                  <a:lnTo>
                    <a:pt x="204" y="454"/>
                  </a:lnTo>
                  <a:lnTo>
                    <a:pt x="201" y="453"/>
                  </a:lnTo>
                  <a:lnTo>
                    <a:pt x="198" y="452"/>
                  </a:lnTo>
                  <a:lnTo>
                    <a:pt x="195" y="452"/>
                  </a:lnTo>
                  <a:lnTo>
                    <a:pt x="75" y="452"/>
                  </a:lnTo>
                  <a:lnTo>
                    <a:pt x="72" y="452"/>
                  </a:lnTo>
                  <a:lnTo>
                    <a:pt x="69" y="453"/>
                  </a:lnTo>
                  <a:lnTo>
                    <a:pt x="66" y="454"/>
                  </a:lnTo>
                  <a:lnTo>
                    <a:pt x="64" y="457"/>
                  </a:lnTo>
                  <a:lnTo>
                    <a:pt x="62" y="459"/>
                  </a:lnTo>
                  <a:lnTo>
                    <a:pt x="61" y="461"/>
                  </a:lnTo>
                  <a:lnTo>
                    <a:pt x="60" y="464"/>
                  </a:lnTo>
                  <a:lnTo>
                    <a:pt x="60" y="467"/>
                  </a:lnTo>
                  <a:lnTo>
                    <a:pt x="60" y="572"/>
                  </a:lnTo>
                  <a:lnTo>
                    <a:pt x="15" y="572"/>
                  </a:lnTo>
                  <a:lnTo>
                    <a:pt x="12" y="572"/>
                  </a:lnTo>
                  <a:lnTo>
                    <a:pt x="8" y="573"/>
                  </a:lnTo>
                  <a:lnTo>
                    <a:pt x="6" y="575"/>
                  </a:lnTo>
                  <a:lnTo>
                    <a:pt x="4" y="577"/>
                  </a:lnTo>
                  <a:lnTo>
                    <a:pt x="2" y="579"/>
                  </a:lnTo>
                  <a:lnTo>
                    <a:pt x="1" y="581"/>
                  </a:lnTo>
                  <a:lnTo>
                    <a:pt x="0" y="584"/>
                  </a:lnTo>
                  <a:lnTo>
                    <a:pt x="0" y="587"/>
                  </a:lnTo>
                  <a:lnTo>
                    <a:pt x="0" y="591"/>
                  </a:lnTo>
                  <a:lnTo>
                    <a:pt x="1" y="593"/>
                  </a:lnTo>
                  <a:lnTo>
                    <a:pt x="2" y="596"/>
                  </a:lnTo>
                  <a:lnTo>
                    <a:pt x="4" y="598"/>
                  </a:lnTo>
                  <a:lnTo>
                    <a:pt x="6" y="600"/>
                  </a:lnTo>
                  <a:lnTo>
                    <a:pt x="8" y="601"/>
                  </a:lnTo>
                  <a:lnTo>
                    <a:pt x="12" y="602"/>
                  </a:lnTo>
                  <a:lnTo>
                    <a:pt x="15" y="602"/>
                  </a:lnTo>
                  <a:lnTo>
                    <a:pt x="75" y="602"/>
                  </a:lnTo>
                  <a:lnTo>
                    <a:pt x="195" y="602"/>
                  </a:lnTo>
                  <a:lnTo>
                    <a:pt x="285" y="602"/>
                  </a:lnTo>
                  <a:lnTo>
                    <a:pt x="406" y="602"/>
                  </a:lnTo>
                  <a:lnTo>
                    <a:pt x="496" y="602"/>
                  </a:lnTo>
                  <a:lnTo>
                    <a:pt x="617" y="602"/>
                  </a:lnTo>
                  <a:lnTo>
                    <a:pt x="707" y="602"/>
                  </a:lnTo>
                  <a:lnTo>
                    <a:pt x="828" y="602"/>
                  </a:lnTo>
                  <a:lnTo>
                    <a:pt x="888" y="602"/>
                  </a:lnTo>
                  <a:lnTo>
                    <a:pt x="891" y="602"/>
                  </a:lnTo>
                  <a:lnTo>
                    <a:pt x="893" y="601"/>
                  </a:lnTo>
                  <a:lnTo>
                    <a:pt x="896" y="600"/>
                  </a:lnTo>
                  <a:lnTo>
                    <a:pt x="899" y="598"/>
                  </a:lnTo>
                  <a:lnTo>
                    <a:pt x="900" y="596"/>
                  </a:lnTo>
                  <a:lnTo>
                    <a:pt x="902" y="593"/>
                  </a:lnTo>
                  <a:lnTo>
                    <a:pt x="902" y="591"/>
                  </a:lnTo>
                  <a:lnTo>
                    <a:pt x="903" y="587"/>
                  </a:lnTo>
                  <a:lnTo>
                    <a:pt x="902" y="584"/>
                  </a:lnTo>
                  <a:lnTo>
                    <a:pt x="902" y="581"/>
                  </a:lnTo>
                  <a:lnTo>
                    <a:pt x="900" y="579"/>
                  </a:lnTo>
                  <a:lnTo>
                    <a:pt x="899" y="577"/>
                  </a:lnTo>
                  <a:lnTo>
                    <a:pt x="896" y="575"/>
                  </a:lnTo>
                  <a:lnTo>
                    <a:pt x="893" y="573"/>
                  </a:lnTo>
                  <a:lnTo>
                    <a:pt x="891" y="572"/>
                  </a:lnTo>
                  <a:lnTo>
                    <a:pt x="888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xmlns="" id="{CF7442ED-E503-49F5-9126-27F11E0DE074}"/>
              </a:ext>
            </a:extLst>
          </p:cNvPr>
          <p:cNvGrpSpPr/>
          <p:nvPr/>
        </p:nvGrpSpPr>
        <p:grpSpPr>
          <a:xfrm>
            <a:off x="4567322" y="4386058"/>
            <a:ext cx="334234" cy="343837"/>
            <a:chOff x="7048500" y="1387475"/>
            <a:chExt cx="276226" cy="284163"/>
          </a:xfrm>
          <a:solidFill>
            <a:schemeClr val="bg1"/>
          </a:solidFill>
        </p:grpSpPr>
        <p:sp>
          <p:nvSpPr>
            <p:cNvPr id="82" name="Freeform 4357">
              <a:extLst>
                <a:ext uri="{FF2B5EF4-FFF2-40B4-BE49-F238E27FC236}">
                  <a16:creationId xmlns:a16="http://schemas.microsoft.com/office/drawing/2014/main" xmlns="" id="{5D20C8D8-9E27-4678-9329-87F88DA477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1213" y="1387475"/>
              <a:ext cx="163513" cy="160338"/>
            </a:xfrm>
            <a:custGeom>
              <a:avLst/>
              <a:gdLst>
                <a:gd name="T0" fmla="*/ 229 w 512"/>
                <a:gd name="T1" fmla="*/ 345 h 506"/>
                <a:gd name="T2" fmla="*/ 198 w 512"/>
                <a:gd name="T3" fmla="*/ 328 h 506"/>
                <a:gd name="T4" fmla="*/ 177 w 512"/>
                <a:gd name="T5" fmla="*/ 302 h 506"/>
                <a:gd name="T6" fmla="*/ 166 w 512"/>
                <a:gd name="T7" fmla="*/ 268 h 506"/>
                <a:gd name="T8" fmla="*/ 169 w 512"/>
                <a:gd name="T9" fmla="*/ 232 h 506"/>
                <a:gd name="T10" fmla="*/ 187 w 512"/>
                <a:gd name="T11" fmla="*/ 201 h 506"/>
                <a:gd name="T12" fmla="*/ 213 w 512"/>
                <a:gd name="T13" fmla="*/ 179 h 506"/>
                <a:gd name="T14" fmla="*/ 246 w 512"/>
                <a:gd name="T15" fmla="*/ 169 h 506"/>
                <a:gd name="T16" fmla="*/ 283 w 512"/>
                <a:gd name="T17" fmla="*/ 172 h 506"/>
                <a:gd name="T18" fmla="*/ 314 w 512"/>
                <a:gd name="T19" fmla="*/ 189 h 506"/>
                <a:gd name="T20" fmla="*/ 335 w 512"/>
                <a:gd name="T21" fmla="*/ 216 h 506"/>
                <a:gd name="T22" fmla="*/ 346 w 512"/>
                <a:gd name="T23" fmla="*/ 250 h 506"/>
                <a:gd name="T24" fmla="*/ 343 w 512"/>
                <a:gd name="T25" fmla="*/ 286 h 506"/>
                <a:gd name="T26" fmla="*/ 326 w 512"/>
                <a:gd name="T27" fmla="*/ 316 h 506"/>
                <a:gd name="T28" fmla="*/ 299 w 512"/>
                <a:gd name="T29" fmla="*/ 338 h 506"/>
                <a:gd name="T30" fmla="*/ 265 w 512"/>
                <a:gd name="T31" fmla="*/ 348 h 506"/>
                <a:gd name="T32" fmla="*/ 458 w 512"/>
                <a:gd name="T33" fmla="*/ 276 h 506"/>
                <a:gd name="T34" fmla="*/ 504 w 512"/>
                <a:gd name="T35" fmla="*/ 198 h 506"/>
                <a:gd name="T36" fmla="*/ 511 w 512"/>
                <a:gd name="T37" fmla="*/ 189 h 506"/>
                <a:gd name="T38" fmla="*/ 510 w 512"/>
                <a:gd name="T39" fmla="*/ 178 h 506"/>
                <a:gd name="T40" fmla="*/ 438 w 512"/>
                <a:gd name="T41" fmla="*/ 72 h 506"/>
                <a:gd name="T42" fmla="*/ 363 w 512"/>
                <a:gd name="T43" fmla="*/ 85 h 506"/>
                <a:gd name="T44" fmla="*/ 332 w 512"/>
                <a:gd name="T45" fmla="*/ 10 h 506"/>
                <a:gd name="T46" fmla="*/ 326 w 512"/>
                <a:gd name="T47" fmla="*/ 2 h 506"/>
                <a:gd name="T48" fmla="*/ 204 w 512"/>
                <a:gd name="T49" fmla="*/ 0 h 506"/>
                <a:gd name="T50" fmla="*/ 193 w 512"/>
                <a:gd name="T51" fmla="*/ 3 h 506"/>
                <a:gd name="T52" fmla="*/ 189 w 512"/>
                <a:gd name="T53" fmla="*/ 14 h 506"/>
                <a:gd name="T54" fmla="*/ 162 w 512"/>
                <a:gd name="T55" fmla="*/ 78 h 506"/>
                <a:gd name="T56" fmla="*/ 81 w 512"/>
                <a:gd name="T57" fmla="*/ 74 h 506"/>
                <a:gd name="T58" fmla="*/ 65 w 512"/>
                <a:gd name="T59" fmla="*/ 76 h 506"/>
                <a:gd name="T60" fmla="*/ 1 w 512"/>
                <a:gd name="T61" fmla="*/ 184 h 506"/>
                <a:gd name="T62" fmla="*/ 6 w 512"/>
                <a:gd name="T63" fmla="*/ 197 h 506"/>
                <a:gd name="T64" fmla="*/ 53 w 512"/>
                <a:gd name="T65" fmla="*/ 259 h 506"/>
                <a:gd name="T66" fmla="*/ 4 w 512"/>
                <a:gd name="T67" fmla="*/ 324 h 506"/>
                <a:gd name="T68" fmla="*/ 1 w 512"/>
                <a:gd name="T69" fmla="*/ 338 h 506"/>
                <a:gd name="T70" fmla="*/ 62 w 512"/>
                <a:gd name="T71" fmla="*/ 442 h 506"/>
                <a:gd name="T72" fmla="*/ 73 w 512"/>
                <a:gd name="T73" fmla="*/ 445 h 506"/>
                <a:gd name="T74" fmla="*/ 141 w 512"/>
                <a:gd name="T75" fmla="*/ 427 h 506"/>
                <a:gd name="T76" fmla="*/ 179 w 512"/>
                <a:gd name="T77" fmla="*/ 447 h 506"/>
                <a:gd name="T78" fmla="*/ 190 w 512"/>
                <a:gd name="T79" fmla="*/ 497 h 506"/>
                <a:gd name="T80" fmla="*/ 198 w 512"/>
                <a:gd name="T81" fmla="*/ 505 h 506"/>
                <a:gd name="T82" fmla="*/ 320 w 512"/>
                <a:gd name="T83" fmla="*/ 506 h 506"/>
                <a:gd name="T84" fmla="*/ 330 w 512"/>
                <a:gd name="T85" fmla="*/ 499 h 506"/>
                <a:gd name="T86" fmla="*/ 332 w 512"/>
                <a:gd name="T87" fmla="*/ 448 h 506"/>
                <a:gd name="T88" fmla="*/ 387 w 512"/>
                <a:gd name="T89" fmla="*/ 416 h 506"/>
                <a:gd name="T90" fmla="*/ 441 w 512"/>
                <a:gd name="T91" fmla="*/ 446 h 506"/>
                <a:gd name="T92" fmla="*/ 451 w 512"/>
                <a:gd name="T93" fmla="*/ 440 h 506"/>
                <a:gd name="T94" fmla="*/ 512 w 512"/>
                <a:gd name="T95" fmla="*/ 335 h 506"/>
                <a:gd name="T96" fmla="*/ 509 w 512"/>
                <a:gd name="T97" fmla="*/ 32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2" h="506">
                  <a:moveTo>
                    <a:pt x="256" y="350"/>
                  </a:moveTo>
                  <a:lnTo>
                    <a:pt x="246" y="348"/>
                  </a:lnTo>
                  <a:lnTo>
                    <a:pt x="238" y="347"/>
                  </a:lnTo>
                  <a:lnTo>
                    <a:pt x="229" y="345"/>
                  </a:lnTo>
                  <a:lnTo>
                    <a:pt x="221" y="342"/>
                  </a:lnTo>
                  <a:lnTo>
                    <a:pt x="213" y="338"/>
                  </a:lnTo>
                  <a:lnTo>
                    <a:pt x="206" y="334"/>
                  </a:lnTo>
                  <a:lnTo>
                    <a:pt x="198" y="328"/>
                  </a:lnTo>
                  <a:lnTo>
                    <a:pt x="192" y="323"/>
                  </a:lnTo>
                  <a:lnTo>
                    <a:pt x="187" y="316"/>
                  </a:lnTo>
                  <a:lnTo>
                    <a:pt x="181" y="310"/>
                  </a:lnTo>
                  <a:lnTo>
                    <a:pt x="177" y="302"/>
                  </a:lnTo>
                  <a:lnTo>
                    <a:pt x="173" y="294"/>
                  </a:lnTo>
                  <a:lnTo>
                    <a:pt x="169" y="286"/>
                  </a:lnTo>
                  <a:lnTo>
                    <a:pt x="167" y="278"/>
                  </a:lnTo>
                  <a:lnTo>
                    <a:pt x="166" y="268"/>
                  </a:lnTo>
                  <a:lnTo>
                    <a:pt x="165" y="260"/>
                  </a:lnTo>
                  <a:lnTo>
                    <a:pt x="166" y="250"/>
                  </a:lnTo>
                  <a:lnTo>
                    <a:pt x="167" y="240"/>
                  </a:lnTo>
                  <a:lnTo>
                    <a:pt x="169" y="232"/>
                  </a:lnTo>
                  <a:lnTo>
                    <a:pt x="173" y="223"/>
                  </a:lnTo>
                  <a:lnTo>
                    <a:pt x="177" y="216"/>
                  </a:lnTo>
                  <a:lnTo>
                    <a:pt x="181" y="208"/>
                  </a:lnTo>
                  <a:lnTo>
                    <a:pt x="187" y="201"/>
                  </a:lnTo>
                  <a:lnTo>
                    <a:pt x="192" y="194"/>
                  </a:lnTo>
                  <a:lnTo>
                    <a:pt x="198" y="189"/>
                  </a:lnTo>
                  <a:lnTo>
                    <a:pt x="206" y="184"/>
                  </a:lnTo>
                  <a:lnTo>
                    <a:pt x="213" y="179"/>
                  </a:lnTo>
                  <a:lnTo>
                    <a:pt x="221" y="175"/>
                  </a:lnTo>
                  <a:lnTo>
                    <a:pt x="229" y="172"/>
                  </a:lnTo>
                  <a:lnTo>
                    <a:pt x="238" y="170"/>
                  </a:lnTo>
                  <a:lnTo>
                    <a:pt x="246" y="169"/>
                  </a:lnTo>
                  <a:lnTo>
                    <a:pt x="256" y="168"/>
                  </a:lnTo>
                  <a:lnTo>
                    <a:pt x="265" y="169"/>
                  </a:lnTo>
                  <a:lnTo>
                    <a:pt x="274" y="170"/>
                  </a:lnTo>
                  <a:lnTo>
                    <a:pt x="283" y="172"/>
                  </a:lnTo>
                  <a:lnTo>
                    <a:pt x="291" y="175"/>
                  </a:lnTo>
                  <a:lnTo>
                    <a:pt x="299" y="179"/>
                  </a:lnTo>
                  <a:lnTo>
                    <a:pt x="306" y="184"/>
                  </a:lnTo>
                  <a:lnTo>
                    <a:pt x="314" y="189"/>
                  </a:lnTo>
                  <a:lnTo>
                    <a:pt x="320" y="194"/>
                  </a:lnTo>
                  <a:lnTo>
                    <a:pt x="326" y="201"/>
                  </a:lnTo>
                  <a:lnTo>
                    <a:pt x="331" y="208"/>
                  </a:lnTo>
                  <a:lnTo>
                    <a:pt x="335" y="216"/>
                  </a:lnTo>
                  <a:lnTo>
                    <a:pt x="340" y="223"/>
                  </a:lnTo>
                  <a:lnTo>
                    <a:pt x="343" y="232"/>
                  </a:lnTo>
                  <a:lnTo>
                    <a:pt x="345" y="240"/>
                  </a:lnTo>
                  <a:lnTo>
                    <a:pt x="346" y="250"/>
                  </a:lnTo>
                  <a:lnTo>
                    <a:pt x="346" y="260"/>
                  </a:lnTo>
                  <a:lnTo>
                    <a:pt x="346" y="268"/>
                  </a:lnTo>
                  <a:lnTo>
                    <a:pt x="345" y="278"/>
                  </a:lnTo>
                  <a:lnTo>
                    <a:pt x="343" y="286"/>
                  </a:lnTo>
                  <a:lnTo>
                    <a:pt x="340" y="294"/>
                  </a:lnTo>
                  <a:lnTo>
                    <a:pt x="335" y="302"/>
                  </a:lnTo>
                  <a:lnTo>
                    <a:pt x="331" y="310"/>
                  </a:lnTo>
                  <a:lnTo>
                    <a:pt x="326" y="316"/>
                  </a:lnTo>
                  <a:lnTo>
                    <a:pt x="320" y="323"/>
                  </a:lnTo>
                  <a:lnTo>
                    <a:pt x="314" y="328"/>
                  </a:lnTo>
                  <a:lnTo>
                    <a:pt x="306" y="334"/>
                  </a:lnTo>
                  <a:lnTo>
                    <a:pt x="299" y="338"/>
                  </a:lnTo>
                  <a:lnTo>
                    <a:pt x="291" y="342"/>
                  </a:lnTo>
                  <a:lnTo>
                    <a:pt x="283" y="345"/>
                  </a:lnTo>
                  <a:lnTo>
                    <a:pt x="274" y="347"/>
                  </a:lnTo>
                  <a:lnTo>
                    <a:pt x="265" y="348"/>
                  </a:lnTo>
                  <a:lnTo>
                    <a:pt x="256" y="350"/>
                  </a:lnTo>
                  <a:close/>
                  <a:moveTo>
                    <a:pt x="504" y="320"/>
                  </a:moveTo>
                  <a:lnTo>
                    <a:pt x="456" y="292"/>
                  </a:lnTo>
                  <a:lnTo>
                    <a:pt x="458" y="276"/>
                  </a:lnTo>
                  <a:lnTo>
                    <a:pt x="459" y="259"/>
                  </a:lnTo>
                  <a:lnTo>
                    <a:pt x="458" y="241"/>
                  </a:lnTo>
                  <a:lnTo>
                    <a:pt x="456" y="225"/>
                  </a:lnTo>
                  <a:lnTo>
                    <a:pt x="504" y="198"/>
                  </a:lnTo>
                  <a:lnTo>
                    <a:pt x="506" y="197"/>
                  </a:lnTo>
                  <a:lnTo>
                    <a:pt x="509" y="194"/>
                  </a:lnTo>
                  <a:lnTo>
                    <a:pt x="510" y="191"/>
                  </a:lnTo>
                  <a:lnTo>
                    <a:pt x="511" y="189"/>
                  </a:lnTo>
                  <a:lnTo>
                    <a:pt x="512" y="186"/>
                  </a:lnTo>
                  <a:lnTo>
                    <a:pt x="512" y="184"/>
                  </a:lnTo>
                  <a:lnTo>
                    <a:pt x="511" y="181"/>
                  </a:lnTo>
                  <a:lnTo>
                    <a:pt x="510" y="178"/>
                  </a:lnTo>
                  <a:lnTo>
                    <a:pt x="453" y="80"/>
                  </a:lnTo>
                  <a:lnTo>
                    <a:pt x="449" y="76"/>
                  </a:lnTo>
                  <a:lnTo>
                    <a:pt x="443" y="72"/>
                  </a:lnTo>
                  <a:lnTo>
                    <a:pt x="438" y="72"/>
                  </a:lnTo>
                  <a:lnTo>
                    <a:pt x="433" y="74"/>
                  </a:lnTo>
                  <a:lnTo>
                    <a:pt x="387" y="102"/>
                  </a:lnTo>
                  <a:lnTo>
                    <a:pt x="376" y="94"/>
                  </a:lnTo>
                  <a:lnTo>
                    <a:pt x="363" y="85"/>
                  </a:lnTo>
                  <a:lnTo>
                    <a:pt x="348" y="78"/>
                  </a:lnTo>
                  <a:lnTo>
                    <a:pt x="332" y="69"/>
                  </a:lnTo>
                  <a:lnTo>
                    <a:pt x="332" y="14"/>
                  </a:lnTo>
                  <a:lnTo>
                    <a:pt x="332" y="10"/>
                  </a:lnTo>
                  <a:lnTo>
                    <a:pt x="331" y="8"/>
                  </a:lnTo>
                  <a:lnTo>
                    <a:pt x="330" y="5"/>
                  </a:lnTo>
                  <a:lnTo>
                    <a:pt x="328" y="3"/>
                  </a:lnTo>
                  <a:lnTo>
                    <a:pt x="326" y="2"/>
                  </a:lnTo>
                  <a:lnTo>
                    <a:pt x="322" y="1"/>
                  </a:lnTo>
                  <a:lnTo>
                    <a:pt x="320" y="0"/>
                  </a:lnTo>
                  <a:lnTo>
                    <a:pt x="317" y="0"/>
                  </a:lnTo>
                  <a:lnTo>
                    <a:pt x="204" y="0"/>
                  </a:lnTo>
                  <a:lnTo>
                    <a:pt x="200" y="0"/>
                  </a:lnTo>
                  <a:lnTo>
                    <a:pt x="198" y="1"/>
                  </a:lnTo>
                  <a:lnTo>
                    <a:pt x="195" y="2"/>
                  </a:lnTo>
                  <a:lnTo>
                    <a:pt x="193" y="3"/>
                  </a:lnTo>
                  <a:lnTo>
                    <a:pt x="192" y="5"/>
                  </a:lnTo>
                  <a:lnTo>
                    <a:pt x="190" y="8"/>
                  </a:lnTo>
                  <a:lnTo>
                    <a:pt x="190" y="10"/>
                  </a:lnTo>
                  <a:lnTo>
                    <a:pt x="189" y="14"/>
                  </a:lnTo>
                  <a:lnTo>
                    <a:pt x="189" y="68"/>
                  </a:lnTo>
                  <a:lnTo>
                    <a:pt x="179" y="71"/>
                  </a:lnTo>
                  <a:lnTo>
                    <a:pt x="169" y="75"/>
                  </a:lnTo>
                  <a:lnTo>
                    <a:pt x="162" y="78"/>
                  </a:lnTo>
                  <a:lnTo>
                    <a:pt x="154" y="82"/>
                  </a:lnTo>
                  <a:lnTo>
                    <a:pt x="141" y="92"/>
                  </a:lnTo>
                  <a:lnTo>
                    <a:pt x="129" y="102"/>
                  </a:lnTo>
                  <a:lnTo>
                    <a:pt x="81" y="74"/>
                  </a:lnTo>
                  <a:lnTo>
                    <a:pt x="75" y="72"/>
                  </a:lnTo>
                  <a:lnTo>
                    <a:pt x="69" y="74"/>
                  </a:lnTo>
                  <a:lnTo>
                    <a:pt x="67" y="74"/>
                  </a:lnTo>
                  <a:lnTo>
                    <a:pt x="65" y="76"/>
                  </a:lnTo>
                  <a:lnTo>
                    <a:pt x="62" y="78"/>
                  </a:lnTo>
                  <a:lnTo>
                    <a:pt x="60" y="80"/>
                  </a:lnTo>
                  <a:lnTo>
                    <a:pt x="3" y="177"/>
                  </a:lnTo>
                  <a:lnTo>
                    <a:pt x="1" y="184"/>
                  </a:lnTo>
                  <a:lnTo>
                    <a:pt x="1" y="189"/>
                  </a:lnTo>
                  <a:lnTo>
                    <a:pt x="3" y="192"/>
                  </a:lnTo>
                  <a:lnTo>
                    <a:pt x="4" y="194"/>
                  </a:lnTo>
                  <a:lnTo>
                    <a:pt x="6" y="197"/>
                  </a:lnTo>
                  <a:lnTo>
                    <a:pt x="9" y="198"/>
                  </a:lnTo>
                  <a:lnTo>
                    <a:pt x="56" y="225"/>
                  </a:lnTo>
                  <a:lnTo>
                    <a:pt x="54" y="241"/>
                  </a:lnTo>
                  <a:lnTo>
                    <a:pt x="53" y="259"/>
                  </a:lnTo>
                  <a:lnTo>
                    <a:pt x="53" y="276"/>
                  </a:lnTo>
                  <a:lnTo>
                    <a:pt x="55" y="292"/>
                  </a:lnTo>
                  <a:lnTo>
                    <a:pt x="8" y="320"/>
                  </a:lnTo>
                  <a:lnTo>
                    <a:pt x="4" y="324"/>
                  </a:lnTo>
                  <a:lnTo>
                    <a:pt x="1" y="328"/>
                  </a:lnTo>
                  <a:lnTo>
                    <a:pt x="0" y="331"/>
                  </a:lnTo>
                  <a:lnTo>
                    <a:pt x="0" y="335"/>
                  </a:lnTo>
                  <a:lnTo>
                    <a:pt x="1" y="338"/>
                  </a:lnTo>
                  <a:lnTo>
                    <a:pt x="3" y="340"/>
                  </a:lnTo>
                  <a:lnTo>
                    <a:pt x="59" y="437"/>
                  </a:lnTo>
                  <a:lnTo>
                    <a:pt x="60" y="439"/>
                  </a:lnTo>
                  <a:lnTo>
                    <a:pt x="62" y="442"/>
                  </a:lnTo>
                  <a:lnTo>
                    <a:pt x="66" y="444"/>
                  </a:lnTo>
                  <a:lnTo>
                    <a:pt x="68" y="445"/>
                  </a:lnTo>
                  <a:lnTo>
                    <a:pt x="71" y="446"/>
                  </a:lnTo>
                  <a:lnTo>
                    <a:pt x="73" y="445"/>
                  </a:lnTo>
                  <a:lnTo>
                    <a:pt x="76" y="445"/>
                  </a:lnTo>
                  <a:lnTo>
                    <a:pt x="80" y="444"/>
                  </a:lnTo>
                  <a:lnTo>
                    <a:pt x="129" y="416"/>
                  </a:lnTo>
                  <a:lnTo>
                    <a:pt x="141" y="427"/>
                  </a:lnTo>
                  <a:lnTo>
                    <a:pt x="154" y="435"/>
                  </a:lnTo>
                  <a:lnTo>
                    <a:pt x="162" y="439"/>
                  </a:lnTo>
                  <a:lnTo>
                    <a:pt x="169" y="444"/>
                  </a:lnTo>
                  <a:lnTo>
                    <a:pt x="179" y="447"/>
                  </a:lnTo>
                  <a:lnTo>
                    <a:pt x="189" y="451"/>
                  </a:lnTo>
                  <a:lnTo>
                    <a:pt x="189" y="491"/>
                  </a:lnTo>
                  <a:lnTo>
                    <a:pt x="190" y="494"/>
                  </a:lnTo>
                  <a:lnTo>
                    <a:pt x="190" y="497"/>
                  </a:lnTo>
                  <a:lnTo>
                    <a:pt x="192" y="499"/>
                  </a:lnTo>
                  <a:lnTo>
                    <a:pt x="193" y="501"/>
                  </a:lnTo>
                  <a:lnTo>
                    <a:pt x="195" y="504"/>
                  </a:lnTo>
                  <a:lnTo>
                    <a:pt x="198" y="505"/>
                  </a:lnTo>
                  <a:lnTo>
                    <a:pt x="200" y="506"/>
                  </a:lnTo>
                  <a:lnTo>
                    <a:pt x="204" y="506"/>
                  </a:lnTo>
                  <a:lnTo>
                    <a:pt x="317" y="506"/>
                  </a:lnTo>
                  <a:lnTo>
                    <a:pt x="320" y="506"/>
                  </a:lnTo>
                  <a:lnTo>
                    <a:pt x="322" y="505"/>
                  </a:lnTo>
                  <a:lnTo>
                    <a:pt x="326" y="504"/>
                  </a:lnTo>
                  <a:lnTo>
                    <a:pt x="328" y="501"/>
                  </a:lnTo>
                  <a:lnTo>
                    <a:pt x="330" y="499"/>
                  </a:lnTo>
                  <a:lnTo>
                    <a:pt x="331" y="497"/>
                  </a:lnTo>
                  <a:lnTo>
                    <a:pt x="332" y="494"/>
                  </a:lnTo>
                  <a:lnTo>
                    <a:pt x="332" y="491"/>
                  </a:lnTo>
                  <a:lnTo>
                    <a:pt x="332" y="448"/>
                  </a:lnTo>
                  <a:lnTo>
                    <a:pt x="348" y="439"/>
                  </a:lnTo>
                  <a:lnTo>
                    <a:pt x="363" y="432"/>
                  </a:lnTo>
                  <a:lnTo>
                    <a:pt x="376" y="424"/>
                  </a:lnTo>
                  <a:lnTo>
                    <a:pt x="387" y="416"/>
                  </a:lnTo>
                  <a:lnTo>
                    <a:pt x="433" y="444"/>
                  </a:lnTo>
                  <a:lnTo>
                    <a:pt x="435" y="445"/>
                  </a:lnTo>
                  <a:lnTo>
                    <a:pt x="438" y="445"/>
                  </a:lnTo>
                  <a:lnTo>
                    <a:pt x="441" y="446"/>
                  </a:lnTo>
                  <a:lnTo>
                    <a:pt x="443" y="445"/>
                  </a:lnTo>
                  <a:lnTo>
                    <a:pt x="447" y="444"/>
                  </a:lnTo>
                  <a:lnTo>
                    <a:pt x="449" y="443"/>
                  </a:lnTo>
                  <a:lnTo>
                    <a:pt x="451" y="440"/>
                  </a:lnTo>
                  <a:lnTo>
                    <a:pt x="453" y="437"/>
                  </a:lnTo>
                  <a:lnTo>
                    <a:pt x="510" y="340"/>
                  </a:lnTo>
                  <a:lnTo>
                    <a:pt x="511" y="338"/>
                  </a:lnTo>
                  <a:lnTo>
                    <a:pt x="512" y="335"/>
                  </a:lnTo>
                  <a:lnTo>
                    <a:pt x="512" y="331"/>
                  </a:lnTo>
                  <a:lnTo>
                    <a:pt x="511" y="328"/>
                  </a:lnTo>
                  <a:lnTo>
                    <a:pt x="510" y="326"/>
                  </a:lnTo>
                  <a:lnTo>
                    <a:pt x="509" y="323"/>
                  </a:lnTo>
                  <a:lnTo>
                    <a:pt x="506" y="321"/>
                  </a:lnTo>
                  <a:lnTo>
                    <a:pt x="504" y="3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4358">
              <a:extLst>
                <a:ext uri="{FF2B5EF4-FFF2-40B4-BE49-F238E27FC236}">
                  <a16:creationId xmlns:a16="http://schemas.microsoft.com/office/drawing/2014/main" xmlns="" id="{51F64262-4CAE-411C-BA9D-7B6EC82557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8500" y="1509713"/>
              <a:ext cx="161925" cy="161925"/>
            </a:xfrm>
            <a:custGeom>
              <a:avLst/>
              <a:gdLst>
                <a:gd name="T0" fmla="*/ 229 w 511"/>
                <a:gd name="T1" fmla="*/ 335 h 509"/>
                <a:gd name="T2" fmla="*/ 198 w 511"/>
                <a:gd name="T3" fmla="*/ 319 h 509"/>
                <a:gd name="T4" fmla="*/ 176 w 511"/>
                <a:gd name="T5" fmla="*/ 292 h 509"/>
                <a:gd name="T6" fmla="*/ 166 w 511"/>
                <a:gd name="T7" fmla="*/ 258 h 509"/>
                <a:gd name="T8" fmla="*/ 169 w 511"/>
                <a:gd name="T9" fmla="*/ 223 h 509"/>
                <a:gd name="T10" fmla="*/ 186 w 511"/>
                <a:gd name="T11" fmla="*/ 191 h 509"/>
                <a:gd name="T12" fmla="*/ 213 w 511"/>
                <a:gd name="T13" fmla="*/ 169 h 509"/>
                <a:gd name="T14" fmla="*/ 246 w 511"/>
                <a:gd name="T15" fmla="*/ 158 h 509"/>
                <a:gd name="T16" fmla="*/ 282 w 511"/>
                <a:gd name="T17" fmla="*/ 163 h 509"/>
                <a:gd name="T18" fmla="*/ 313 w 511"/>
                <a:gd name="T19" fmla="*/ 179 h 509"/>
                <a:gd name="T20" fmla="*/ 335 w 511"/>
                <a:gd name="T21" fmla="*/ 206 h 509"/>
                <a:gd name="T22" fmla="*/ 346 w 511"/>
                <a:gd name="T23" fmla="*/ 240 h 509"/>
                <a:gd name="T24" fmla="*/ 342 w 511"/>
                <a:gd name="T25" fmla="*/ 276 h 509"/>
                <a:gd name="T26" fmla="*/ 325 w 511"/>
                <a:gd name="T27" fmla="*/ 306 h 509"/>
                <a:gd name="T28" fmla="*/ 298 w 511"/>
                <a:gd name="T29" fmla="*/ 328 h 509"/>
                <a:gd name="T30" fmla="*/ 265 w 511"/>
                <a:gd name="T31" fmla="*/ 338 h 509"/>
                <a:gd name="T32" fmla="*/ 511 w 511"/>
                <a:gd name="T33" fmla="*/ 173 h 509"/>
                <a:gd name="T34" fmla="*/ 450 w 511"/>
                <a:gd name="T35" fmla="*/ 67 h 509"/>
                <a:gd name="T36" fmla="*/ 441 w 511"/>
                <a:gd name="T37" fmla="*/ 63 h 509"/>
                <a:gd name="T38" fmla="*/ 386 w 511"/>
                <a:gd name="T39" fmla="*/ 92 h 509"/>
                <a:gd name="T40" fmla="*/ 332 w 511"/>
                <a:gd name="T41" fmla="*/ 59 h 509"/>
                <a:gd name="T42" fmla="*/ 329 w 511"/>
                <a:gd name="T43" fmla="*/ 6 h 509"/>
                <a:gd name="T44" fmla="*/ 320 w 511"/>
                <a:gd name="T45" fmla="*/ 0 h 509"/>
                <a:gd name="T46" fmla="*/ 198 w 511"/>
                <a:gd name="T47" fmla="*/ 1 h 509"/>
                <a:gd name="T48" fmla="*/ 190 w 511"/>
                <a:gd name="T49" fmla="*/ 9 h 509"/>
                <a:gd name="T50" fmla="*/ 179 w 511"/>
                <a:gd name="T51" fmla="*/ 61 h 509"/>
                <a:gd name="T52" fmla="*/ 141 w 511"/>
                <a:gd name="T53" fmla="*/ 81 h 509"/>
                <a:gd name="T54" fmla="*/ 68 w 511"/>
                <a:gd name="T55" fmla="*/ 63 h 509"/>
                <a:gd name="T56" fmla="*/ 60 w 511"/>
                <a:gd name="T57" fmla="*/ 70 h 509"/>
                <a:gd name="T58" fmla="*/ 1 w 511"/>
                <a:gd name="T59" fmla="*/ 177 h 509"/>
                <a:gd name="T60" fmla="*/ 5 w 511"/>
                <a:gd name="T61" fmla="*/ 186 h 509"/>
                <a:gd name="T62" fmla="*/ 52 w 511"/>
                <a:gd name="T63" fmla="*/ 249 h 509"/>
                <a:gd name="T64" fmla="*/ 5 w 511"/>
                <a:gd name="T65" fmla="*/ 311 h 509"/>
                <a:gd name="T66" fmla="*/ 0 w 511"/>
                <a:gd name="T67" fmla="*/ 322 h 509"/>
                <a:gd name="T68" fmla="*/ 59 w 511"/>
                <a:gd name="T69" fmla="*/ 429 h 509"/>
                <a:gd name="T70" fmla="*/ 74 w 511"/>
                <a:gd name="T71" fmla="*/ 435 h 509"/>
                <a:gd name="T72" fmla="*/ 140 w 511"/>
                <a:gd name="T73" fmla="*/ 416 h 509"/>
                <a:gd name="T74" fmla="*/ 179 w 511"/>
                <a:gd name="T75" fmla="*/ 438 h 509"/>
                <a:gd name="T76" fmla="*/ 190 w 511"/>
                <a:gd name="T77" fmla="*/ 500 h 509"/>
                <a:gd name="T78" fmla="*/ 198 w 511"/>
                <a:gd name="T79" fmla="*/ 508 h 509"/>
                <a:gd name="T80" fmla="*/ 320 w 511"/>
                <a:gd name="T81" fmla="*/ 509 h 509"/>
                <a:gd name="T82" fmla="*/ 329 w 511"/>
                <a:gd name="T83" fmla="*/ 503 h 509"/>
                <a:gd name="T84" fmla="*/ 332 w 511"/>
                <a:gd name="T85" fmla="*/ 439 h 509"/>
                <a:gd name="T86" fmla="*/ 387 w 511"/>
                <a:gd name="T87" fmla="*/ 407 h 509"/>
                <a:gd name="T88" fmla="*/ 441 w 511"/>
                <a:gd name="T89" fmla="*/ 435 h 509"/>
                <a:gd name="T90" fmla="*/ 450 w 511"/>
                <a:gd name="T91" fmla="*/ 431 h 509"/>
                <a:gd name="T92" fmla="*/ 511 w 511"/>
                <a:gd name="T93" fmla="*/ 324 h 509"/>
                <a:gd name="T94" fmla="*/ 504 w 511"/>
                <a:gd name="T95" fmla="*/ 309 h 509"/>
                <a:gd name="T96" fmla="*/ 459 w 511"/>
                <a:gd name="T97" fmla="*/ 233 h 509"/>
                <a:gd name="T98" fmla="*/ 508 w 511"/>
                <a:gd name="T99" fmla="*/ 184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11" h="509">
                  <a:moveTo>
                    <a:pt x="256" y="339"/>
                  </a:moveTo>
                  <a:lnTo>
                    <a:pt x="246" y="338"/>
                  </a:lnTo>
                  <a:lnTo>
                    <a:pt x="237" y="337"/>
                  </a:lnTo>
                  <a:lnTo>
                    <a:pt x="229" y="335"/>
                  </a:lnTo>
                  <a:lnTo>
                    <a:pt x="220" y="332"/>
                  </a:lnTo>
                  <a:lnTo>
                    <a:pt x="213" y="328"/>
                  </a:lnTo>
                  <a:lnTo>
                    <a:pt x="205" y="323"/>
                  </a:lnTo>
                  <a:lnTo>
                    <a:pt x="198" y="319"/>
                  </a:lnTo>
                  <a:lnTo>
                    <a:pt x="191" y="312"/>
                  </a:lnTo>
                  <a:lnTo>
                    <a:pt x="186" y="306"/>
                  </a:lnTo>
                  <a:lnTo>
                    <a:pt x="181" y="300"/>
                  </a:lnTo>
                  <a:lnTo>
                    <a:pt x="176" y="292"/>
                  </a:lnTo>
                  <a:lnTo>
                    <a:pt x="172" y="284"/>
                  </a:lnTo>
                  <a:lnTo>
                    <a:pt x="169" y="276"/>
                  </a:lnTo>
                  <a:lnTo>
                    <a:pt x="167" y="267"/>
                  </a:lnTo>
                  <a:lnTo>
                    <a:pt x="166" y="258"/>
                  </a:lnTo>
                  <a:lnTo>
                    <a:pt x="166" y="249"/>
                  </a:lnTo>
                  <a:lnTo>
                    <a:pt x="166" y="240"/>
                  </a:lnTo>
                  <a:lnTo>
                    <a:pt x="167" y="231"/>
                  </a:lnTo>
                  <a:lnTo>
                    <a:pt x="169" y="223"/>
                  </a:lnTo>
                  <a:lnTo>
                    <a:pt x="172" y="214"/>
                  </a:lnTo>
                  <a:lnTo>
                    <a:pt x="176" y="206"/>
                  </a:lnTo>
                  <a:lnTo>
                    <a:pt x="181" y="199"/>
                  </a:lnTo>
                  <a:lnTo>
                    <a:pt x="186" y="191"/>
                  </a:lnTo>
                  <a:lnTo>
                    <a:pt x="191" y="185"/>
                  </a:lnTo>
                  <a:lnTo>
                    <a:pt x="198" y="179"/>
                  </a:lnTo>
                  <a:lnTo>
                    <a:pt x="205" y="173"/>
                  </a:lnTo>
                  <a:lnTo>
                    <a:pt x="213" y="169"/>
                  </a:lnTo>
                  <a:lnTo>
                    <a:pt x="220" y="165"/>
                  </a:lnTo>
                  <a:lnTo>
                    <a:pt x="229" y="163"/>
                  </a:lnTo>
                  <a:lnTo>
                    <a:pt x="237" y="159"/>
                  </a:lnTo>
                  <a:lnTo>
                    <a:pt x="246" y="158"/>
                  </a:lnTo>
                  <a:lnTo>
                    <a:pt x="256" y="158"/>
                  </a:lnTo>
                  <a:lnTo>
                    <a:pt x="265" y="158"/>
                  </a:lnTo>
                  <a:lnTo>
                    <a:pt x="274" y="159"/>
                  </a:lnTo>
                  <a:lnTo>
                    <a:pt x="282" y="163"/>
                  </a:lnTo>
                  <a:lnTo>
                    <a:pt x="291" y="165"/>
                  </a:lnTo>
                  <a:lnTo>
                    <a:pt x="298" y="169"/>
                  </a:lnTo>
                  <a:lnTo>
                    <a:pt x="306" y="173"/>
                  </a:lnTo>
                  <a:lnTo>
                    <a:pt x="313" y="179"/>
                  </a:lnTo>
                  <a:lnTo>
                    <a:pt x="320" y="185"/>
                  </a:lnTo>
                  <a:lnTo>
                    <a:pt x="325" y="191"/>
                  </a:lnTo>
                  <a:lnTo>
                    <a:pt x="331" y="199"/>
                  </a:lnTo>
                  <a:lnTo>
                    <a:pt x="335" y="206"/>
                  </a:lnTo>
                  <a:lnTo>
                    <a:pt x="339" y="214"/>
                  </a:lnTo>
                  <a:lnTo>
                    <a:pt x="342" y="223"/>
                  </a:lnTo>
                  <a:lnTo>
                    <a:pt x="344" y="231"/>
                  </a:lnTo>
                  <a:lnTo>
                    <a:pt x="346" y="240"/>
                  </a:lnTo>
                  <a:lnTo>
                    <a:pt x="347" y="249"/>
                  </a:lnTo>
                  <a:lnTo>
                    <a:pt x="346" y="258"/>
                  </a:lnTo>
                  <a:lnTo>
                    <a:pt x="344" y="267"/>
                  </a:lnTo>
                  <a:lnTo>
                    <a:pt x="342" y="276"/>
                  </a:lnTo>
                  <a:lnTo>
                    <a:pt x="339" y="284"/>
                  </a:lnTo>
                  <a:lnTo>
                    <a:pt x="335" y="292"/>
                  </a:lnTo>
                  <a:lnTo>
                    <a:pt x="331" y="300"/>
                  </a:lnTo>
                  <a:lnTo>
                    <a:pt x="325" y="306"/>
                  </a:lnTo>
                  <a:lnTo>
                    <a:pt x="320" y="312"/>
                  </a:lnTo>
                  <a:lnTo>
                    <a:pt x="313" y="319"/>
                  </a:lnTo>
                  <a:lnTo>
                    <a:pt x="306" y="323"/>
                  </a:lnTo>
                  <a:lnTo>
                    <a:pt x="298" y="328"/>
                  </a:lnTo>
                  <a:lnTo>
                    <a:pt x="291" y="332"/>
                  </a:lnTo>
                  <a:lnTo>
                    <a:pt x="282" y="335"/>
                  </a:lnTo>
                  <a:lnTo>
                    <a:pt x="274" y="337"/>
                  </a:lnTo>
                  <a:lnTo>
                    <a:pt x="265" y="338"/>
                  </a:lnTo>
                  <a:lnTo>
                    <a:pt x="256" y="339"/>
                  </a:lnTo>
                  <a:close/>
                  <a:moveTo>
                    <a:pt x="510" y="179"/>
                  </a:moveTo>
                  <a:lnTo>
                    <a:pt x="511" y="177"/>
                  </a:lnTo>
                  <a:lnTo>
                    <a:pt x="511" y="173"/>
                  </a:lnTo>
                  <a:lnTo>
                    <a:pt x="510" y="171"/>
                  </a:lnTo>
                  <a:lnTo>
                    <a:pt x="509" y="168"/>
                  </a:lnTo>
                  <a:lnTo>
                    <a:pt x="453" y="70"/>
                  </a:lnTo>
                  <a:lnTo>
                    <a:pt x="450" y="67"/>
                  </a:lnTo>
                  <a:lnTo>
                    <a:pt x="448" y="65"/>
                  </a:lnTo>
                  <a:lnTo>
                    <a:pt x="446" y="64"/>
                  </a:lnTo>
                  <a:lnTo>
                    <a:pt x="443" y="64"/>
                  </a:lnTo>
                  <a:lnTo>
                    <a:pt x="441" y="63"/>
                  </a:lnTo>
                  <a:lnTo>
                    <a:pt x="438" y="63"/>
                  </a:lnTo>
                  <a:lnTo>
                    <a:pt x="434" y="63"/>
                  </a:lnTo>
                  <a:lnTo>
                    <a:pt x="432" y="65"/>
                  </a:lnTo>
                  <a:lnTo>
                    <a:pt x="386" y="92"/>
                  </a:lnTo>
                  <a:lnTo>
                    <a:pt x="375" y="83"/>
                  </a:lnTo>
                  <a:lnTo>
                    <a:pt x="363" y="75"/>
                  </a:lnTo>
                  <a:lnTo>
                    <a:pt x="348" y="67"/>
                  </a:lnTo>
                  <a:lnTo>
                    <a:pt x="332" y="59"/>
                  </a:lnTo>
                  <a:lnTo>
                    <a:pt x="332" y="14"/>
                  </a:lnTo>
                  <a:lnTo>
                    <a:pt x="332" y="12"/>
                  </a:lnTo>
                  <a:lnTo>
                    <a:pt x="331" y="9"/>
                  </a:lnTo>
                  <a:lnTo>
                    <a:pt x="329" y="6"/>
                  </a:lnTo>
                  <a:lnTo>
                    <a:pt x="327" y="4"/>
                  </a:lnTo>
                  <a:lnTo>
                    <a:pt x="325" y="2"/>
                  </a:lnTo>
                  <a:lnTo>
                    <a:pt x="323" y="1"/>
                  </a:lnTo>
                  <a:lnTo>
                    <a:pt x="320" y="0"/>
                  </a:lnTo>
                  <a:lnTo>
                    <a:pt x="317" y="0"/>
                  </a:lnTo>
                  <a:lnTo>
                    <a:pt x="203" y="0"/>
                  </a:lnTo>
                  <a:lnTo>
                    <a:pt x="201" y="0"/>
                  </a:lnTo>
                  <a:lnTo>
                    <a:pt x="198" y="1"/>
                  </a:lnTo>
                  <a:lnTo>
                    <a:pt x="196" y="2"/>
                  </a:lnTo>
                  <a:lnTo>
                    <a:pt x="194" y="4"/>
                  </a:lnTo>
                  <a:lnTo>
                    <a:pt x="191" y="6"/>
                  </a:lnTo>
                  <a:lnTo>
                    <a:pt x="190" y="9"/>
                  </a:lnTo>
                  <a:lnTo>
                    <a:pt x="189" y="12"/>
                  </a:lnTo>
                  <a:lnTo>
                    <a:pt x="188" y="14"/>
                  </a:lnTo>
                  <a:lnTo>
                    <a:pt x="188" y="58"/>
                  </a:lnTo>
                  <a:lnTo>
                    <a:pt x="179" y="61"/>
                  </a:lnTo>
                  <a:lnTo>
                    <a:pt x="170" y="64"/>
                  </a:lnTo>
                  <a:lnTo>
                    <a:pt x="161" y="68"/>
                  </a:lnTo>
                  <a:lnTo>
                    <a:pt x="154" y="72"/>
                  </a:lnTo>
                  <a:lnTo>
                    <a:pt x="141" y="81"/>
                  </a:lnTo>
                  <a:lnTo>
                    <a:pt x="128" y="92"/>
                  </a:lnTo>
                  <a:lnTo>
                    <a:pt x="80" y="64"/>
                  </a:lnTo>
                  <a:lnTo>
                    <a:pt x="75" y="62"/>
                  </a:lnTo>
                  <a:lnTo>
                    <a:pt x="68" y="63"/>
                  </a:lnTo>
                  <a:lnTo>
                    <a:pt x="66" y="64"/>
                  </a:lnTo>
                  <a:lnTo>
                    <a:pt x="64" y="65"/>
                  </a:lnTo>
                  <a:lnTo>
                    <a:pt x="62" y="67"/>
                  </a:lnTo>
                  <a:lnTo>
                    <a:pt x="60" y="70"/>
                  </a:lnTo>
                  <a:lnTo>
                    <a:pt x="3" y="168"/>
                  </a:lnTo>
                  <a:lnTo>
                    <a:pt x="2" y="171"/>
                  </a:lnTo>
                  <a:lnTo>
                    <a:pt x="1" y="173"/>
                  </a:lnTo>
                  <a:lnTo>
                    <a:pt x="1" y="177"/>
                  </a:lnTo>
                  <a:lnTo>
                    <a:pt x="1" y="179"/>
                  </a:lnTo>
                  <a:lnTo>
                    <a:pt x="2" y="182"/>
                  </a:lnTo>
                  <a:lnTo>
                    <a:pt x="4" y="184"/>
                  </a:lnTo>
                  <a:lnTo>
                    <a:pt x="5" y="186"/>
                  </a:lnTo>
                  <a:lnTo>
                    <a:pt x="8" y="188"/>
                  </a:lnTo>
                  <a:lnTo>
                    <a:pt x="56" y="216"/>
                  </a:lnTo>
                  <a:lnTo>
                    <a:pt x="53" y="233"/>
                  </a:lnTo>
                  <a:lnTo>
                    <a:pt x="52" y="249"/>
                  </a:lnTo>
                  <a:lnTo>
                    <a:pt x="53" y="265"/>
                  </a:lnTo>
                  <a:lnTo>
                    <a:pt x="56" y="282"/>
                  </a:lnTo>
                  <a:lnTo>
                    <a:pt x="7" y="309"/>
                  </a:lnTo>
                  <a:lnTo>
                    <a:pt x="5" y="311"/>
                  </a:lnTo>
                  <a:lnTo>
                    <a:pt x="3" y="313"/>
                  </a:lnTo>
                  <a:lnTo>
                    <a:pt x="2" y="317"/>
                  </a:lnTo>
                  <a:lnTo>
                    <a:pt x="1" y="320"/>
                  </a:lnTo>
                  <a:lnTo>
                    <a:pt x="0" y="322"/>
                  </a:lnTo>
                  <a:lnTo>
                    <a:pt x="0" y="324"/>
                  </a:lnTo>
                  <a:lnTo>
                    <a:pt x="1" y="327"/>
                  </a:lnTo>
                  <a:lnTo>
                    <a:pt x="2" y="330"/>
                  </a:lnTo>
                  <a:lnTo>
                    <a:pt x="59" y="429"/>
                  </a:lnTo>
                  <a:lnTo>
                    <a:pt x="63" y="432"/>
                  </a:lnTo>
                  <a:lnTo>
                    <a:pt x="67" y="434"/>
                  </a:lnTo>
                  <a:lnTo>
                    <a:pt x="71" y="435"/>
                  </a:lnTo>
                  <a:lnTo>
                    <a:pt x="74" y="435"/>
                  </a:lnTo>
                  <a:lnTo>
                    <a:pt x="76" y="434"/>
                  </a:lnTo>
                  <a:lnTo>
                    <a:pt x="79" y="433"/>
                  </a:lnTo>
                  <a:lnTo>
                    <a:pt x="128" y="407"/>
                  </a:lnTo>
                  <a:lnTo>
                    <a:pt x="140" y="416"/>
                  </a:lnTo>
                  <a:lnTo>
                    <a:pt x="154" y="426"/>
                  </a:lnTo>
                  <a:lnTo>
                    <a:pt x="161" y="430"/>
                  </a:lnTo>
                  <a:lnTo>
                    <a:pt x="169" y="434"/>
                  </a:lnTo>
                  <a:lnTo>
                    <a:pt x="179" y="438"/>
                  </a:lnTo>
                  <a:lnTo>
                    <a:pt x="188" y="441"/>
                  </a:lnTo>
                  <a:lnTo>
                    <a:pt x="188" y="494"/>
                  </a:lnTo>
                  <a:lnTo>
                    <a:pt x="189" y="497"/>
                  </a:lnTo>
                  <a:lnTo>
                    <a:pt x="190" y="500"/>
                  </a:lnTo>
                  <a:lnTo>
                    <a:pt x="191" y="503"/>
                  </a:lnTo>
                  <a:lnTo>
                    <a:pt x="194" y="505"/>
                  </a:lnTo>
                  <a:lnTo>
                    <a:pt x="196" y="507"/>
                  </a:lnTo>
                  <a:lnTo>
                    <a:pt x="198" y="508"/>
                  </a:lnTo>
                  <a:lnTo>
                    <a:pt x="201" y="509"/>
                  </a:lnTo>
                  <a:lnTo>
                    <a:pt x="203" y="509"/>
                  </a:lnTo>
                  <a:lnTo>
                    <a:pt x="317" y="509"/>
                  </a:lnTo>
                  <a:lnTo>
                    <a:pt x="320" y="509"/>
                  </a:lnTo>
                  <a:lnTo>
                    <a:pt x="323" y="508"/>
                  </a:lnTo>
                  <a:lnTo>
                    <a:pt x="325" y="507"/>
                  </a:lnTo>
                  <a:lnTo>
                    <a:pt x="327" y="505"/>
                  </a:lnTo>
                  <a:lnTo>
                    <a:pt x="329" y="503"/>
                  </a:lnTo>
                  <a:lnTo>
                    <a:pt x="331" y="500"/>
                  </a:lnTo>
                  <a:lnTo>
                    <a:pt x="332" y="497"/>
                  </a:lnTo>
                  <a:lnTo>
                    <a:pt x="332" y="494"/>
                  </a:lnTo>
                  <a:lnTo>
                    <a:pt x="332" y="439"/>
                  </a:lnTo>
                  <a:lnTo>
                    <a:pt x="348" y="431"/>
                  </a:lnTo>
                  <a:lnTo>
                    <a:pt x="363" y="423"/>
                  </a:lnTo>
                  <a:lnTo>
                    <a:pt x="375" y="414"/>
                  </a:lnTo>
                  <a:lnTo>
                    <a:pt x="387" y="407"/>
                  </a:lnTo>
                  <a:lnTo>
                    <a:pt x="432" y="433"/>
                  </a:lnTo>
                  <a:lnTo>
                    <a:pt x="434" y="434"/>
                  </a:lnTo>
                  <a:lnTo>
                    <a:pt x="438" y="435"/>
                  </a:lnTo>
                  <a:lnTo>
                    <a:pt x="441" y="435"/>
                  </a:lnTo>
                  <a:lnTo>
                    <a:pt x="443" y="434"/>
                  </a:lnTo>
                  <a:lnTo>
                    <a:pt x="446" y="434"/>
                  </a:lnTo>
                  <a:lnTo>
                    <a:pt x="448" y="432"/>
                  </a:lnTo>
                  <a:lnTo>
                    <a:pt x="450" y="431"/>
                  </a:lnTo>
                  <a:lnTo>
                    <a:pt x="453" y="429"/>
                  </a:lnTo>
                  <a:lnTo>
                    <a:pt x="509" y="330"/>
                  </a:lnTo>
                  <a:lnTo>
                    <a:pt x="510" y="327"/>
                  </a:lnTo>
                  <a:lnTo>
                    <a:pt x="511" y="324"/>
                  </a:lnTo>
                  <a:lnTo>
                    <a:pt x="511" y="322"/>
                  </a:lnTo>
                  <a:lnTo>
                    <a:pt x="510" y="320"/>
                  </a:lnTo>
                  <a:lnTo>
                    <a:pt x="508" y="313"/>
                  </a:lnTo>
                  <a:lnTo>
                    <a:pt x="504" y="309"/>
                  </a:lnTo>
                  <a:lnTo>
                    <a:pt x="457" y="282"/>
                  </a:lnTo>
                  <a:lnTo>
                    <a:pt x="459" y="265"/>
                  </a:lnTo>
                  <a:lnTo>
                    <a:pt x="459" y="249"/>
                  </a:lnTo>
                  <a:lnTo>
                    <a:pt x="459" y="233"/>
                  </a:lnTo>
                  <a:lnTo>
                    <a:pt x="457" y="216"/>
                  </a:lnTo>
                  <a:lnTo>
                    <a:pt x="504" y="188"/>
                  </a:lnTo>
                  <a:lnTo>
                    <a:pt x="506" y="186"/>
                  </a:lnTo>
                  <a:lnTo>
                    <a:pt x="508" y="184"/>
                  </a:lnTo>
                  <a:lnTo>
                    <a:pt x="509" y="182"/>
                  </a:lnTo>
                  <a:lnTo>
                    <a:pt x="510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xmlns="" id="{14DA0634-ECCE-4CF7-85D2-FEC8036445AF}"/>
              </a:ext>
            </a:extLst>
          </p:cNvPr>
          <p:cNvGrpSpPr/>
          <p:nvPr/>
        </p:nvGrpSpPr>
        <p:grpSpPr>
          <a:xfrm>
            <a:off x="5676900" y="3017507"/>
            <a:ext cx="838200" cy="651940"/>
            <a:chOff x="1474788" y="828675"/>
            <a:chExt cx="285750" cy="22225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5" name="Freeform 1682">
              <a:extLst>
                <a:ext uri="{FF2B5EF4-FFF2-40B4-BE49-F238E27FC236}">
                  <a16:creationId xmlns:a16="http://schemas.microsoft.com/office/drawing/2014/main" xmlns="" id="{AC2A946F-ADD8-48D4-A56D-8ED1970BD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8288" y="912813"/>
              <a:ext cx="222250" cy="138113"/>
            </a:xfrm>
            <a:custGeom>
              <a:avLst/>
              <a:gdLst>
                <a:gd name="T0" fmla="*/ 482 w 559"/>
                <a:gd name="T1" fmla="*/ 11 h 348"/>
                <a:gd name="T2" fmla="*/ 474 w 559"/>
                <a:gd name="T3" fmla="*/ 3 h 348"/>
                <a:gd name="T4" fmla="*/ 464 w 559"/>
                <a:gd name="T5" fmla="*/ 0 h 348"/>
                <a:gd name="T6" fmla="*/ 452 w 559"/>
                <a:gd name="T7" fmla="*/ 2 h 348"/>
                <a:gd name="T8" fmla="*/ 443 w 559"/>
                <a:gd name="T9" fmla="*/ 7 h 348"/>
                <a:gd name="T10" fmla="*/ 344 w 559"/>
                <a:gd name="T11" fmla="*/ 128 h 348"/>
                <a:gd name="T12" fmla="*/ 342 w 559"/>
                <a:gd name="T13" fmla="*/ 136 h 348"/>
                <a:gd name="T14" fmla="*/ 342 w 559"/>
                <a:gd name="T15" fmla="*/ 145 h 348"/>
                <a:gd name="T16" fmla="*/ 346 w 559"/>
                <a:gd name="T17" fmla="*/ 154 h 348"/>
                <a:gd name="T18" fmla="*/ 354 w 559"/>
                <a:gd name="T19" fmla="*/ 160 h 348"/>
                <a:gd name="T20" fmla="*/ 363 w 559"/>
                <a:gd name="T21" fmla="*/ 163 h 348"/>
                <a:gd name="T22" fmla="*/ 371 w 559"/>
                <a:gd name="T23" fmla="*/ 162 h 348"/>
                <a:gd name="T24" fmla="*/ 380 w 559"/>
                <a:gd name="T25" fmla="*/ 157 h 348"/>
                <a:gd name="T26" fmla="*/ 440 w 559"/>
                <a:gd name="T27" fmla="*/ 87 h 348"/>
                <a:gd name="T28" fmla="*/ 434 w 559"/>
                <a:gd name="T29" fmla="*/ 122 h 348"/>
                <a:gd name="T30" fmla="*/ 422 w 559"/>
                <a:gd name="T31" fmla="*/ 156 h 348"/>
                <a:gd name="T32" fmla="*/ 406 w 559"/>
                <a:gd name="T33" fmla="*/ 188 h 348"/>
                <a:gd name="T34" fmla="*/ 384 w 559"/>
                <a:gd name="T35" fmla="*/ 217 h 348"/>
                <a:gd name="T36" fmla="*/ 357 w 559"/>
                <a:gd name="T37" fmla="*/ 244 h 348"/>
                <a:gd name="T38" fmla="*/ 327 w 559"/>
                <a:gd name="T39" fmla="*/ 266 h 348"/>
                <a:gd name="T40" fmla="*/ 294 w 559"/>
                <a:gd name="T41" fmla="*/ 283 h 348"/>
                <a:gd name="T42" fmla="*/ 259 w 559"/>
                <a:gd name="T43" fmla="*/ 294 h 348"/>
                <a:gd name="T44" fmla="*/ 229 w 559"/>
                <a:gd name="T45" fmla="*/ 300 h 348"/>
                <a:gd name="T46" fmla="*/ 199 w 559"/>
                <a:gd name="T47" fmla="*/ 301 h 348"/>
                <a:gd name="T48" fmla="*/ 170 w 559"/>
                <a:gd name="T49" fmla="*/ 299 h 348"/>
                <a:gd name="T50" fmla="*/ 142 w 559"/>
                <a:gd name="T51" fmla="*/ 293 h 348"/>
                <a:gd name="T52" fmla="*/ 114 w 559"/>
                <a:gd name="T53" fmla="*/ 283 h 348"/>
                <a:gd name="T54" fmla="*/ 89 w 559"/>
                <a:gd name="T55" fmla="*/ 270 h 348"/>
                <a:gd name="T56" fmla="*/ 64 w 559"/>
                <a:gd name="T57" fmla="*/ 254 h 348"/>
                <a:gd name="T58" fmla="*/ 41 w 559"/>
                <a:gd name="T59" fmla="*/ 234 h 348"/>
                <a:gd name="T60" fmla="*/ 33 w 559"/>
                <a:gd name="T61" fmla="*/ 229 h 348"/>
                <a:gd name="T62" fmla="*/ 25 w 559"/>
                <a:gd name="T63" fmla="*/ 227 h 348"/>
                <a:gd name="T64" fmla="*/ 16 w 559"/>
                <a:gd name="T65" fmla="*/ 229 h 348"/>
                <a:gd name="T66" fmla="*/ 7 w 559"/>
                <a:gd name="T67" fmla="*/ 234 h 348"/>
                <a:gd name="T68" fmla="*/ 3 w 559"/>
                <a:gd name="T69" fmla="*/ 241 h 348"/>
                <a:gd name="T70" fmla="*/ 0 w 559"/>
                <a:gd name="T71" fmla="*/ 251 h 348"/>
                <a:gd name="T72" fmla="*/ 3 w 559"/>
                <a:gd name="T73" fmla="*/ 260 h 348"/>
                <a:gd name="T74" fmla="*/ 8 w 559"/>
                <a:gd name="T75" fmla="*/ 269 h 348"/>
                <a:gd name="T76" fmla="*/ 28 w 559"/>
                <a:gd name="T77" fmla="*/ 287 h 348"/>
                <a:gd name="T78" fmla="*/ 51 w 559"/>
                <a:gd name="T79" fmla="*/ 303 h 348"/>
                <a:gd name="T80" fmla="*/ 74 w 559"/>
                <a:gd name="T81" fmla="*/ 318 h 348"/>
                <a:gd name="T82" fmla="*/ 99 w 559"/>
                <a:gd name="T83" fmla="*/ 329 h 348"/>
                <a:gd name="T84" fmla="*/ 124 w 559"/>
                <a:gd name="T85" fmla="*/ 337 h 348"/>
                <a:gd name="T86" fmla="*/ 151 w 559"/>
                <a:gd name="T87" fmla="*/ 344 h 348"/>
                <a:gd name="T88" fmla="*/ 177 w 559"/>
                <a:gd name="T89" fmla="*/ 347 h 348"/>
                <a:gd name="T90" fmla="*/ 205 w 559"/>
                <a:gd name="T91" fmla="*/ 348 h 348"/>
                <a:gd name="T92" fmla="*/ 237 w 559"/>
                <a:gd name="T93" fmla="*/ 347 h 348"/>
                <a:gd name="T94" fmla="*/ 270 w 559"/>
                <a:gd name="T95" fmla="*/ 342 h 348"/>
                <a:gd name="T96" fmla="*/ 311 w 559"/>
                <a:gd name="T97" fmla="*/ 329 h 348"/>
                <a:gd name="T98" fmla="*/ 348 w 559"/>
                <a:gd name="T99" fmla="*/ 310 h 348"/>
                <a:gd name="T100" fmla="*/ 382 w 559"/>
                <a:gd name="T101" fmla="*/ 286 h 348"/>
                <a:gd name="T102" fmla="*/ 413 w 559"/>
                <a:gd name="T103" fmla="*/ 257 h 348"/>
                <a:gd name="T104" fmla="*/ 439 w 559"/>
                <a:gd name="T105" fmla="*/ 224 h 348"/>
                <a:gd name="T106" fmla="*/ 460 w 559"/>
                <a:gd name="T107" fmla="*/ 188 h 348"/>
                <a:gd name="T108" fmla="*/ 475 w 559"/>
                <a:gd name="T109" fmla="*/ 150 h 348"/>
                <a:gd name="T110" fmla="*/ 485 w 559"/>
                <a:gd name="T111" fmla="*/ 110 h 348"/>
                <a:gd name="T112" fmla="*/ 518 w 559"/>
                <a:gd name="T113" fmla="*/ 163 h 348"/>
                <a:gd name="T114" fmla="*/ 529 w 559"/>
                <a:gd name="T115" fmla="*/ 168 h 348"/>
                <a:gd name="T116" fmla="*/ 541 w 559"/>
                <a:gd name="T117" fmla="*/ 168 h 348"/>
                <a:gd name="T118" fmla="*/ 551 w 559"/>
                <a:gd name="T119" fmla="*/ 164 h 348"/>
                <a:gd name="T120" fmla="*/ 557 w 559"/>
                <a:gd name="T121" fmla="*/ 156 h 348"/>
                <a:gd name="T122" fmla="*/ 559 w 559"/>
                <a:gd name="T123" fmla="*/ 147 h 348"/>
                <a:gd name="T124" fmla="*/ 558 w 559"/>
                <a:gd name="T125" fmla="*/ 13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59" h="348">
                  <a:moveTo>
                    <a:pt x="556" y="133"/>
                  </a:moveTo>
                  <a:lnTo>
                    <a:pt x="482" y="11"/>
                  </a:lnTo>
                  <a:lnTo>
                    <a:pt x="478" y="6"/>
                  </a:lnTo>
                  <a:lnTo>
                    <a:pt x="474" y="3"/>
                  </a:lnTo>
                  <a:lnTo>
                    <a:pt x="470" y="1"/>
                  </a:lnTo>
                  <a:lnTo>
                    <a:pt x="464" y="0"/>
                  </a:lnTo>
                  <a:lnTo>
                    <a:pt x="458" y="0"/>
                  </a:lnTo>
                  <a:lnTo>
                    <a:pt x="452" y="2"/>
                  </a:lnTo>
                  <a:lnTo>
                    <a:pt x="448" y="4"/>
                  </a:lnTo>
                  <a:lnTo>
                    <a:pt x="443" y="7"/>
                  </a:lnTo>
                  <a:lnTo>
                    <a:pt x="346" y="123"/>
                  </a:lnTo>
                  <a:lnTo>
                    <a:pt x="344" y="128"/>
                  </a:lnTo>
                  <a:lnTo>
                    <a:pt x="342" y="132"/>
                  </a:lnTo>
                  <a:lnTo>
                    <a:pt x="342" y="136"/>
                  </a:lnTo>
                  <a:lnTo>
                    <a:pt x="342" y="141"/>
                  </a:lnTo>
                  <a:lnTo>
                    <a:pt x="342" y="145"/>
                  </a:lnTo>
                  <a:lnTo>
                    <a:pt x="344" y="150"/>
                  </a:lnTo>
                  <a:lnTo>
                    <a:pt x="346" y="154"/>
                  </a:lnTo>
                  <a:lnTo>
                    <a:pt x="349" y="157"/>
                  </a:lnTo>
                  <a:lnTo>
                    <a:pt x="354" y="160"/>
                  </a:lnTo>
                  <a:lnTo>
                    <a:pt x="358" y="162"/>
                  </a:lnTo>
                  <a:lnTo>
                    <a:pt x="363" y="163"/>
                  </a:lnTo>
                  <a:lnTo>
                    <a:pt x="367" y="163"/>
                  </a:lnTo>
                  <a:lnTo>
                    <a:pt x="371" y="162"/>
                  </a:lnTo>
                  <a:lnTo>
                    <a:pt x="376" y="161"/>
                  </a:lnTo>
                  <a:lnTo>
                    <a:pt x="380" y="157"/>
                  </a:lnTo>
                  <a:lnTo>
                    <a:pt x="384" y="155"/>
                  </a:lnTo>
                  <a:lnTo>
                    <a:pt x="440" y="87"/>
                  </a:lnTo>
                  <a:lnTo>
                    <a:pt x="438" y="104"/>
                  </a:lnTo>
                  <a:lnTo>
                    <a:pt x="434" y="122"/>
                  </a:lnTo>
                  <a:lnTo>
                    <a:pt x="429" y="139"/>
                  </a:lnTo>
                  <a:lnTo>
                    <a:pt x="422" y="156"/>
                  </a:lnTo>
                  <a:lnTo>
                    <a:pt x="414" y="173"/>
                  </a:lnTo>
                  <a:lnTo>
                    <a:pt x="406" y="188"/>
                  </a:lnTo>
                  <a:lnTo>
                    <a:pt x="395" y="204"/>
                  </a:lnTo>
                  <a:lnTo>
                    <a:pt x="384" y="217"/>
                  </a:lnTo>
                  <a:lnTo>
                    <a:pt x="371" y="231"/>
                  </a:lnTo>
                  <a:lnTo>
                    <a:pt x="357" y="244"/>
                  </a:lnTo>
                  <a:lnTo>
                    <a:pt x="343" y="256"/>
                  </a:lnTo>
                  <a:lnTo>
                    <a:pt x="327" y="266"/>
                  </a:lnTo>
                  <a:lnTo>
                    <a:pt x="312" y="274"/>
                  </a:lnTo>
                  <a:lnTo>
                    <a:pt x="294" y="283"/>
                  </a:lnTo>
                  <a:lnTo>
                    <a:pt x="276" y="290"/>
                  </a:lnTo>
                  <a:lnTo>
                    <a:pt x="259" y="294"/>
                  </a:lnTo>
                  <a:lnTo>
                    <a:pt x="243" y="298"/>
                  </a:lnTo>
                  <a:lnTo>
                    <a:pt x="229" y="300"/>
                  </a:lnTo>
                  <a:lnTo>
                    <a:pt x="215" y="301"/>
                  </a:lnTo>
                  <a:lnTo>
                    <a:pt x="199" y="301"/>
                  </a:lnTo>
                  <a:lnTo>
                    <a:pt x="185" y="301"/>
                  </a:lnTo>
                  <a:lnTo>
                    <a:pt x="170" y="299"/>
                  </a:lnTo>
                  <a:lnTo>
                    <a:pt x="156" y="297"/>
                  </a:lnTo>
                  <a:lnTo>
                    <a:pt x="142" y="293"/>
                  </a:lnTo>
                  <a:lnTo>
                    <a:pt x="128" y="289"/>
                  </a:lnTo>
                  <a:lnTo>
                    <a:pt x="114" y="283"/>
                  </a:lnTo>
                  <a:lnTo>
                    <a:pt x="101" y="278"/>
                  </a:lnTo>
                  <a:lnTo>
                    <a:pt x="89" y="270"/>
                  </a:lnTo>
                  <a:lnTo>
                    <a:pt x="75" y="262"/>
                  </a:lnTo>
                  <a:lnTo>
                    <a:pt x="64" y="254"/>
                  </a:lnTo>
                  <a:lnTo>
                    <a:pt x="52" y="245"/>
                  </a:lnTo>
                  <a:lnTo>
                    <a:pt x="41" y="234"/>
                  </a:lnTo>
                  <a:lnTo>
                    <a:pt x="38" y="231"/>
                  </a:lnTo>
                  <a:lnTo>
                    <a:pt x="33" y="229"/>
                  </a:lnTo>
                  <a:lnTo>
                    <a:pt x="29" y="228"/>
                  </a:lnTo>
                  <a:lnTo>
                    <a:pt x="25" y="227"/>
                  </a:lnTo>
                  <a:lnTo>
                    <a:pt x="20" y="228"/>
                  </a:lnTo>
                  <a:lnTo>
                    <a:pt x="16" y="229"/>
                  </a:lnTo>
                  <a:lnTo>
                    <a:pt x="11" y="231"/>
                  </a:lnTo>
                  <a:lnTo>
                    <a:pt x="7" y="234"/>
                  </a:lnTo>
                  <a:lnTo>
                    <a:pt x="5" y="238"/>
                  </a:lnTo>
                  <a:lnTo>
                    <a:pt x="3" y="241"/>
                  </a:lnTo>
                  <a:lnTo>
                    <a:pt x="1" y="247"/>
                  </a:lnTo>
                  <a:lnTo>
                    <a:pt x="0" y="251"/>
                  </a:lnTo>
                  <a:lnTo>
                    <a:pt x="1" y="256"/>
                  </a:lnTo>
                  <a:lnTo>
                    <a:pt x="3" y="260"/>
                  </a:lnTo>
                  <a:lnTo>
                    <a:pt x="5" y="265"/>
                  </a:lnTo>
                  <a:lnTo>
                    <a:pt x="8" y="269"/>
                  </a:lnTo>
                  <a:lnTo>
                    <a:pt x="18" y="278"/>
                  </a:lnTo>
                  <a:lnTo>
                    <a:pt x="28" y="287"/>
                  </a:lnTo>
                  <a:lnTo>
                    <a:pt x="39" y="295"/>
                  </a:lnTo>
                  <a:lnTo>
                    <a:pt x="51" y="303"/>
                  </a:lnTo>
                  <a:lnTo>
                    <a:pt x="62" y="311"/>
                  </a:lnTo>
                  <a:lnTo>
                    <a:pt x="74" y="318"/>
                  </a:lnTo>
                  <a:lnTo>
                    <a:pt x="86" y="323"/>
                  </a:lnTo>
                  <a:lnTo>
                    <a:pt x="99" y="329"/>
                  </a:lnTo>
                  <a:lnTo>
                    <a:pt x="112" y="333"/>
                  </a:lnTo>
                  <a:lnTo>
                    <a:pt x="124" y="337"/>
                  </a:lnTo>
                  <a:lnTo>
                    <a:pt x="137" y="341"/>
                  </a:lnTo>
                  <a:lnTo>
                    <a:pt x="151" y="344"/>
                  </a:lnTo>
                  <a:lnTo>
                    <a:pt x="164" y="346"/>
                  </a:lnTo>
                  <a:lnTo>
                    <a:pt x="177" y="347"/>
                  </a:lnTo>
                  <a:lnTo>
                    <a:pt x="190" y="348"/>
                  </a:lnTo>
                  <a:lnTo>
                    <a:pt x="205" y="348"/>
                  </a:lnTo>
                  <a:lnTo>
                    <a:pt x="220" y="348"/>
                  </a:lnTo>
                  <a:lnTo>
                    <a:pt x="237" y="347"/>
                  </a:lnTo>
                  <a:lnTo>
                    <a:pt x="253" y="345"/>
                  </a:lnTo>
                  <a:lnTo>
                    <a:pt x="270" y="342"/>
                  </a:lnTo>
                  <a:lnTo>
                    <a:pt x="291" y="336"/>
                  </a:lnTo>
                  <a:lnTo>
                    <a:pt x="311" y="329"/>
                  </a:lnTo>
                  <a:lnTo>
                    <a:pt x="329" y="320"/>
                  </a:lnTo>
                  <a:lnTo>
                    <a:pt x="348" y="310"/>
                  </a:lnTo>
                  <a:lnTo>
                    <a:pt x="366" y="298"/>
                  </a:lnTo>
                  <a:lnTo>
                    <a:pt x="382" y="286"/>
                  </a:lnTo>
                  <a:lnTo>
                    <a:pt x="398" y="271"/>
                  </a:lnTo>
                  <a:lnTo>
                    <a:pt x="413" y="257"/>
                  </a:lnTo>
                  <a:lnTo>
                    <a:pt x="427" y="240"/>
                  </a:lnTo>
                  <a:lnTo>
                    <a:pt x="439" y="224"/>
                  </a:lnTo>
                  <a:lnTo>
                    <a:pt x="450" y="206"/>
                  </a:lnTo>
                  <a:lnTo>
                    <a:pt x="460" y="188"/>
                  </a:lnTo>
                  <a:lnTo>
                    <a:pt x="469" y="170"/>
                  </a:lnTo>
                  <a:lnTo>
                    <a:pt x="475" y="150"/>
                  </a:lnTo>
                  <a:lnTo>
                    <a:pt x="482" y="131"/>
                  </a:lnTo>
                  <a:lnTo>
                    <a:pt x="485" y="110"/>
                  </a:lnTo>
                  <a:lnTo>
                    <a:pt x="514" y="159"/>
                  </a:lnTo>
                  <a:lnTo>
                    <a:pt x="518" y="163"/>
                  </a:lnTo>
                  <a:lnTo>
                    <a:pt x="523" y="166"/>
                  </a:lnTo>
                  <a:lnTo>
                    <a:pt x="529" y="168"/>
                  </a:lnTo>
                  <a:lnTo>
                    <a:pt x="535" y="170"/>
                  </a:lnTo>
                  <a:lnTo>
                    <a:pt x="541" y="168"/>
                  </a:lnTo>
                  <a:lnTo>
                    <a:pt x="547" y="166"/>
                  </a:lnTo>
                  <a:lnTo>
                    <a:pt x="551" y="164"/>
                  </a:lnTo>
                  <a:lnTo>
                    <a:pt x="555" y="160"/>
                  </a:lnTo>
                  <a:lnTo>
                    <a:pt x="557" y="156"/>
                  </a:lnTo>
                  <a:lnTo>
                    <a:pt x="558" y="152"/>
                  </a:lnTo>
                  <a:lnTo>
                    <a:pt x="559" y="147"/>
                  </a:lnTo>
                  <a:lnTo>
                    <a:pt x="559" y="142"/>
                  </a:lnTo>
                  <a:lnTo>
                    <a:pt x="558" y="138"/>
                  </a:lnTo>
                  <a:lnTo>
                    <a:pt x="556" y="1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683">
              <a:extLst>
                <a:ext uri="{FF2B5EF4-FFF2-40B4-BE49-F238E27FC236}">
                  <a16:creationId xmlns:a16="http://schemas.microsoft.com/office/drawing/2014/main" xmlns="" id="{0B7A1438-DF2D-4224-BF82-C687BA59A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4788" y="828675"/>
              <a:ext cx="230188" cy="150813"/>
            </a:xfrm>
            <a:custGeom>
              <a:avLst/>
              <a:gdLst>
                <a:gd name="T0" fmla="*/ 212 w 581"/>
                <a:gd name="T1" fmla="*/ 217 h 379"/>
                <a:gd name="T2" fmla="*/ 198 w 581"/>
                <a:gd name="T3" fmla="*/ 217 h 379"/>
                <a:gd name="T4" fmla="*/ 187 w 581"/>
                <a:gd name="T5" fmla="*/ 226 h 379"/>
                <a:gd name="T6" fmla="*/ 124 w 581"/>
                <a:gd name="T7" fmla="*/ 267 h 379"/>
                <a:gd name="T8" fmla="*/ 135 w 581"/>
                <a:gd name="T9" fmla="*/ 216 h 379"/>
                <a:gd name="T10" fmla="*/ 157 w 581"/>
                <a:gd name="T11" fmla="*/ 167 h 379"/>
                <a:gd name="T12" fmla="*/ 178 w 581"/>
                <a:gd name="T13" fmla="*/ 138 h 379"/>
                <a:gd name="T14" fmla="*/ 203 w 581"/>
                <a:gd name="T15" fmla="*/ 110 h 379"/>
                <a:gd name="T16" fmla="*/ 233 w 581"/>
                <a:gd name="T17" fmla="*/ 88 h 379"/>
                <a:gd name="T18" fmla="*/ 265 w 581"/>
                <a:gd name="T19" fmla="*/ 70 h 379"/>
                <a:gd name="T20" fmla="*/ 299 w 581"/>
                <a:gd name="T21" fmla="*/ 57 h 379"/>
                <a:gd name="T22" fmla="*/ 343 w 581"/>
                <a:gd name="T23" fmla="*/ 49 h 379"/>
                <a:gd name="T24" fmla="*/ 390 w 581"/>
                <a:gd name="T25" fmla="*/ 49 h 379"/>
                <a:gd name="T26" fmla="*/ 435 w 581"/>
                <a:gd name="T27" fmla="*/ 58 h 379"/>
                <a:gd name="T28" fmla="*/ 478 w 581"/>
                <a:gd name="T29" fmla="*/ 77 h 379"/>
                <a:gd name="T30" fmla="*/ 517 w 581"/>
                <a:gd name="T31" fmla="*/ 103 h 379"/>
                <a:gd name="T32" fmla="*/ 542 w 581"/>
                <a:gd name="T33" fmla="*/ 130 h 379"/>
                <a:gd name="T34" fmla="*/ 556 w 581"/>
                <a:gd name="T35" fmla="*/ 134 h 379"/>
                <a:gd name="T36" fmla="*/ 569 w 581"/>
                <a:gd name="T37" fmla="*/ 131 h 379"/>
                <a:gd name="T38" fmla="*/ 579 w 581"/>
                <a:gd name="T39" fmla="*/ 121 h 379"/>
                <a:gd name="T40" fmla="*/ 581 w 581"/>
                <a:gd name="T41" fmla="*/ 108 h 379"/>
                <a:gd name="T42" fmla="*/ 576 w 581"/>
                <a:gd name="T43" fmla="*/ 94 h 379"/>
                <a:gd name="T44" fmla="*/ 532 w 581"/>
                <a:gd name="T45" fmla="*/ 56 h 379"/>
                <a:gd name="T46" fmla="*/ 485 w 581"/>
                <a:gd name="T47" fmla="*/ 27 h 379"/>
                <a:gd name="T48" fmla="*/ 432 w 581"/>
                <a:gd name="T49" fmla="*/ 8 h 379"/>
                <a:gd name="T50" fmla="*/ 376 w 581"/>
                <a:gd name="T51" fmla="*/ 0 h 379"/>
                <a:gd name="T52" fmla="*/ 319 w 581"/>
                <a:gd name="T53" fmla="*/ 4 h 379"/>
                <a:gd name="T54" fmla="*/ 272 w 581"/>
                <a:gd name="T55" fmla="*/ 16 h 379"/>
                <a:gd name="T56" fmla="*/ 232 w 581"/>
                <a:gd name="T57" fmla="*/ 34 h 379"/>
                <a:gd name="T58" fmla="*/ 195 w 581"/>
                <a:gd name="T59" fmla="*/ 57 h 379"/>
                <a:gd name="T60" fmla="*/ 161 w 581"/>
                <a:gd name="T61" fmla="*/ 86 h 379"/>
                <a:gd name="T62" fmla="*/ 132 w 581"/>
                <a:gd name="T63" fmla="*/ 119 h 379"/>
                <a:gd name="T64" fmla="*/ 107 w 581"/>
                <a:gd name="T65" fmla="*/ 159 h 379"/>
                <a:gd name="T66" fmla="*/ 89 w 581"/>
                <a:gd name="T67" fmla="*/ 203 h 379"/>
                <a:gd name="T68" fmla="*/ 78 w 581"/>
                <a:gd name="T69" fmla="*/ 249 h 379"/>
                <a:gd name="T70" fmla="*/ 41 w 581"/>
                <a:gd name="T71" fmla="*/ 214 h 379"/>
                <a:gd name="T72" fmla="*/ 29 w 581"/>
                <a:gd name="T73" fmla="*/ 207 h 379"/>
                <a:gd name="T74" fmla="*/ 15 w 581"/>
                <a:gd name="T75" fmla="*/ 208 h 379"/>
                <a:gd name="T76" fmla="*/ 4 w 581"/>
                <a:gd name="T77" fmla="*/ 218 h 379"/>
                <a:gd name="T78" fmla="*/ 0 w 581"/>
                <a:gd name="T79" fmla="*/ 231 h 379"/>
                <a:gd name="T80" fmla="*/ 5 w 581"/>
                <a:gd name="T81" fmla="*/ 245 h 379"/>
                <a:gd name="T82" fmla="*/ 96 w 581"/>
                <a:gd name="T83" fmla="*/ 377 h 379"/>
                <a:gd name="T84" fmla="*/ 107 w 581"/>
                <a:gd name="T85" fmla="*/ 379 h 379"/>
                <a:gd name="T86" fmla="*/ 118 w 581"/>
                <a:gd name="T87" fmla="*/ 378 h 379"/>
                <a:gd name="T88" fmla="*/ 223 w 581"/>
                <a:gd name="T89" fmla="*/ 256 h 379"/>
                <a:gd name="T90" fmla="*/ 229 w 581"/>
                <a:gd name="T91" fmla="*/ 242 h 379"/>
                <a:gd name="T92" fmla="*/ 227 w 581"/>
                <a:gd name="T93" fmla="*/ 22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81" h="379">
                  <a:moveTo>
                    <a:pt x="220" y="221"/>
                  </a:moveTo>
                  <a:lnTo>
                    <a:pt x="217" y="219"/>
                  </a:lnTo>
                  <a:lnTo>
                    <a:pt x="212" y="217"/>
                  </a:lnTo>
                  <a:lnTo>
                    <a:pt x="208" y="216"/>
                  </a:lnTo>
                  <a:lnTo>
                    <a:pt x="203" y="216"/>
                  </a:lnTo>
                  <a:lnTo>
                    <a:pt x="198" y="217"/>
                  </a:lnTo>
                  <a:lnTo>
                    <a:pt x="195" y="219"/>
                  </a:lnTo>
                  <a:lnTo>
                    <a:pt x="190" y="221"/>
                  </a:lnTo>
                  <a:lnTo>
                    <a:pt x="187" y="226"/>
                  </a:lnTo>
                  <a:lnTo>
                    <a:pt x="124" y="301"/>
                  </a:lnTo>
                  <a:lnTo>
                    <a:pt x="123" y="283"/>
                  </a:lnTo>
                  <a:lnTo>
                    <a:pt x="124" y="267"/>
                  </a:lnTo>
                  <a:lnTo>
                    <a:pt x="126" y="250"/>
                  </a:lnTo>
                  <a:lnTo>
                    <a:pt x="131" y="233"/>
                  </a:lnTo>
                  <a:lnTo>
                    <a:pt x="135" y="216"/>
                  </a:lnTo>
                  <a:lnTo>
                    <a:pt x="140" y="200"/>
                  </a:lnTo>
                  <a:lnTo>
                    <a:pt x="148" y="184"/>
                  </a:lnTo>
                  <a:lnTo>
                    <a:pt x="157" y="167"/>
                  </a:lnTo>
                  <a:lnTo>
                    <a:pt x="164" y="157"/>
                  </a:lnTo>
                  <a:lnTo>
                    <a:pt x="170" y="147"/>
                  </a:lnTo>
                  <a:lnTo>
                    <a:pt x="178" y="138"/>
                  </a:lnTo>
                  <a:lnTo>
                    <a:pt x="187" y="128"/>
                  </a:lnTo>
                  <a:lnTo>
                    <a:pt x="195" y="119"/>
                  </a:lnTo>
                  <a:lnTo>
                    <a:pt x="203" y="110"/>
                  </a:lnTo>
                  <a:lnTo>
                    <a:pt x="213" y="102"/>
                  </a:lnTo>
                  <a:lnTo>
                    <a:pt x="223" y="94"/>
                  </a:lnTo>
                  <a:lnTo>
                    <a:pt x="233" y="88"/>
                  </a:lnTo>
                  <a:lnTo>
                    <a:pt x="243" y="81"/>
                  </a:lnTo>
                  <a:lnTo>
                    <a:pt x="254" y="76"/>
                  </a:lnTo>
                  <a:lnTo>
                    <a:pt x="265" y="70"/>
                  </a:lnTo>
                  <a:lnTo>
                    <a:pt x="276" y="65"/>
                  </a:lnTo>
                  <a:lnTo>
                    <a:pt x="287" y="60"/>
                  </a:lnTo>
                  <a:lnTo>
                    <a:pt x="299" y="57"/>
                  </a:lnTo>
                  <a:lnTo>
                    <a:pt x="312" y="54"/>
                  </a:lnTo>
                  <a:lnTo>
                    <a:pt x="327" y="50"/>
                  </a:lnTo>
                  <a:lnTo>
                    <a:pt x="343" y="49"/>
                  </a:lnTo>
                  <a:lnTo>
                    <a:pt x="358" y="48"/>
                  </a:lnTo>
                  <a:lnTo>
                    <a:pt x="375" y="48"/>
                  </a:lnTo>
                  <a:lnTo>
                    <a:pt x="390" y="49"/>
                  </a:lnTo>
                  <a:lnTo>
                    <a:pt x="405" y="50"/>
                  </a:lnTo>
                  <a:lnTo>
                    <a:pt x="421" y="54"/>
                  </a:lnTo>
                  <a:lnTo>
                    <a:pt x="435" y="58"/>
                  </a:lnTo>
                  <a:lnTo>
                    <a:pt x="450" y="64"/>
                  </a:lnTo>
                  <a:lnTo>
                    <a:pt x="464" y="69"/>
                  </a:lnTo>
                  <a:lnTo>
                    <a:pt x="478" y="77"/>
                  </a:lnTo>
                  <a:lnTo>
                    <a:pt x="492" y="85"/>
                  </a:lnTo>
                  <a:lnTo>
                    <a:pt x="505" y="93"/>
                  </a:lnTo>
                  <a:lnTo>
                    <a:pt x="517" y="103"/>
                  </a:lnTo>
                  <a:lnTo>
                    <a:pt x="528" y="114"/>
                  </a:lnTo>
                  <a:lnTo>
                    <a:pt x="539" y="126"/>
                  </a:lnTo>
                  <a:lnTo>
                    <a:pt x="542" y="130"/>
                  </a:lnTo>
                  <a:lnTo>
                    <a:pt x="547" y="132"/>
                  </a:lnTo>
                  <a:lnTo>
                    <a:pt x="551" y="133"/>
                  </a:lnTo>
                  <a:lnTo>
                    <a:pt x="556" y="134"/>
                  </a:lnTo>
                  <a:lnTo>
                    <a:pt x="560" y="134"/>
                  </a:lnTo>
                  <a:lnTo>
                    <a:pt x="565" y="133"/>
                  </a:lnTo>
                  <a:lnTo>
                    <a:pt x="569" y="131"/>
                  </a:lnTo>
                  <a:lnTo>
                    <a:pt x="573" y="129"/>
                  </a:lnTo>
                  <a:lnTo>
                    <a:pt x="577" y="125"/>
                  </a:lnTo>
                  <a:lnTo>
                    <a:pt x="579" y="121"/>
                  </a:lnTo>
                  <a:lnTo>
                    <a:pt x="581" y="117"/>
                  </a:lnTo>
                  <a:lnTo>
                    <a:pt x="581" y="112"/>
                  </a:lnTo>
                  <a:lnTo>
                    <a:pt x="581" y="108"/>
                  </a:lnTo>
                  <a:lnTo>
                    <a:pt x="580" y="103"/>
                  </a:lnTo>
                  <a:lnTo>
                    <a:pt x="578" y="99"/>
                  </a:lnTo>
                  <a:lnTo>
                    <a:pt x="576" y="94"/>
                  </a:lnTo>
                  <a:lnTo>
                    <a:pt x="562" y="81"/>
                  </a:lnTo>
                  <a:lnTo>
                    <a:pt x="548" y="68"/>
                  </a:lnTo>
                  <a:lnTo>
                    <a:pt x="532" y="56"/>
                  </a:lnTo>
                  <a:lnTo>
                    <a:pt x="517" y="45"/>
                  </a:lnTo>
                  <a:lnTo>
                    <a:pt x="502" y="35"/>
                  </a:lnTo>
                  <a:lnTo>
                    <a:pt x="485" y="27"/>
                  </a:lnTo>
                  <a:lnTo>
                    <a:pt x="467" y="19"/>
                  </a:lnTo>
                  <a:lnTo>
                    <a:pt x="450" y="13"/>
                  </a:lnTo>
                  <a:lnTo>
                    <a:pt x="432" y="8"/>
                  </a:lnTo>
                  <a:lnTo>
                    <a:pt x="413" y="4"/>
                  </a:lnTo>
                  <a:lnTo>
                    <a:pt x="394" y="2"/>
                  </a:lnTo>
                  <a:lnTo>
                    <a:pt x="376" y="0"/>
                  </a:lnTo>
                  <a:lnTo>
                    <a:pt x="357" y="0"/>
                  </a:lnTo>
                  <a:lnTo>
                    <a:pt x="338" y="1"/>
                  </a:lnTo>
                  <a:lnTo>
                    <a:pt x="319" y="4"/>
                  </a:lnTo>
                  <a:lnTo>
                    <a:pt x="301" y="7"/>
                  </a:lnTo>
                  <a:lnTo>
                    <a:pt x="286" y="12"/>
                  </a:lnTo>
                  <a:lnTo>
                    <a:pt x="272" y="16"/>
                  </a:lnTo>
                  <a:lnTo>
                    <a:pt x="259" y="20"/>
                  </a:lnTo>
                  <a:lnTo>
                    <a:pt x="245" y="27"/>
                  </a:lnTo>
                  <a:lnTo>
                    <a:pt x="232" y="34"/>
                  </a:lnTo>
                  <a:lnTo>
                    <a:pt x="219" y="40"/>
                  </a:lnTo>
                  <a:lnTo>
                    <a:pt x="207" y="48"/>
                  </a:lnTo>
                  <a:lnTo>
                    <a:pt x="195" y="57"/>
                  </a:lnTo>
                  <a:lnTo>
                    <a:pt x="184" y="66"/>
                  </a:lnTo>
                  <a:lnTo>
                    <a:pt x="171" y="76"/>
                  </a:lnTo>
                  <a:lnTo>
                    <a:pt x="161" y="86"/>
                  </a:lnTo>
                  <a:lnTo>
                    <a:pt x="152" y="97"/>
                  </a:lnTo>
                  <a:lnTo>
                    <a:pt x="142" y="108"/>
                  </a:lnTo>
                  <a:lnTo>
                    <a:pt x="132" y="119"/>
                  </a:lnTo>
                  <a:lnTo>
                    <a:pt x="124" y="131"/>
                  </a:lnTo>
                  <a:lnTo>
                    <a:pt x="115" y="144"/>
                  </a:lnTo>
                  <a:lnTo>
                    <a:pt x="107" y="159"/>
                  </a:lnTo>
                  <a:lnTo>
                    <a:pt x="101" y="173"/>
                  </a:lnTo>
                  <a:lnTo>
                    <a:pt x="94" y="188"/>
                  </a:lnTo>
                  <a:lnTo>
                    <a:pt x="89" y="203"/>
                  </a:lnTo>
                  <a:lnTo>
                    <a:pt x="84" y="218"/>
                  </a:lnTo>
                  <a:lnTo>
                    <a:pt x="81" y="234"/>
                  </a:lnTo>
                  <a:lnTo>
                    <a:pt x="78" y="249"/>
                  </a:lnTo>
                  <a:lnTo>
                    <a:pt x="76" y="265"/>
                  </a:lnTo>
                  <a:lnTo>
                    <a:pt x="44" y="217"/>
                  </a:lnTo>
                  <a:lnTo>
                    <a:pt x="41" y="214"/>
                  </a:lnTo>
                  <a:lnTo>
                    <a:pt x="37" y="210"/>
                  </a:lnTo>
                  <a:lnTo>
                    <a:pt x="33" y="208"/>
                  </a:lnTo>
                  <a:lnTo>
                    <a:pt x="29" y="207"/>
                  </a:lnTo>
                  <a:lnTo>
                    <a:pt x="25" y="207"/>
                  </a:lnTo>
                  <a:lnTo>
                    <a:pt x="19" y="207"/>
                  </a:lnTo>
                  <a:lnTo>
                    <a:pt x="15" y="208"/>
                  </a:lnTo>
                  <a:lnTo>
                    <a:pt x="10" y="212"/>
                  </a:lnTo>
                  <a:lnTo>
                    <a:pt x="7" y="214"/>
                  </a:lnTo>
                  <a:lnTo>
                    <a:pt x="4" y="218"/>
                  </a:lnTo>
                  <a:lnTo>
                    <a:pt x="1" y="221"/>
                  </a:lnTo>
                  <a:lnTo>
                    <a:pt x="0" y="226"/>
                  </a:lnTo>
                  <a:lnTo>
                    <a:pt x="0" y="231"/>
                  </a:lnTo>
                  <a:lnTo>
                    <a:pt x="0" y="236"/>
                  </a:lnTo>
                  <a:lnTo>
                    <a:pt x="1" y="240"/>
                  </a:lnTo>
                  <a:lnTo>
                    <a:pt x="5" y="245"/>
                  </a:lnTo>
                  <a:lnTo>
                    <a:pt x="89" y="369"/>
                  </a:lnTo>
                  <a:lnTo>
                    <a:pt x="92" y="374"/>
                  </a:lnTo>
                  <a:lnTo>
                    <a:pt x="96" y="377"/>
                  </a:lnTo>
                  <a:lnTo>
                    <a:pt x="102" y="379"/>
                  </a:lnTo>
                  <a:lnTo>
                    <a:pt x="107" y="379"/>
                  </a:lnTo>
                  <a:lnTo>
                    <a:pt x="107" y="379"/>
                  </a:lnTo>
                  <a:lnTo>
                    <a:pt x="108" y="379"/>
                  </a:lnTo>
                  <a:lnTo>
                    <a:pt x="114" y="379"/>
                  </a:lnTo>
                  <a:lnTo>
                    <a:pt x="118" y="378"/>
                  </a:lnTo>
                  <a:lnTo>
                    <a:pt x="123" y="375"/>
                  </a:lnTo>
                  <a:lnTo>
                    <a:pt x="126" y="372"/>
                  </a:lnTo>
                  <a:lnTo>
                    <a:pt x="223" y="256"/>
                  </a:lnTo>
                  <a:lnTo>
                    <a:pt x="227" y="251"/>
                  </a:lnTo>
                  <a:lnTo>
                    <a:pt x="228" y="247"/>
                  </a:lnTo>
                  <a:lnTo>
                    <a:pt x="229" y="242"/>
                  </a:lnTo>
                  <a:lnTo>
                    <a:pt x="229" y="238"/>
                  </a:lnTo>
                  <a:lnTo>
                    <a:pt x="228" y="234"/>
                  </a:lnTo>
                  <a:lnTo>
                    <a:pt x="227" y="229"/>
                  </a:lnTo>
                  <a:lnTo>
                    <a:pt x="223" y="225"/>
                  </a:lnTo>
                  <a:lnTo>
                    <a:pt x="220" y="2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AEE0DDEB-94B0-4768-9871-27F6BE297153}"/>
              </a:ext>
            </a:extLst>
          </p:cNvPr>
          <p:cNvSpPr txBox="1"/>
          <p:nvPr/>
        </p:nvSpPr>
        <p:spPr>
          <a:xfrm>
            <a:off x="474133" y="4389900"/>
            <a:ext cx="365244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b="1" dirty="0" smtClean="0">
                <a:cs typeface="Arial Unicode MS" pitchFamily="34" charset="-128"/>
              </a:rPr>
              <a:t>Диагностика, оцифровка навыков и </a:t>
            </a:r>
          </a:p>
          <a:p>
            <a:pPr algn="ctr"/>
            <a:r>
              <a:rPr lang="ru-RU" b="1" dirty="0" smtClean="0">
                <a:cs typeface="Arial Unicode MS" pitchFamily="34" charset="-128"/>
              </a:rPr>
              <a:t>их мониторинг</a:t>
            </a:r>
            <a:endParaRPr lang="ru-RU" b="1" dirty="0">
              <a:cs typeface="Arial Unicode MS" pitchFamily="34" charset="-128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AEE0DDEB-94B0-4768-9871-27F6BE297153}"/>
              </a:ext>
            </a:extLst>
          </p:cNvPr>
          <p:cNvSpPr txBox="1"/>
          <p:nvPr/>
        </p:nvSpPr>
        <p:spPr>
          <a:xfrm>
            <a:off x="474133" y="1851978"/>
            <a:ext cx="365244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b="1" dirty="0">
                <a:cs typeface="Arial Unicode MS" pitchFamily="34" charset="-128"/>
              </a:rPr>
              <a:t>Онлайн-платформа музыкальных занятий с геймификацией</a:t>
            </a:r>
          </a:p>
          <a:p>
            <a:pPr algn="ctr"/>
            <a:r>
              <a:rPr lang="ru-RU" b="1" dirty="0" smtClean="0">
                <a:cs typeface="Arial Unicode MS" pitchFamily="34" charset="-128"/>
              </a:rPr>
              <a:t> для обучающихся и преподавателей </a:t>
            </a:r>
          </a:p>
          <a:p>
            <a:pPr algn="ctr"/>
            <a:r>
              <a:rPr lang="ru-RU" b="1" dirty="0" smtClean="0">
                <a:cs typeface="Arial Unicode MS" pitchFamily="34" charset="-128"/>
              </a:rPr>
              <a:t> </a:t>
            </a:r>
            <a:endParaRPr lang="ru-RU" b="1" dirty="0">
              <a:cs typeface="Arial Unicode MS" pitchFamily="34" charset="-128"/>
            </a:endParaRPr>
          </a:p>
        </p:txBody>
      </p:sp>
      <p:sp>
        <p:nvSpPr>
          <p:cNvPr id="90" name="Text Box 40"/>
          <p:cNvSpPr txBox="1">
            <a:spLocks noChangeArrowheads="1"/>
          </p:cNvSpPr>
          <p:nvPr/>
        </p:nvSpPr>
        <p:spPr bwMode="auto">
          <a:xfrm>
            <a:off x="8216901" y="4298868"/>
            <a:ext cx="26933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cs typeface="Arial Unicode MS" pitchFamily="34" charset="-128"/>
              </a:rPr>
              <a:t>Авторские </a:t>
            </a:r>
            <a:r>
              <a:rPr lang="ru-RU" b="1" dirty="0" smtClean="0">
                <a:cs typeface="Arial Unicode MS" pitchFamily="34" charset="-128"/>
              </a:rPr>
              <a:t>методики,</a:t>
            </a:r>
          </a:p>
          <a:p>
            <a:pPr algn="ctr"/>
            <a:r>
              <a:rPr lang="ru-RU" b="1" dirty="0" smtClean="0">
                <a:cs typeface="Arial Unicode MS" pitchFamily="34" charset="-128"/>
              </a:rPr>
              <a:t>Дорожная карта развития</a:t>
            </a:r>
            <a:endParaRPr lang="ru-RU" b="1" dirty="0"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5146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578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78E9E76-0170-4D84-BCC3-07E8CC1CF330}"/>
              </a:ext>
            </a:extLst>
          </p:cNvPr>
          <p:cNvSpPr/>
          <p:nvPr/>
        </p:nvSpPr>
        <p:spPr>
          <a:xfrm>
            <a:off x="0" y="6273800"/>
            <a:ext cx="584200" cy="5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A4CD4B-F87F-4BE9-AEF5-4E68C5D5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738-883E-4D82-874A-987559CF11A8}" type="datetime1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AF9FE27-70E1-44B2-A8D4-22B1FBB9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1396169" y="584200"/>
            <a:ext cx="9264193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Описание рынка</a:t>
            </a:r>
            <a:endParaRPr lang="en-US" sz="36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ABF686F-91C6-49D1-A69F-A2D1290E7E30}"/>
              </a:ext>
            </a:extLst>
          </p:cNvPr>
          <p:cNvSpPr txBox="1"/>
          <p:nvPr/>
        </p:nvSpPr>
        <p:spPr>
          <a:xfrm>
            <a:off x="1396170" y="1141751"/>
            <a:ext cx="92641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000" dirty="0" smtClean="0"/>
              <a:t>Данные по РФ за 2021 год</a:t>
            </a:r>
            <a:endParaRPr lang="en-US" sz="20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768BDD89-D6DD-4D13-8C16-897539A1E74B}"/>
              </a:ext>
            </a:extLst>
          </p:cNvPr>
          <p:cNvSpPr txBox="1"/>
          <p:nvPr/>
        </p:nvSpPr>
        <p:spPr>
          <a:xfrm>
            <a:off x="4754978" y="2724150"/>
            <a:ext cx="2274471" cy="92333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+mj-lt"/>
              </a:rPr>
              <a:t>4,34</a:t>
            </a:r>
            <a:endParaRPr lang="en-US" sz="6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D0BE970B-6E62-48FA-9A3E-BAD92EE4CB08}"/>
              </a:ext>
            </a:extLst>
          </p:cNvPr>
          <p:cNvSpPr txBox="1"/>
          <p:nvPr/>
        </p:nvSpPr>
        <p:spPr>
          <a:xfrm>
            <a:off x="1187979" y="4017156"/>
            <a:ext cx="26289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 smtClean="0"/>
              <a:t>Потенциальное количество обучающихся онлайн</a:t>
            </a:r>
            <a:endParaRPr lang="en-US" sz="16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48E8358-DDF8-4ABF-9BF1-FD5CE91D0766}"/>
              </a:ext>
            </a:extLst>
          </p:cNvPr>
          <p:cNvSpPr txBox="1"/>
          <p:nvPr/>
        </p:nvSpPr>
        <p:spPr>
          <a:xfrm>
            <a:off x="4754978" y="4017156"/>
            <a:ext cx="212407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 smtClean="0"/>
              <a:t>Планируют обучаться на постоянной основе </a:t>
            </a:r>
            <a:endParaRPr lang="en-US" sz="16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68BDD89-D6DD-4D13-8C16-897539A1E74B}"/>
              </a:ext>
            </a:extLst>
          </p:cNvPr>
          <p:cNvSpPr txBox="1"/>
          <p:nvPr/>
        </p:nvSpPr>
        <p:spPr>
          <a:xfrm>
            <a:off x="8051159" y="2724150"/>
            <a:ext cx="2264416" cy="92333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</a:rPr>
              <a:t>83%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48E8358-DDF8-4ABF-9BF1-FD5CE91D0766}"/>
              </a:ext>
            </a:extLst>
          </p:cNvPr>
          <p:cNvSpPr txBox="1"/>
          <p:nvPr/>
        </p:nvSpPr>
        <p:spPr>
          <a:xfrm>
            <a:off x="8051158" y="4017155"/>
            <a:ext cx="212407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 smtClean="0"/>
              <a:t>Количество</a:t>
            </a:r>
            <a:r>
              <a:rPr lang="ru-RU" sz="1400" b="1" dirty="0" smtClean="0"/>
              <a:t> недовольных  преподавателей</a:t>
            </a:r>
            <a:endParaRPr lang="en-US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68BDD89-D6DD-4D13-8C16-897539A1E74B}"/>
              </a:ext>
            </a:extLst>
          </p:cNvPr>
          <p:cNvSpPr txBox="1"/>
          <p:nvPr/>
        </p:nvSpPr>
        <p:spPr>
          <a:xfrm>
            <a:off x="1521355" y="2724150"/>
            <a:ext cx="2295524" cy="92333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+mj-lt"/>
              </a:rPr>
              <a:t>5,12</a:t>
            </a:r>
            <a:endParaRPr lang="en-US" sz="6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0941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578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2">
            <a:extLst>
              <a:ext uri="{FF2B5EF4-FFF2-40B4-BE49-F238E27FC236}">
                <a16:creationId xmlns:a16="http://schemas.microsoft.com/office/drawing/2014/main" xmlns="" id="{51A4CD4B-F87F-4BE9-AEF5-4E68C5D5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5C75738-883E-4D82-874A-987559CF11A8}" type="datetime1">
              <a:rPr lang="en-US" smtClean="0">
                <a:solidFill>
                  <a:schemeClr val="tx1"/>
                </a:solidFill>
              </a:rPr>
              <a:pPr/>
              <a:t>8/12/2024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xmlns="" id="{BAF9FE27-70E1-44B2-A8D4-22B1FBB9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A4A7955-6230-48B4-BD8B-A7C460F75945}" type="slidenum">
              <a:rPr lang="en-US" smtClean="0">
                <a:solidFill>
                  <a:schemeClr val="tx1"/>
                </a:solidFill>
              </a:rPr>
              <a:pPr/>
              <a:t>5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2739542" y="292098"/>
            <a:ext cx="673417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Продукт</a:t>
            </a:r>
            <a:endParaRPr lang="en-US" sz="3600" dirty="0">
              <a:latin typeface="+mj-lt"/>
            </a:endParaRPr>
          </a:p>
        </p:txBody>
      </p:sp>
      <p:grpSp>
        <p:nvGrpSpPr>
          <p:cNvPr id="54" name="Группа 53"/>
          <p:cNvGrpSpPr/>
          <p:nvPr/>
        </p:nvGrpSpPr>
        <p:grpSpPr>
          <a:xfrm>
            <a:off x="2820195" y="1055010"/>
            <a:ext cx="5887356" cy="817560"/>
            <a:chOff x="4165998" y="2850694"/>
            <a:chExt cx="3559967" cy="945481"/>
          </a:xfrm>
        </p:grpSpPr>
        <p:sp>
          <p:nvSpPr>
            <p:cNvPr id="29" name="Rectangle 110">
              <a:extLst>
                <a:ext uri="{FF2B5EF4-FFF2-40B4-BE49-F238E27FC236}">
                  <a16:creationId xmlns:a16="http://schemas.microsoft.com/office/drawing/2014/main" xmlns="" id="{9388A474-93BB-447A-97FB-53185800DC17}"/>
                </a:ext>
              </a:extLst>
            </p:cNvPr>
            <p:cNvSpPr/>
            <p:nvPr/>
          </p:nvSpPr>
          <p:spPr>
            <a:xfrm>
              <a:off x="4165998" y="2850694"/>
              <a:ext cx="3559967" cy="94548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B141192B-B52E-4C38-8B5F-C21751B795F6}"/>
                </a:ext>
              </a:extLst>
            </p:cNvPr>
            <p:cNvSpPr txBox="1"/>
            <p:nvPr/>
          </p:nvSpPr>
          <p:spPr>
            <a:xfrm>
              <a:off x="4776405" y="2991636"/>
              <a:ext cx="2748590" cy="30777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Онлайн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–платформа для учащихся и преподавателей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Oval 5">
              <a:extLst>
                <a:ext uri="{FF2B5EF4-FFF2-40B4-BE49-F238E27FC236}">
                  <a16:creationId xmlns:a16="http://schemas.microsoft.com/office/drawing/2014/main" xmlns="" id="{3962C27C-2780-421B-A554-79F4655F0D26}"/>
                </a:ext>
              </a:extLst>
            </p:cNvPr>
            <p:cNvSpPr/>
            <p:nvPr/>
          </p:nvSpPr>
          <p:spPr>
            <a:xfrm>
              <a:off x="4344591" y="2978615"/>
              <a:ext cx="387259" cy="680229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Freeform 3518">
              <a:extLst>
                <a:ext uri="{FF2B5EF4-FFF2-40B4-BE49-F238E27FC236}">
                  <a16:creationId xmlns:a16="http://schemas.microsoft.com/office/drawing/2014/main" xmlns="" id="{21764520-7BD4-46C9-89F1-B8816020D4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60875" y="3237325"/>
              <a:ext cx="143668" cy="219517"/>
            </a:xfrm>
            <a:custGeom>
              <a:avLst/>
              <a:gdLst>
                <a:gd name="T0" fmla="*/ 482 w 720"/>
                <a:gd name="T1" fmla="*/ 464 h 696"/>
                <a:gd name="T2" fmla="*/ 476 w 720"/>
                <a:gd name="T3" fmla="*/ 523 h 696"/>
                <a:gd name="T4" fmla="*/ 451 w 720"/>
                <a:gd name="T5" fmla="*/ 549 h 696"/>
                <a:gd name="T6" fmla="*/ 295 w 720"/>
                <a:gd name="T7" fmla="*/ 553 h 696"/>
                <a:gd name="T8" fmla="*/ 275 w 720"/>
                <a:gd name="T9" fmla="*/ 542 h 696"/>
                <a:gd name="T10" fmla="*/ 264 w 720"/>
                <a:gd name="T11" fmla="*/ 512 h 696"/>
                <a:gd name="T12" fmla="*/ 261 w 720"/>
                <a:gd name="T13" fmla="*/ 460 h 696"/>
                <a:gd name="T14" fmla="*/ 127 w 720"/>
                <a:gd name="T15" fmla="*/ 312 h 696"/>
                <a:gd name="T16" fmla="*/ 148 w 720"/>
                <a:gd name="T17" fmla="*/ 416 h 696"/>
                <a:gd name="T18" fmla="*/ 569 w 720"/>
                <a:gd name="T19" fmla="*/ 419 h 696"/>
                <a:gd name="T20" fmla="*/ 577 w 720"/>
                <a:gd name="T21" fmla="*/ 312 h 696"/>
                <a:gd name="T22" fmla="*/ 254 w 720"/>
                <a:gd name="T23" fmla="*/ 339 h 696"/>
                <a:gd name="T24" fmla="*/ 478 w 720"/>
                <a:gd name="T25" fmla="*/ 347 h 696"/>
                <a:gd name="T26" fmla="*/ 471 w 720"/>
                <a:gd name="T27" fmla="*/ 363 h 696"/>
                <a:gd name="T28" fmla="*/ 245 w 720"/>
                <a:gd name="T29" fmla="*/ 360 h 696"/>
                <a:gd name="T30" fmla="*/ 245 w 720"/>
                <a:gd name="T31" fmla="*/ 343 h 696"/>
                <a:gd name="T32" fmla="*/ 466 w 720"/>
                <a:gd name="T33" fmla="*/ 265 h 696"/>
                <a:gd name="T34" fmla="*/ 479 w 720"/>
                <a:gd name="T35" fmla="*/ 276 h 696"/>
                <a:gd name="T36" fmla="*/ 466 w 720"/>
                <a:gd name="T37" fmla="*/ 288 h 696"/>
                <a:gd name="T38" fmla="*/ 243 w 720"/>
                <a:gd name="T39" fmla="*/ 282 h 696"/>
                <a:gd name="T40" fmla="*/ 249 w 720"/>
                <a:gd name="T41" fmla="*/ 265 h 696"/>
                <a:gd name="T42" fmla="*/ 471 w 720"/>
                <a:gd name="T43" fmla="*/ 193 h 696"/>
                <a:gd name="T44" fmla="*/ 478 w 720"/>
                <a:gd name="T45" fmla="*/ 208 h 696"/>
                <a:gd name="T46" fmla="*/ 254 w 720"/>
                <a:gd name="T47" fmla="*/ 216 h 696"/>
                <a:gd name="T48" fmla="*/ 243 w 720"/>
                <a:gd name="T49" fmla="*/ 205 h 696"/>
                <a:gd name="T50" fmla="*/ 254 w 720"/>
                <a:gd name="T51" fmla="*/ 192 h 696"/>
                <a:gd name="T52" fmla="*/ 293 w 720"/>
                <a:gd name="T53" fmla="*/ 76 h 696"/>
                <a:gd name="T54" fmla="*/ 293 w 720"/>
                <a:gd name="T55" fmla="*/ 93 h 696"/>
                <a:gd name="T56" fmla="*/ 249 w 720"/>
                <a:gd name="T57" fmla="*/ 95 h 696"/>
                <a:gd name="T58" fmla="*/ 243 w 720"/>
                <a:gd name="T59" fmla="*/ 80 h 696"/>
                <a:gd name="T60" fmla="*/ 315 w 720"/>
                <a:gd name="T61" fmla="*/ 120 h 696"/>
                <a:gd name="T62" fmla="*/ 478 w 720"/>
                <a:gd name="T63" fmla="*/ 128 h 696"/>
                <a:gd name="T64" fmla="*/ 471 w 720"/>
                <a:gd name="T65" fmla="*/ 143 h 696"/>
                <a:gd name="T66" fmla="*/ 307 w 720"/>
                <a:gd name="T67" fmla="*/ 140 h 696"/>
                <a:gd name="T68" fmla="*/ 307 w 720"/>
                <a:gd name="T69" fmla="*/ 124 h 696"/>
                <a:gd name="T70" fmla="*/ 720 w 720"/>
                <a:gd name="T71" fmla="*/ 467 h 696"/>
                <a:gd name="T72" fmla="*/ 719 w 720"/>
                <a:gd name="T73" fmla="*/ 463 h 696"/>
                <a:gd name="T74" fmla="*/ 606 w 720"/>
                <a:gd name="T75" fmla="*/ 289 h 696"/>
                <a:gd name="T76" fmla="*/ 577 w 720"/>
                <a:gd name="T77" fmla="*/ 12 h 696"/>
                <a:gd name="T78" fmla="*/ 565 w 720"/>
                <a:gd name="T79" fmla="*/ 0 h 696"/>
                <a:gd name="T80" fmla="*/ 145 w 720"/>
                <a:gd name="T81" fmla="*/ 7 h 696"/>
                <a:gd name="T82" fmla="*/ 117 w 720"/>
                <a:gd name="T83" fmla="*/ 289 h 696"/>
                <a:gd name="T84" fmla="*/ 1 w 720"/>
                <a:gd name="T85" fmla="*/ 463 h 696"/>
                <a:gd name="T86" fmla="*/ 0 w 720"/>
                <a:gd name="T87" fmla="*/ 465 h 696"/>
                <a:gd name="T88" fmla="*/ 0 w 720"/>
                <a:gd name="T89" fmla="*/ 469 h 696"/>
                <a:gd name="T90" fmla="*/ 8 w 720"/>
                <a:gd name="T91" fmla="*/ 696 h 696"/>
                <a:gd name="T92" fmla="*/ 718 w 720"/>
                <a:gd name="T93" fmla="*/ 694 h 696"/>
                <a:gd name="T94" fmla="*/ 720 w 720"/>
                <a:gd name="T95" fmla="*/ 468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20" h="696">
                  <a:moveTo>
                    <a:pt x="493" y="456"/>
                  </a:moveTo>
                  <a:lnTo>
                    <a:pt x="488" y="458"/>
                  </a:lnTo>
                  <a:lnTo>
                    <a:pt x="484" y="460"/>
                  </a:lnTo>
                  <a:lnTo>
                    <a:pt x="482" y="464"/>
                  </a:lnTo>
                  <a:lnTo>
                    <a:pt x="480" y="469"/>
                  </a:lnTo>
                  <a:lnTo>
                    <a:pt x="480" y="505"/>
                  </a:lnTo>
                  <a:lnTo>
                    <a:pt x="479" y="514"/>
                  </a:lnTo>
                  <a:lnTo>
                    <a:pt x="476" y="523"/>
                  </a:lnTo>
                  <a:lnTo>
                    <a:pt x="473" y="532"/>
                  </a:lnTo>
                  <a:lnTo>
                    <a:pt x="466" y="538"/>
                  </a:lnTo>
                  <a:lnTo>
                    <a:pt x="460" y="545"/>
                  </a:lnTo>
                  <a:lnTo>
                    <a:pt x="451" y="549"/>
                  </a:lnTo>
                  <a:lnTo>
                    <a:pt x="442" y="551"/>
                  </a:lnTo>
                  <a:lnTo>
                    <a:pt x="433" y="553"/>
                  </a:lnTo>
                  <a:lnTo>
                    <a:pt x="300" y="553"/>
                  </a:lnTo>
                  <a:lnTo>
                    <a:pt x="295" y="553"/>
                  </a:lnTo>
                  <a:lnTo>
                    <a:pt x="290" y="551"/>
                  </a:lnTo>
                  <a:lnTo>
                    <a:pt x="285" y="550"/>
                  </a:lnTo>
                  <a:lnTo>
                    <a:pt x="281" y="547"/>
                  </a:lnTo>
                  <a:lnTo>
                    <a:pt x="275" y="542"/>
                  </a:lnTo>
                  <a:lnTo>
                    <a:pt x="271" y="536"/>
                  </a:lnTo>
                  <a:lnTo>
                    <a:pt x="267" y="528"/>
                  </a:lnTo>
                  <a:lnTo>
                    <a:pt x="266" y="519"/>
                  </a:lnTo>
                  <a:lnTo>
                    <a:pt x="264" y="512"/>
                  </a:lnTo>
                  <a:lnTo>
                    <a:pt x="264" y="505"/>
                  </a:lnTo>
                  <a:lnTo>
                    <a:pt x="264" y="469"/>
                  </a:lnTo>
                  <a:lnTo>
                    <a:pt x="263" y="464"/>
                  </a:lnTo>
                  <a:lnTo>
                    <a:pt x="261" y="460"/>
                  </a:lnTo>
                  <a:lnTo>
                    <a:pt x="257" y="458"/>
                  </a:lnTo>
                  <a:lnTo>
                    <a:pt x="252" y="456"/>
                  </a:lnTo>
                  <a:lnTo>
                    <a:pt x="33" y="456"/>
                  </a:lnTo>
                  <a:lnTo>
                    <a:pt x="127" y="312"/>
                  </a:lnTo>
                  <a:lnTo>
                    <a:pt x="144" y="312"/>
                  </a:lnTo>
                  <a:lnTo>
                    <a:pt x="144" y="409"/>
                  </a:lnTo>
                  <a:lnTo>
                    <a:pt x="145" y="413"/>
                  </a:lnTo>
                  <a:lnTo>
                    <a:pt x="148" y="416"/>
                  </a:lnTo>
                  <a:lnTo>
                    <a:pt x="151" y="419"/>
                  </a:lnTo>
                  <a:lnTo>
                    <a:pt x="157" y="420"/>
                  </a:lnTo>
                  <a:lnTo>
                    <a:pt x="565" y="420"/>
                  </a:lnTo>
                  <a:lnTo>
                    <a:pt x="569" y="419"/>
                  </a:lnTo>
                  <a:lnTo>
                    <a:pt x="573" y="416"/>
                  </a:lnTo>
                  <a:lnTo>
                    <a:pt x="575" y="413"/>
                  </a:lnTo>
                  <a:lnTo>
                    <a:pt x="577" y="409"/>
                  </a:lnTo>
                  <a:lnTo>
                    <a:pt x="577" y="312"/>
                  </a:lnTo>
                  <a:lnTo>
                    <a:pt x="595" y="312"/>
                  </a:lnTo>
                  <a:lnTo>
                    <a:pt x="687" y="456"/>
                  </a:lnTo>
                  <a:lnTo>
                    <a:pt x="493" y="456"/>
                  </a:lnTo>
                  <a:close/>
                  <a:moveTo>
                    <a:pt x="254" y="339"/>
                  </a:moveTo>
                  <a:lnTo>
                    <a:pt x="466" y="339"/>
                  </a:lnTo>
                  <a:lnTo>
                    <a:pt x="471" y="341"/>
                  </a:lnTo>
                  <a:lnTo>
                    <a:pt x="475" y="343"/>
                  </a:lnTo>
                  <a:lnTo>
                    <a:pt x="478" y="347"/>
                  </a:lnTo>
                  <a:lnTo>
                    <a:pt x="479" y="351"/>
                  </a:lnTo>
                  <a:lnTo>
                    <a:pt x="478" y="356"/>
                  </a:lnTo>
                  <a:lnTo>
                    <a:pt x="475" y="360"/>
                  </a:lnTo>
                  <a:lnTo>
                    <a:pt x="471" y="363"/>
                  </a:lnTo>
                  <a:lnTo>
                    <a:pt x="466" y="364"/>
                  </a:lnTo>
                  <a:lnTo>
                    <a:pt x="254" y="364"/>
                  </a:lnTo>
                  <a:lnTo>
                    <a:pt x="249" y="363"/>
                  </a:lnTo>
                  <a:lnTo>
                    <a:pt x="245" y="360"/>
                  </a:lnTo>
                  <a:lnTo>
                    <a:pt x="243" y="356"/>
                  </a:lnTo>
                  <a:lnTo>
                    <a:pt x="243" y="351"/>
                  </a:lnTo>
                  <a:lnTo>
                    <a:pt x="243" y="347"/>
                  </a:lnTo>
                  <a:lnTo>
                    <a:pt x="245" y="343"/>
                  </a:lnTo>
                  <a:lnTo>
                    <a:pt x="249" y="341"/>
                  </a:lnTo>
                  <a:lnTo>
                    <a:pt x="254" y="339"/>
                  </a:lnTo>
                  <a:close/>
                  <a:moveTo>
                    <a:pt x="254" y="265"/>
                  </a:moveTo>
                  <a:lnTo>
                    <a:pt x="466" y="265"/>
                  </a:lnTo>
                  <a:lnTo>
                    <a:pt x="471" y="265"/>
                  </a:lnTo>
                  <a:lnTo>
                    <a:pt x="475" y="268"/>
                  </a:lnTo>
                  <a:lnTo>
                    <a:pt x="478" y="271"/>
                  </a:lnTo>
                  <a:lnTo>
                    <a:pt x="479" y="276"/>
                  </a:lnTo>
                  <a:lnTo>
                    <a:pt x="478" y="282"/>
                  </a:lnTo>
                  <a:lnTo>
                    <a:pt x="475" y="285"/>
                  </a:lnTo>
                  <a:lnTo>
                    <a:pt x="471" y="288"/>
                  </a:lnTo>
                  <a:lnTo>
                    <a:pt x="466" y="288"/>
                  </a:lnTo>
                  <a:lnTo>
                    <a:pt x="254" y="288"/>
                  </a:lnTo>
                  <a:lnTo>
                    <a:pt x="249" y="288"/>
                  </a:lnTo>
                  <a:lnTo>
                    <a:pt x="245" y="284"/>
                  </a:lnTo>
                  <a:lnTo>
                    <a:pt x="243" y="282"/>
                  </a:lnTo>
                  <a:lnTo>
                    <a:pt x="243" y="276"/>
                  </a:lnTo>
                  <a:lnTo>
                    <a:pt x="243" y="271"/>
                  </a:lnTo>
                  <a:lnTo>
                    <a:pt x="245" y="268"/>
                  </a:lnTo>
                  <a:lnTo>
                    <a:pt x="249" y="265"/>
                  </a:lnTo>
                  <a:lnTo>
                    <a:pt x="254" y="265"/>
                  </a:lnTo>
                  <a:close/>
                  <a:moveTo>
                    <a:pt x="254" y="192"/>
                  </a:moveTo>
                  <a:lnTo>
                    <a:pt x="466" y="192"/>
                  </a:lnTo>
                  <a:lnTo>
                    <a:pt x="471" y="193"/>
                  </a:lnTo>
                  <a:lnTo>
                    <a:pt x="475" y="196"/>
                  </a:lnTo>
                  <a:lnTo>
                    <a:pt x="478" y="199"/>
                  </a:lnTo>
                  <a:lnTo>
                    <a:pt x="479" y="205"/>
                  </a:lnTo>
                  <a:lnTo>
                    <a:pt x="478" y="208"/>
                  </a:lnTo>
                  <a:lnTo>
                    <a:pt x="475" y="212"/>
                  </a:lnTo>
                  <a:lnTo>
                    <a:pt x="471" y="215"/>
                  </a:lnTo>
                  <a:lnTo>
                    <a:pt x="466" y="216"/>
                  </a:lnTo>
                  <a:lnTo>
                    <a:pt x="254" y="216"/>
                  </a:lnTo>
                  <a:lnTo>
                    <a:pt x="249" y="215"/>
                  </a:lnTo>
                  <a:lnTo>
                    <a:pt x="245" y="212"/>
                  </a:lnTo>
                  <a:lnTo>
                    <a:pt x="243" y="208"/>
                  </a:lnTo>
                  <a:lnTo>
                    <a:pt x="243" y="205"/>
                  </a:lnTo>
                  <a:lnTo>
                    <a:pt x="243" y="199"/>
                  </a:lnTo>
                  <a:lnTo>
                    <a:pt x="245" y="196"/>
                  </a:lnTo>
                  <a:lnTo>
                    <a:pt x="249" y="193"/>
                  </a:lnTo>
                  <a:lnTo>
                    <a:pt x="254" y="192"/>
                  </a:lnTo>
                  <a:close/>
                  <a:moveTo>
                    <a:pt x="254" y="72"/>
                  </a:moveTo>
                  <a:lnTo>
                    <a:pt x="285" y="72"/>
                  </a:lnTo>
                  <a:lnTo>
                    <a:pt x="289" y="74"/>
                  </a:lnTo>
                  <a:lnTo>
                    <a:pt x="293" y="76"/>
                  </a:lnTo>
                  <a:lnTo>
                    <a:pt x="295" y="80"/>
                  </a:lnTo>
                  <a:lnTo>
                    <a:pt x="297" y="84"/>
                  </a:lnTo>
                  <a:lnTo>
                    <a:pt x="295" y="89"/>
                  </a:lnTo>
                  <a:lnTo>
                    <a:pt x="293" y="93"/>
                  </a:lnTo>
                  <a:lnTo>
                    <a:pt x="289" y="95"/>
                  </a:lnTo>
                  <a:lnTo>
                    <a:pt x="285" y="97"/>
                  </a:lnTo>
                  <a:lnTo>
                    <a:pt x="254" y="95"/>
                  </a:lnTo>
                  <a:lnTo>
                    <a:pt x="249" y="95"/>
                  </a:lnTo>
                  <a:lnTo>
                    <a:pt x="245" y="93"/>
                  </a:lnTo>
                  <a:lnTo>
                    <a:pt x="243" y="89"/>
                  </a:lnTo>
                  <a:lnTo>
                    <a:pt x="243" y="84"/>
                  </a:lnTo>
                  <a:lnTo>
                    <a:pt x="243" y="80"/>
                  </a:lnTo>
                  <a:lnTo>
                    <a:pt x="245" y="76"/>
                  </a:lnTo>
                  <a:lnTo>
                    <a:pt x="249" y="74"/>
                  </a:lnTo>
                  <a:lnTo>
                    <a:pt x="254" y="72"/>
                  </a:lnTo>
                  <a:close/>
                  <a:moveTo>
                    <a:pt x="315" y="120"/>
                  </a:moveTo>
                  <a:lnTo>
                    <a:pt x="466" y="120"/>
                  </a:lnTo>
                  <a:lnTo>
                    <a:pt x="471" y="121"/>
                  </a:lnTo>
                  <a:lnTo>
                    <a:pt x="475" y="124"/>
                  </a:lnTo>
                  <a:lnTo>
                    <a:pt x="478" y="128"/>
                  </a:lnTo>
                  <a:lnTo>
                    <a:pt x="479" y="133"/>
                  </a:lnTo>
                  <a:lnTo>
                    <a:pt x="478" y="137"/>
                  </a:lnTo>
                  <a:lnTo>
                    <a:pt x="475" y="140"/>
                  </a:lnTo>
                  <a:lnTo>
                    <a:pt x="471" y="143"/>
                  </a:lnTo>
                  <a:lnTo>
                    <a:pt x="466" y="144"/>
                  </a:lnTo>
                  <a:lnTo>
                    <a:pt x="315" y="144"/>
                  </a:lnTo>
                  <a:lnTo>
                    <a:pt x="311" y="143"/>
                  </a:lnTo>
                  <a:lnTo>
                    <a:pt x="307" y="140"/>
                  </a:lnTo>
                  <a:lnTo>
                    <a:pt x="304" y="137"/>
                  </a:lnTo>
                  <a:lnTo>
                    <a:pt x="303" y="133"/>
                  </a:lnTo>
                  <a:lnTo>
                    <a:pt x="304" y="128"/>
                  </a:lnTo>
                  <a:lnTo>
                    <a:pt x="307" y="124"/>
                  </a:lnTo>
                  <a:lnTo>
                    <a:pt x="311" y="121"/>
                  </a:lnTo>
                  <a:lnTo>
                    <a:pt x="315" y="120"/>
                  </a:lnTo>
                  <a:close/>
                  <a:moveTo>
                    <a:pt x="720" y="468"/>
                  </a:moveTo>
                  <a:lnTo>
                    <a:pt x="720" y="467"/>
                  </a:lnTo>
                  <a:lnTo>
                    <a:pt x="720" y="465"/>
                  </a:lnTo>
                  <a:lnTo>
                    <a:pt x="720" y="464"/>
                  </a:lnTo>
                  <a:lnTo>
                    <a:pt x="719" y="463"/>
                  </a:lnTo>
                  <a:lnTo>
                    <a:pt x="719" y="463"/>
                  </a:lnTo>
                  <a:lnTo>
                    <a:pt x="719" y="463"/>
                  </a:lnTo>
                  <a:lnTo>
                    <a:pt x="611" y="294"/>
                  </a:lnTo>
                  <a:lnTo>
                    <a:pt x="609" y="292"/>
                  </a:lnTo>
                  <a:lnTo>
                    <a:pt x="606" y="289"/>
                  </a:lnTo>
                  <a:lnTo>
                    <a:pt x="604" y="289"/>
                  </a:lnTo>
                  <a:lnTo>
                    <a:pt x="601" y="288"/>
                  </a:lnTo>
                  <a:lnTo>
                    <a:pt x="577" y="288"/>
                  </a:lnTo>
                  <a:lnTo>
                    <a:pt x="577" y="12"/>
                  </a:lnTo>
                  <a:lnTo>
                    <a:pt x="575" y="7"/>
                  </a:lnTo>
                  <a:lnTo>
                    <a:pt x="573" y="3"/>
                  </a:lnTo>
                  <a:lnTo>
                    <a:pt x="569" y="0"/>
                  </a:lnTo>
                  <a:lnTo>
                    <a:pt x="565" y="0"/>
                  </a:lnTo>
                  <a:lnTo>
                    <a:pt x="157" y="0"/>
                  </a:lnTo>
                  <a:lnTo>
                    <a:pt x="151" y="0"/>
                  </a:lnTo>
                  <a:lnTo>
                    <a:pt x="148" y="3"/>
                  </a:lnTo>
                  <a:lnTo>
                    <a:pt x="145" y="7"/>
                  </a:lnTo>
                  <a:lnTo>
                    <a:pt x="144" y="12"/>
                  </a:lnTo>
                  <a:lnTo>
                    <a:pt x="144" y="288"/>
                  </a:lnTo>
                  <a:lnTo>
                    <a:pt x="119" y="288"/>
                  </a:lnTo>
                  <a:lnTo>
                    <a:pt x="117" y="289"/>
                  </a:lnTo>
                  <a:lnTo>
                    <a:pt x="114" y="289"/>
                  </a:lnTo>
                  <a:lnTo>
                    <a:pt x="112" y="292"/>
                  </a:lnTo>
                  <a:lnTo>
                    <a:pt x="110" y="294"/>
                  </a:lnTo>
                  <a:lnTo>
                    <a:pt x="1" y="463"/>
                  </a:lnTo>
                  <a:lnTo>
                    <a:pt x="1" y="463"/>
                  </a:lnTo>
                  <a:lnTo>
                    <a:pt x="1" y="463"/>
                  </a:lnTo>
                  <a:lnTo>
                    <a:pt x="1" y="464"/>
                  </a:lnTo>
                  <a:lnTo>
                    <a:pt x="0" y="465"/>
                  </a:lnTo>
                  <a:lnTo>
                    <a:pt x="0" y="467"/>
                  </a:lnTo>
                  <a:lnTo>
                    <a:pt x="0" y="468"/>
                  </a:lnTo>
                  <a:lnTo>
                    <a:pt x="0" y="468"/>
                  </a:lnTo>
                  <a:lnTo>
                    <a:pt x="0" y="469"/>
                  </a:lnTo>
                  <a:lnTo>
                    <a:pt x="0" y="685"/>
                  </a:lnTo>
                  <a:lnTo>
                    <a:pt x="1" y="690"/>
                  </a:lnTo>
                  <a:lnTo>
                    <a:pt x="4" y="694"/>
                  </a:lnTo>
                  <a:lnTo>
                    <a:pt x="8" y="696"/>
                  </a:lnTo>
                  <a:lnTo>
                    <a:pt x="11" y="696"/>
                  </a:lnTo>
                  <a:lnTo>
                    <a:pt x="709" y="696"/>
                  </a:lnTo>
                  <a:lnTo>
                    <a:pt x="714" y="696"/>
                  </a:lnTo>
                  <a:lnTo>
                    <a:pt x="718" y="694"/>
                  </a:lnTo>
                  <a:lnTo>
                    <a:pt x="720" y="690"/>
                  </a:lnTo>
                  <a:lnTo>
                    <a:pt x="720" y="685"/>
                  </a:lnTo>
                  <a:lnTo>
                    <a:pt x="720" y="469"/>
                  </a:lnTo>
                  <a:lnTo>
                    <a:pt x="720" y="468"/>
                  </a:lnTo>
                  <a:lnTo>
                    <a:pt x="720" y="4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3" name="Rectangle 96">
            <a:extLst>
              <a:ext uri="{FF2B5EF4-FFF2-40B4-BE49-F238E27FC236}">
                <a16:creationId xmlns:a16="http://schemas.microsoft.com/office/drawing/2014/main" xmlns="" id="{BB3D2411-3E3C-4333-B637-78F73AB788B8}"/>
              </a:ext>
            </a:extLst>
          </p:cNvPr>
          <p:cNvSpPr/>
          <p:nvPr/>
        </p:nvSpPr>
        <p:spPr>
          <a:xfrm>
            <a:off x="1342629" y="2121782"/>
            <a:ext cx="3183731" cy="4191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Для учащихся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6" name="Rectangle 96">
            <a:extLst>
              <a:ext uri="{FF2B5EF4-FFF2-40B4-BE49-F238E27FC236}">
                <a16:creationId xmlns:a16="http://schemas.microsoft.com/office/drawing/2014/main" xmlns="" id="{BB3D2411-3E3C-4333-B637-78F73AB788B8}"/>
              </a:ext>
            </a:extLst>
          </p:cNvPr>
          <p:cNvSpPr/>
          <p:nvPr/>
        </p:nvSpPr>
        <p:spPr>
          <a:xfrm>
            <a:off x="7055282" y="2121782"/>
            <a:ext cx="3183731" cy="4191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Для преподавателей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66" name="Rectangle 95">
            <a:extLst>
              <a:ext uri="{FF2B5EF4-FFF2-40B4-BE49-F238E27FC236}">
                <a16:creationId xmlns:a16="http://schemas.microsoft.com/office/drawing/2014/main" xmlns="" id="{B858982C-C418-4017-A439-9781F01ED7E3}"/>
              </a:ext>
            </a:extLst>
          </p:cNvPr>
          <p:cNvSpPr/>
          <p:nvPr/>
        </p:nvSpPr>
        <p:spPr>
          <a:xfrm>
            <a:off x="2820195" y="2640272"/>
            <a:ext cx="2109392" cy="8294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Диагностика когнитивных функций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4" name="Rectangle 95">
            <a:extLst>
              <a:ext uri="{FF2B5EF4-FFF2-40B4-BE49-F238E27FC236}">
                <a16:creationId xmlns:a16="http://schemas.microsoft.com/office/drawing/2014/main" xmlns="" id="{B858982C-C418-4017-A439-9781F01ED7E3}"/>
              </a:ext>
            </a:extLst>
          </p:cNvPr>
          <p:cNvSpPr/>
          <p:nvPr/>
        </p:nvSpPr>
        <p:spPr>
          <a:xfrm>
            <a:off x="7592451" y="2640270"/>
            <a:ext cx="2109392" cy="829475"/>
          </a:xfrm>
          <a:prstGeom prst="rect">
            <a:avLst/>
          </a:prstGeom>
          <a:solidFill>
            <a:srgbClr val="FA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Самореализация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5" name="Rectangle 95">
            <a:extLst>
              <a:ext uri="{FF2B5EF4-FFF2-40B4-BE49-F238E27FC236}">
                <a16:creationId xmlns:a16="http://schemas.microsoft.com/office/drawing/2014/main" xmlns="" id="{B858982C-C418-4017-A439-9781F01ED7E3}"/>
              </a:ext>
            </a:extLst>
          </p:cNvPr>
          <p:cNvSpPr/>
          <p:nvPr/>
        </p:nvSpPr>
        <p:spPr>
          <a:xfrm>
            <a:off x="7592451" y="3600020"/>
            <a:ext cx="2109392" cy="829475"/>
          </a:xfrm>
          <a:prstGeom prst="rect">
            <a:avLst/>
          </a:prstGeom>
          <a:solidFill>
            <a:srgbClr val="FA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Возможность заработка</a:t>
            </a:r>
          </a:p>
        </p:txBody>
      </p:sp>
      <p:sp>
        <p:nvSpPr>
          <p:cNvPr id="76" name="Rectangle 95">
            <a:extLst>
              <a:ext uri="{FF2B5EF4-FFF2-40B4-BE49-F238E27FC236}">
                <a16:creationId xmlns:a16="http://schemas.microsoft.com/office/drawing/2014/main" xmlns="" id="{B858982C-C418-4017-A439-9781F01ED7E3}"/>
              </a:ext>
            </a:extLst>
          </p:cNvPr>
          <p:cNvSpPr/>
          <p:nvPr/>
        </p:nvSpPr>
        <p:spPr>
          <a:xfrm>
            <a:off x="7592451" y="4537778"/>
            <a:ext cx="2109392" cy="829475"/>
          </a:xfrm>
          <a:prstGeom prst="rect">
            <a:avLst/>
          </a:prstGeom>
          <a:solidFill>
            <a:srgbClr val="FA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Курс-</a:t>
            </a:r>
            <a:r>
              <a:rPr lang="ru-RU" sz="1400" dirty="0" err="1">
                <a:solidFill>
                  <a:schemeClr val="tx1"/>
                </a:solidFill>
              </a:rPr>
              <a:t>шеринг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7" name="Rectangle 95">
            <a:extLst>
              <a:ext uri="{FF2B5EF4-FFF2-40B4-BE49-F238E27FC236}">
                <a16:creationId xmlns:a16="http://schemas.microsoft.com/office/drawing/2014/main" xmlns="" id="{B858982C-C418-4017-A439-9781F01ED7E3}"/>
              </a:ext>
            </a:extLst>
          </p:cNvPr>
          <p:cNvSpPr/>
          <p:nvPr/>
        </p:nvSpPr>
        <p:spPr>
          <a:xfrm>
            <a:off x="2820195" y="3527976"/>
            <a:ext cx="2109392" cy="8294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Оцифровка и мониторинг результатов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8" name="Rectangle 95">
            <a:extLst>
              <a:ext uri="{FF2B5EF4-FFF2-40B4-BE49-F238E27FC236}">
                <a16:creationId xmlns:a16="http://schemas.microsoft.com/office/drawing/2014/main" xmlns="" id="{B858982C-C418-4017-A439-9781F01ED7E3}"/>
              </a:ext>
            </a:extLst>
          </p:cNvPr>
          <p:cNvSpPr/>
          <p:nvPr/>
        </p:nvSpPr>
        <p:spPr>
          <a:xfrm>
            <a:off x="2820195" y="4429495"/>
            <a:ext cx="2109392" cy="8294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Дорожная карта развития</a:t>
            </a:r>
          </a:p>
        </p:txBody>
      </p:sp>
      <p:sp>
        <p:nvSpPr>
          <p:cNvPr id="79" name="Rectangle 95">
            <a:extLst>
              <a:ext uri="{FF2B5EF4-FFF2-40B4-BE49-F238E27FC236}">
                <a16:creationId xmlns:a16="http://schemas.microsoft.com/office/drawing/2014/main" xmlns="" id="{B858982C-C418-4017-A439-9781F01ED7E3}"/>
              </a:ext>
            </a:extLst>
          </p:cNvPr>
          <p:cNvSpPr/>
          <p:nvPr/>
        </p:nvSpPr>
        <p:spPr>
          <a:xfrm>
            <a:off x="630150" y="2640271"/>
            <a:ext cx="2109392" cy="8294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Онлайн занятия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0" name="Rectangle 95">
            <a:extLst>
              <a:ext uri="{FF2B5EF4-FFF2-40B4-BE49-F238E27FC236}">
                <a16:creationId xmlns:a16="http://schemas.microsoft.com/office/drawing/2014/main" xmlns="" id="{B858982C-C418-4017-A439-9781F01ED7E3}"/>
              </a:ext>
            </a:extLst>
          </p:cNvPr>
          <p:cNvSpPr/>
          <p:nvPr/>
        </p:nvSpPr>
        <p:spPr>
          <a:xfrm>
            <a:off x="630150" y="3527977"/>
            <a:ext cx="2109392" cy="8294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Онлайн-концерты </a:t>
            </a:r>
          </a:p>
        </p:txBody>
      </p:sp>
      <p:sp>
        <p:nvSpPr>
          <p:cNvPr id="81" name="Rectangle 95">
            <a:extLst>
              <a:ext uri="{FF2B5EF4-FFF2-40B4-BE49-F238E27FC236}">
                <a16:creationId xmlns:a16="http://schemas.microsoft.com/office/drawing/2014/main" xmlns="" id="{B858982C-C418-4017-A439-9781F01ED7E3}"/>
              </a:ext>
            </a:extLst>
          </p:cNvPr>
          <p:cNvSpPr/>
          <p:nvPr/>
        </p:nvSpPr>
        <p:spPr>
          <a:xfrm>
            <a:off x="630150" y="4429496"/>
            <a:ext cx="2109392" cy="8294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Геймификация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2" name="Rectangle 95">
            <a:extLst>
              <a:ext uri="{FF2B5EF4-FFF2-40B4-BE49-F238E27FC236}">
                <a16:creationId xmlns:a16="http://schemas.microsoft.com/office/drawing/2014/main" xmlns="" id="{B858982C-C418-4017-A439-9781F01ED7E3}"/>
              </a:ext>
            </a:extLst>
          </p:cNvPr>
          <p:cNvSpPr/>
          <p:nvPr/>
        </p:nvSpPr>
        <p:spPr>
          <a:xfrm>
            <a:off x="630150" y="5367253"/>
            <a:ext cx="2109392" cy="8294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Сообщество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3" name="Rectangle 95">
            <a:extLst>
              <a:ext uri="{FF2B5EF4-FFF2-40B4-BE49-F238E27FC236}">
                <a16:creationId xmlns:a16="http://schemas.microsoft.com/office/drawing/2014/main" xmlns="" id="{B858982C-C418-4017-A439-9781F01ED7E3}"/>
              </a:ext>
            </a:extLst>
          </p:cNvPr>
          <p:cNvSpPr/>
          <p:nvPr/>
        </p:nvSpPr>
        <p:spPr>
          <a:xfrm>
            <a:off x="2820195" y="5367253"/>
            <a:ext cx="2109392" cy="8294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Выбор удобного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формата обучения </a:t>
            </a:r>
          </a:p>
        </p:txBody>
      </p:sp>
    </p:spTree>
    <p:extLst>
      <p:ext uri="{BB962C8B-B14F-4D97-AF65-F5344CB8AC3E}">
        <p14:creationId xmlns:p14="http://schemas.microsoft.com/office/powerpoint/2010/main" val="152719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578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78E9E76-0170-4D84-BCC3-07E8CC1CF330}"/>
              </a:ext>
            </a:extLst>
          </p:cNvPr>
          <p:cNvSpPr/>
          <p:nvPr/>
        </p:nvSpPr>
        <p:spPr>
          <a:xfrm>
            <a:off x="0" y="6273800"/>
            <a:ext cx="584200" cy="5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A4CD4B-F87F-4BE9-AEF5-4E68C5D5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738-883E-4D82-874A-987559CF11A8}" type="datetime1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AF9FE27-70E1-44B2-A8D4-22B1FBB9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1477462" y="292100"/>
            <a:ext cx="8801072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Конкурентные преимущества</a:t>
            </a:r>
            <a:endParaRPr lang="en-US" sz="3600" dirty="0">
              <a:latin typeface="+mj-lt"/>
            </a:endParaRPr>
          </a:p>
        </p:txBody>
      </p:sp>
      <p:sp>
        <p:nvSpPr>
          <p:cNvPr id="14" name="Oval 25">
            <a:extLst>
              <a:ext uri="{FF2B5EF4-FFF2-40B4-BE49-F238E27FC236}">
                <a16:creationId xmlns:a16="http://schemas.microsoft.com/office/drawing/2014/main" xmlns="" id="{32050594-ED75-4BD6-9F30-3FF422F2D107}"/>
              </a:ext>
            </a:extLst>
          </p:cNvPr>
          <p:cNvSpPr/>
          <p:nvPr/>
        </p:nvSpPr>
        <p:spPr>
          <a:xfrm>
            <a:off x="424782" y="1128768"/>
            <a:ext cx="1052680" cy="10526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26">
            <a:extLst>
              <a:ext uri="{FF2B5EF4-FFF2-40B4-BE49-F238E27FC236}">
                <a16:creationId xmlns:a16="http://schemas.microsoft.com/office/drawing/2014/main" xmlns="" id="{48342780-6568-4E96-8C62-B4B262CB8969}"/>
              </a:ext>
            </a:extLst>
          </p:cNvPr>
          <p:cNvSpPr/>
          <p:nvPr/>
        </p:nvSpPr>
        <p:spPr>
          <a:xfrm>
            <a:off x="474242" y="2204451"/>
            <a:ext cx="1052680" cy="105268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Группа 18"/>
          <p:cNvGrpSpPr/>
          <p:nvPr/>
        </p:nvGrpSpPr>
        <p:grpSpPr>
          <a:xfrm>
            <a:off x="425239" y="3248221"/>
            <a:ext cx="1052680" cy="1052680"/>
            <a:chOff x="5398920" y="4079590"/>
            <a:chExt cx="1052680" cy="1052680"/>
          </a:xfrm>
        </p:grpSpPr>
        <p:sp>
          <p:nvSpPr>
            <p:cNvPr id="20" name="Oval 25">
              <a:extLst>
                <a:ext uri="{FF2B5EF4-FFF2-40B4-BE49-F238E27FC236}">
                  <a16:creationId xmlns:a16="http://schemas.microsoft.com/office/drawing/2014/main" xmlns="" id="{32050594-ED75-4BD6-9F30-3FF422F2D107}"/>
                </a:ext>
              </a:extLst>
            </p:cNvPr>
            <p:cNvSpPr/>
            <p:nvPr/>
          </p:nvSpPr>
          <p:spPr>
            <a:xfrm>
              <a:off x="5398920" y="4079590"/>
              <a:ext cx="1052680" cy="105268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80">
              <a:extLst>
                <a:ext uri="{FF2B5EF4-FFF2-40B4-BE49-F238E27FC236}">
                  <a16:creationId xmlns:a16="http://schemas.microsoft.com/office/drawing/2014/main" xmlns="" id="{CF7442ED-E503-49F5-9126-27F11E0DE074}"/>
                </a:ext>
              </a:extLst>
            </p:cNvPr>
            <p:cNvGrpSpPr/>
            <p:nvPr/>
          </p:nvGrpSpPr>
          <p:grpSpPr>
            <a:xfrm>
              <a:off x="5758143" y="4434011"/>
              <a:ext cx="334234" cy="343837"/>
              <a:chOff x="7048500" y="1387475"/>
              <a:chExt cx="276226" cy="284163"/>
            </a:xfrm>
            <a:solidFill>
              <a:schemeClr val="bg1"/>
            </a:solidFill>
          </p:grpSpPr>
          <p:sp>
            <p:nvSpPr>
              <p:cNvPr id="22" name="Freeform 4357">
                <a:extLst>
                  <a:ext uri="{FF2B5EF4-FFF2-40B4-BE49-F238E27FC236}">
                    <a16:creationId xmlns:a16="http://schemas.microsoft.com/office/drawing/2014/main" xmlns="" id="{5D20C8D8-9E27-4678-9329-87F88DA477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1213" y="1387475"/>
                <a:ext cx="163513" cy="160338"/>
              </a:xfrm>
              <a:custGeom>
                <a:avLst/>
                <a:gdLst>
                  <a:gd name="T0" fmla="*/ 229 w 512"/>
                  <a:gd name="T1" fmla="*/ 345 h 506"/>
                  <a:gd name="T2" fmla="*/ 198 w 512"/>
                  <a:gd name="T3" fmla="*/ 328 h 506"/>
                  <a:gd name="T4" fmla="*/ 177 w 512"/>
                  <a:gd name="T5" fmla="*/ 302 h 506"/>
                  <a:gd name="T6" fmla="*/ 166 w 512"/>
                  <a:gd name="T7" fmla="*/ 268 h 506"/>
                  <a:gd name="T8" fmla="*/ 169 w 512"/>
                  <a:gd name="T9" fmla="*/ 232 h 506"/>
                  <a:gd name="T10" fmla="*/ 187 w 512"/>
                  <a:gd name="T11" fmla="*/ 201 h 506"/>
                  <a:gd name="T12" fmla="*/ 213 w 512"/>
                  <a:gd name="T13" fmla="*/ 179 h 506"/>
                  <a:gd name="T14" fmla="*/ 246 w 512"/>
                  <a:gd name="T15" fmla="*/ 169 h 506"/>
                  <a:gd name="T16" fmla="*/ 283 w 512"/>
                  <a:gd name="T17" fmla="*/ 172 h 506"/>
                  <a:gd name="T18" fmla="*/ 314 w 512"/>
                  <a:gd name="T19" fmla="*/ 189 h 506"/>
                  <a:gd name="T20" fmla="*/ 335 w 512"/>
                  <a:gd name="T21" fmla="*/ 216 h 506"/>
                  <a:gd name="T22" fmla="*/ 346 w 512"/>
                  <a:gd name="T23" fmla="*/ 250 h 506"/>
                  <a:gd name="T24" fmla="*/ 343 w 512"/>
                  <a:gd name="T25" fmla="*/ 286 h 506"/>
                  <a:gd name="T26" fmla="*/ 326 w 512"/>
                  <a:gd name="T27" fmla="*/ 316 h 506"/>
                  <a:gd name="T28" fmla="*/ 299 w 512"/>
                  <a:gd name="T29" fmla="*/ 338 h 506"/>
                  <a:gd name="T30" fmla="*/ 265 w 512"/>
                  <a:gd name="T31" fmla="*/ 348 h 506"/>
                  <a:gd name="T32" fmla="*/ 458 w 512"/>
                  <a:gd name="T33" fmla="*/ 276 h 506"/>
                  <a:gd name="T34" fmla="*/ 504 w 512"/>
                  <a:gd name="T35" fmla="*/ 198 h 506"/>
                  <a:gd name="T36" fmla="*/ 511 w 512"/>
                  <a:gd name="T37" fmla="*/ 189 h 506"/>
                  <a:gd name="T38" fmla="*/ 510 w 512"/>
                  <a:gd name="T39" fmla="*/ 178 h 506"/>
                  <a:gd name="T40" fmla="*/ 438 w 512"/>
                  <a:gd name="T41" fmla="*/ 72 h 506"/>
                  <a:gd name="T42" fmla="*/ 363 w 512"/>
                  <a:gd name="T43" fmla="*/ 85 h 506"/>
                  <a:gd name="T44" fmla="*/ 332 w 512"/>
                  <a:gd name="T45" fmla="*/ 10 h 506"/>
                  <a:gd name="T46" fmla="*/ 326 w 512"/>
                  <a:gd name="T47" fmla="*/ 2 h 506"/>
                  <a:gd name="T48" fmla="*/ 204 w 512"/>
                  <a:gd name="T49" fmla="*/ 0 h 506"/>
                  <a:gd name="T50" fmla="*/ 193 w 512"/>
                  <a:gd name="T51" fmla="*/ 3 h 506"/>
                  <a:gd name="T52" fmla="*/ 189 w 512"/>
                  <a:gd name="T53" fmla="*/ 14 h 506"/>
                  <a:gd name="T54" fmla="*/ 162 w 512"/>
                  <a:gd name="T55" fmla="*/ 78 h 506"/>
                  <a:gd name="T56" fmla="*/ 81 w 512"/>
                  <a:gd name="T57" fmla="*/ 74 h 506"/>
                  <a:gd name="T58" fmla="*/ 65 w 512"/>
                  <a:gd name="T59" fmla="*/ 76 h 506"/>
                  <a:gd name="T60" fmla="*/ 1 w 512"/>
                  <a:gd name="T61" fmla="*/ 184 h 506"/>
                  <a:gd name="T62" fmla="*/ 6 w 512"/>
                  <a:gd name="T63" fmla="*/ 197 h 506"/>
                  <a:gd name="T64" fmla="*/ 53 w 512"/>
                  <a:gd name="T65" fmla="*/ 259 h 506"/>
                  <a:gd name="T66" fmla="*/ 4 w 512"/>
                  <a:gd name="T67" fmla="*/ 324 h 506"/>
                  <a:gd name="T68" fmla="*/ 1 w 512"/>
                  <a:gd name="T69" fmla="*/ 338 h 506"/>
                  <a:gd name="T70" fmla="*/ 62 w 512"/>
                  <a:gd name="T71" fmla="*/ 442 h 506"/>
                  <a:gd name="T72" fmla="*/ 73 w 512"/>
                  <a:gd name="T73" fmla="*/ 445 h 506"/>
                  <a:gd name="T74" fmla="*/ 141 w 512"/>
                  <a:gd name="T75" fmla="*/ 427 h 506"/>
                  <a:gd name="T76" fmla="*/ 179 w 512"/>
                  <a:gd name="T77" fmla="*/ 447 h 506"/>
                  <a:gd name="T78" fmla="*/ 190 w 512"/>
                  <a:gd name="T79" fmla="*/ 497 h 506"/>
                  <a:gd name="T80" fmla="*/ 198 w 512"/>
                  <a:gd name="T81" fmla="*/ 505 h 506"/>
                  <a:gd name="T82" fmla="*/ 320 w 512"/>
                  <a:gd name="T83" fmla="*/ 506 h 506"/>
                  <a:gd name="T84" fmla="*/ 330 w 512"/>
                  <a:gd name="T85" fmla="*/ 499 h 506"/>
                  <a:gd name="T86" fmla="*/ 332 w 512"/>
                  <a:gd name="T87" fmla="*/ 448 h 506"/>
                  <a:gd name="T88" fmla="*/ 387 w 512"/>
                  <a:gd name="T89" fmla="*/ 416 h 506"/>
                  <a:gd name="T90" fmla="*/ 441 w 512"/>
                  <a:gd name="T91" fmla="*/ 446 h 506"/>
                  <a:gd name="T92" fmla="*/ 451 w 512"/>
                  <a:gd name="T93" fmla="*/ 440 h 506"/>
                  <a:gd name="T94" fmla="*/ 512 w 512"/>
                  <a:gd name="T95" fmla="*/ 335 h 506"/>
                  <a:gd name="T96" fmla="*/ 509 w 512"/>
                  <a:gd name="T97" fmla="*/ 323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12" h="506">
                    <a:moveTo>
                      <a:pt x="256" y="350"/>
                    </a:moveTo>
                    <a:lnTo>
                      <a:pt x="246" y="348"/>
                    </a:lnTo>
                    <a:lnTo>
                      <a:pt x="238" y="347"/>
                    </a:lnTo>
                    <a:lnTo>
                      <a:pt x="229" y="345"/>
                    </a:lnTo>
                    <a:lnTo>
                      <a:pt x="221" y="342"/>
                    </a:lnTo>
                    <a:lnTo>
                      <a:pt x="213" y="338"/>
                    </a:lnTo>
                    <a:lnTo>
                      <a:pt x="206" y="334"/>
                    </a:lnTo>
                    <a:lnTo>
                      <a:pt x="198" y="328"/>
                    </a:lnTo>
                    <a:lnTo>
                      <a:pt x="192" y="323"/>
                    </a:lnTo>
                    <a:lnTo>
                      <a:pt x="187" y="316"/>
                    </a:lnTo>
                    <a:lnTo>
                      <a:pt x="181" y="310"/>
                    </a:lnTo>
                    <a:lnTo>
                      <a:pt x="177" y="302"/>
                    </a:lnTo>
                    <a:lnTo>
                      <a:pt x="173" y="294"/>
                    </a:lnTo>
                    <a:lnTo>
                      <a:pt x="169" y="286"/>
                    </a:lnTo>
                    <a:lnTo>
                      <a:pt x="167" y="278"/>
                    </a:lnTo>
                    <a:lnTo>
                      <a:pt x="166" y="268"/>
                    </a:lnTo>
                    <a:lnTo>
                      <a:pt x="165" y="260"/>
                    </a:lnTo>
                    <a:lnTo>
                      <a:pt x="166" y="250"/>
                    </a:lnTo>
                    <a:lnTo>
                      <a:pt x="167" y="240"/>
                    </a:lnTo>
                    <a:lnTo>
                      <a:pt x="169" y="232"/>
                    </a:lnTo>
                    <a:lnTo>
                      <a:pt x="173" y="223"/>
                    </a:lnTo>
                    <a:lnTo>
                      <a:pt x="177" y="216"/>
                    </a:lnTo>
                    <a:lnTo>
                      <a:pt x="181" y="208"/>
                    </a:lnTo>
                    <a:lnTo>
                      <a:pt x="187" y="201"/>
                    </a:lnTo>
                    <a:lnTo>
                      <a:pt x="192" y="194"/>
                    </a:lnTo>
                    <a:lnTo>
                      <a:pt x="198" y="189"/>
                    </a:lnTo>
                    <a:lnTo>
                      <a:pt x="206" y="184"/>
                    </a:lnTo>
                    <a:lnTo>
                      <a:pt x="213" y="179"/>
                    </a:lnTo>
                    <a:lnTo>
                      <a:pt x="221" y="175"/>
                    </a:lnTo>
                    <a:lnTo>
                      <a:pt x="229" y="172"/>
                    </a:lnTo>
                    <a:lnTo>
                      <a:pt x="238" y="170"/>
                    </a:lnTo>
                    <a:lnTo>
                      <a:pt x="246" y="169"/>
                    </a:lnTo>
                    <a:lnTo>
                      <a:pt x="256" y="168"/>
                    </a:lnTo>
                    <a:lnTo>
                      <a:pt x="265" y="169"/>
                    </a:lnTo>
                    <a:lnTo>
                      <a:pt x="274" y="170"/>
                    </a:lnTo>
                    <a:lnTo>
                      <a:pt x="283" y="172"/>
                    </a:lnTo>
                    <a:lnTo>
                      <a:pt x="291" y="175"/>
                    </a:lnTo>
                    <a:lnTo>
                      <a:pt x="299" y="179"/>
                    </a:lnTo>
                    <a:lnTo>
                      <a:pt x="306" y="184"/>
                    </a:lnTo>
                    <a:lnTo>
                      <a:pt x="314" y="189"/>
                    </a:lnTo>
                    <a:lnTo>
                      <a:pt x="320" y="194"/>
                    </a:lnTo>
                    <a:lnTo>
                      <a:pt x="326" y="201"/>
                    </a:lnTo>
                    <a:lnTo>
                      <a:pt x="331" y="208"/>
                    </a:lnTo>
                    <a:lnTo>
                      <a:pt x="335" y="216"/>
                    </a:lnTo>
                    <a:lnTo>
                      <a:pt x="340" y="223"/>
                    </a:lnTo>
                    <a:lnTo>
                      <a:pt x="343" y="232"/>
                    </a:lnTo>
                    <a:lnTo>
                      <a:pt x="345" y="240"/>
                    </a:lnTo>
                    <a:lnTo>
                      <a:pt x="346" y="250"/>
                    </a:lnTo>
                    <a:lnTo>
                      <a:pt x="346" y="260"/>
                    </a:lnTo>
                    <a:lnTo>
                      <a:pt x="346" y="268"/>
                    </a:lnTo>
                    <a:lnTo>
                      <a:pt x="345" y="278"/>
                    </a:lnTo>
                    <a:lnTo>
                      <a:pt x="343" y="286"/>
                    </a:lnTo>
                    <a:lnTo>
                      <a:pt x="340" y="294"/>
                    </a:lnTo>
                    <a:lnTo>
                      <a:pt x="335" y="302"/>
                    </a:lnTo>
                    <a:lnTo>
                      <a:pt x="331" y="310"/>
                    </a:lnTo>
                    <a:lnTo>
                      <a:pt x="326" y="316"/>
                    </a:lnTo>
                    <a:lnTo>
                      <a:pt x="320" y="323"/>
                    </a:lnTo>
                    <a:lnTo>
                      <a:pt x="314" y="328"/>
                    </a:lnTo>
                    <a:lnTo>
                      <a:pt x="306" y="334"/>
                    </a:lnTo>
                    <a:lnTo>
                      <a:pt x="299" y="338"/>
                    </a:lnTo>
                    <a:lnTo>
                      <a:pt x="291" y="342"/>
                    </a:lnTo>
                    <a:lnTo>
                      <a:pt x="283" y="345"/>
                    </a:lnTo>
                    <a:lnTo>
                      <a:pt x="274" y="347"/>
                    </a:lnTo>
                    <a:lnTo>
                      <a:pt x="265" y="348"/>
                    </a:lnTo>
                    <a:lnTo>
                      <a:pt x="256" y="350"/>
                    </a:lnTo>
                    <a:close/>
                    <a:moveTo>
                      <a:pt x="504" y="320"/>
                    </a:moveTo>
                    <a:lnTo>
                      <a:pt x="456" y="292"/>
                    </a:lnTo>
                    <a:lnTo>
                      <a:pt x="458" y="276"/>
                    </a:lnTo>
                    <a:lnTo>
                      <a:pt x="459" y="259"/>
                    </a:lnTo>
                    <a:lnTo>
                      <a:pt x="458" y="241"/>
                    </a:lnTo>
                    <a:lnTo>
                      <a:pt x="456" y="225"/>
                    </a:lnTo>
                    <a:lnTo>
                      <a:pt x="504" y="198"/>
                    </a:lnTo>
                    <a:lnTo>
                      <a:pt x="506" y="197"/>
                    </a:lnTo>
                    <a:lnTo>
                      <a:pt x="509" y="194"/>
                    </a:lnTo>
                    <a:lnTo>
                      <a:pt x="510" y="191"/>
                    </a:lnTo>
                    <a:lnTo>
                      <a:pt x="511" y="189"/>
                    </a:lnTo>
                    <a:lnTo>
                      <a:pt x="512" y="186"/>
                    </a:lnTo>
                    <a:lnTo>
                      <a:pt x="512" y="184"/>
                    </a:lnTo>
                    <a:lnTo>
                      <a:pt x="511" y="181"/>
                    </a:lnTo>
                    <a:lnTo>
                      <a:pt x="510" y="178"/>
                    </a:lnTo>
                    <a:lnTo>
                      <a:pt x="453" y="80"/>
                    </a:lnTo>
                    <a:lnTo>
                      <a:pt x="449" y="76"/>
                    </a:lnTo>
                    <a:lnTo>
                      <a:pt x="443" y="72"/>
                    </a:lnTo>
                    <a:lnTo>
                      <a:pt x="438" y="72"/>
                    </a:lnTo>
                    <a:lnTo>
                      <a:pt x="433" y="74"/>
                    </a:lnTo>
                    <a:lnTo>
                      <a:pt x="387" y="102"/>
                    </a:lnTo>
                    <a:lnTo>
                      <a:pt x="376" y="94"/>
                    </a:lnTo>
                    <a:lnTo>
                      <a:pt x="363" y="85"/>
                    </a:lnTo>
                    <a:lnTo>
                      <a:pt x="348" y="78"/>
                    </a:lnTo>
                    <a:lnTo>
                      <a:pt x="332" y="69"/>
                    </a:lnTo>
                    <a:lnTo>
                      <a:pt x="332" y="14"/>
                    </a:lnTo>
                    <a:lnTo>
                      <a:pt x="332" y="10"/>
                    </a:lnTo>
                    <a:lnTo>
                      <a:pt x="331" y="8"/>
                    </a:lnTo>
                    <a:lnTo>
                      <a:pt x="330" y="5"/>
                    </a:lnTo>
                    <a:lnTo>
                      <a:pt x="328" y="3"/>
                    </a:lnTo>
                    <a:lnTo>
                      <a:pt x="326" y="2"/>
                    </a:lnTo>
                    <a:lnTo>
                      <a:pt x="322" y="1"/>
                    </a:lnTo>
                    <a:lnTo>
                      <a:pt x="320" y="0"/>
                    </a:lnTo>
                    <a:lnTo>
                      <a:pt x="317" y="0"/>
                    </a:lnTo>
                    <a:lnTo>
                      <a:pt x="204" y="0"/>
                    </a:lnTo>
                    <a:lnTo>
                      <a:pt x="200" y="0"/>
                    </a:lnTo>
                    <a:lnTo>
                      <a:pt x="198" y="1"/>
                    </a:lnTo>
                    <a:lnTo>
                      <a:pt x="195" y="2"/>
                    </a:lnTo>
                    <a:lnTo>
                      <a:pt x="193" y="3"/>
                    </a:lnTo>
                    <a:lnTo>
                      <a:pt x="192" y="5"/>
                    </a:lnTo>
                    <a:lnTo>
                      <a:pt x="190" y="8"/>
                    </a:lnTo>
                    <a:lnTo>
                      <a:pt x="190" y="10"/>
                    </a:lnTo>
                    <a:lnTo>
                      <a:pt x="189" y="14"/>
                    </a:lnTo>
                    <a:lnTo>
                      <a:pt x="189" y="68"/>
                    </a:lnTo>
                    <a:lnTo>
                      <a:pt x="179" y="71"/>
                    </a:lnTo>
                    <a:lnTo>
                      <a:pt x="169" y="75"/>
                    </a:lnTo>
                    <a:lnTo>
                      <a:pt x="162" y="78"/>
                    </a:lnTo>
                    <a:lnTo>
                      <a:pt x="154" y="82"/>
                    </a:lnTo>
                    <a:lnTo>
                      <a:pt x="141" y="92"/>
                    </a:lnTo>
                    <a:lnTo>
                      <a:pt x="129" y="102"/>
                    </a:lnTo>
                    <a:lnTo>
                      <a:pt x="81" y="74"/>
                    </a:lnTo>
                    <a:lnTo>
                      <a:pt x="75" y="72"/>
                    </a:lnTo>
                    <a:lnTo>
                      <a:pt x="69" y="74"/>
                    </a:lnTo>
                    <a:lnTo>
                      <a:pt x="67" y="74"/>
                    </a:lnTo>
                    <a:lnTo>
                      <a:pt x="65" y="76"/>
                    </a:lnTo>
                    <a:lnTo>
                      <a:pt x="62" y="78"/>
                    </a:lnTo>
                    <a:lnTo>
                      <a:pt x="60" y="80"/>
                    </a:lnTo>
                    <a:lnTo>
                      <a:pt x="3" y="177"/>
                    </a:lnTo>
                    <a:lnTo>
                      <a:pt x="1" y="184"/>
                    </a:lnTo>
                    <a:lnTo>
                      <a:pt x="1" y="189"/>
                    </a:lnTo>
                    <a:lnTo>
                      <a:pt x="3" y="192"/>
                    </a:lnTo>
                    <a:lnTo>
                      <a:pt x="4" y="194"/>
                    </a:lnTo>
                    <a:lnTo>
                      <a:pt x="6" y="197"/>
                    </a:lnTo>
                    <a:lnTo>
                      <a:pt x="9" y="198"/>
                    </a:lnTo>
                    <a:lnTo>
                      <a:pt x="56" y="225"/>
                    </a:lnTo>
                    <a:lnTo>
                      <a:pt x="54" y="241"/>
                    </a:lnTo>
                    <a:lnTo>
                      <a:pt x="53" y="259"/>
                    </a:lnTo>
                    <a:lnTo>
                      <a:pt x="53" y="276"/>
                    </a:lnTo>
                    <a:lnTo>
                      <a:pt x="55" y="292"/>
                    </a:lnTo>
                    <a:lnTo>
                      <a:pt x="8" y="320"/>
                    </a:lnTo>
                    <a:lnTo>
                      <a:pt x="4" y="324"/>
                    </a:lnTo>
                    <a:lnTo>
                      <a:pt x="1" y="328"/>
                    </a:lnTo>
                    <a:lnTo>
                      <a:pt x="0" y="331"/>
                    </a:lnTo>
                    <a:lnTo>
                      <a:pt x="0" y="335"/>
                    </a:lnTo>
                    <a:lnTo>
                      <a:pt x="1" y="338"/>
                    </a:lnTo>
                    <a:lnTo>
                      <a:pt x="3" y="340"/>
                    </a:lnTo>
                    <a:lnTo>
                      <a:pt x="59" y="437"/>
                    </a:lnTo>
                    <a:lnTo>
                      <a:pt x="60" y="439"/>
                    </a:lnTo>
                    <a:lnTo>
                      <a:pt x="62" y="442"/>
                    </a:lnTo>
                    <a:lnTo>
                      <a:pt x="66" y="444"/>
                    </a:lnTo>
                    <a:lnTo>
                      <a:pt x="68" y="445"/>
                    </a:lnTo>
                    <a:lnTo>
                      <a:pt x="71" y="446"/>
                    </a:lnTo>
                    <a:lnTo>
                      <a:pt x="73" y="445"/>
                    </a:lnTo>
                    <a:lnTo>
                      <a:pt x="76" y="445"/>
                    </a:lnTo>
                    <a:lnTo>
                      <a:pt x="80" y="444"/>
                    </a:lnTo>
                    <a:lnTo>
                      <a:pt x="129" y="416"/>
                    </a:lnTo>
                    <a:lnTo>
                      <a:pt x="141" y="427"/>
                    </a:lnTo>
                    <a:lnTo>
                      <a:pt x="154" y="435"/>
                    </a:lnTo>
                    <a:lnTo>
                      <a:pt x="162" y="439"/>
                    </a:lnTo>
                    <a:lnTo>
                      <a:pt x="169" y="444"/>
                    </a:lnTo>
                    <a:lnTo>
                      <a:pt x="179" y="447"/>
                    </a:lnTo>
                    <a:lnTo>
                      <a:pt x="189" y="451"/>
                    </a:lnTo>
                    <a:lnTo>
                      <a:pt x="189" y="491"/>
                    </a:lnTo>
                    <a:lnTo>
                      <a:pt x="190" y="494"/>
                    </a:lnTo>
                    <a:lnTo>
                      <a:pt x="190" y="497"/>
                    </a:lnTo>
                    <a:lnTo>
                      <a:pt x="192" y="499"/>
                    </a:lnTo>
                    <a:lnTo>
                      <a:pt x="193" y="501"/>
                    </a:lnTo>
                    <a:lnTo>
                      <a:pt x="195" y="504"/>
                    </a:lnTo>
                    <a:lnTo>
                      <a:pt x="198" y="505"/>
                    </a:lnTo>
                    <a:lnTo>
                      <a:pt x="200" y="506"/>
                    </a:lnTo>
                    <a:lnTo>
                      <a:pt x="204" y="506"/>
                    </a:lnTo>
                    <a:lnTo>
                      <a:pt x="317" y="506"/>
                    </a:lnTo>
                    <a:lnTo>
                      <a:pt x="320" y="506"/>
                    </a:lnTo>
                    <a:lnTo>
                      <a:pt x="322" y="505"/>
                    </a:lnTo>
                    <a:lnTo>
                      <a:pt x="326" y="504"/>
                    </a:lnTo>
                    <a:lnTo>
                      <a:pt x="328" y="501"/>
                    </a:lnTo>
                    <a:lnTo>
                      <a:pt x="330" y="499"/>
                    </a:lnTo>
                    <a:lnTo>
                      <a:pt x="331" y="497"/>
                    </a:lnTo>
                    <a:lnTo>
                      <a:pt x="332" y="494"/>
                    </a:lnTo>
                    <a:lnTo>
                      <a:pt x="332" y="491"/>
                    </a:lnTo>
                    <a:lnTo>
                      <a:pt x="332" y="448"/>
                    </a:lnTo>
                    <a:lnTo>
                      <a:pt x="348" y="439"/>
                    </a:lnTo>
                    <a:lnTo>
                      <a:pt x="363" y="432"/>
                    </a:lnTo>
                    <a:lnTo>
                      <a:pt x="376" y="424"/>
                    </a:lnTo>
                    <a:lnTo>
                      <a:pt x="387" y="416"/>
                    </a:lnTo>
                    <a:lnTo>
                      <a:pt x="433" y="444"/>
                    </a:lnTo>
                    <a:lnTo>
                      <a:pt x="435" y="445"/>
                    </a:lnTo>
                    <a:lnTo>
                      <a:pt x="438" y="445"/>
                    </a:lnTo>
                    <a:lnTo>
                      <a:pt x="441" y="446"/>
                    </a:lnTo>
                    <a:lnTo>
                      <a:pt x="443" y="445"/>
                    </a:lnTo>
                    <a:lnTo>
                      <a:pt x="447" y="444"/>
                    </a:lnTo>
                    <a:lnTo>
                      <a:pt x="449" y="443"/>
                    </a:lnTo>
                    <a:lnTo>
                      <a:pt x="451" y="440"/>
                    </a:lnTo>
                    <a:lnTo>
                      <a:pt x="453" y="437"/>
                    </a:lnTo>
                    <a:lnTo>
                      <a:pt x="510" y="340"/>
                    </a:lnTo>
                    <a:lnTo>
                      <a:pt x="511" y="338"/>
                    </a:lnTo>
                    <a:lnTo>
                      <a:pt x="512" y="335"/>
                    </a:lnTo>
                    <a:lnTo>
                      <a:pt x="512" y="331"/>
                    </a:lnTo>
                    <a:lnTo>
                      <a:pt x="511" y="328"/>
                    </a:lnTo>
                    <a:lnTo>
                      <a:pt x="510" y="326"/>
                    </a:lnTo>
                    <a:lnTo>
                      <a:pt x="509" y="323"/>
                    </a:lnTo>
                    <a:lnTo>
                      <a:pt x="506" y="321"/>
                    </a:lnTo>
                    <a:lnTo>
                      <a:pt x="504" y="3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4358">
                <a:extLst>
                  <a:ext uri="{FF2B5EF4-FFF2-40B4-BE49-F238E27FC236}">
                    <a16:creationId xmlns:a16="http://schemas.microsoft.com/office/drawing/2014/main" xmlns="" id="{51F64262-4CAE-411C-BA9D-7B6EC82557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48500" y="1509713"/>
                <a:ext cx="161925" cy="161925"/>
              </a:xfrm>
              <a:custGeom>
                <a:avLst/>
                <a:gdLst>
                  <a:gd name="T0" fmla="*/ 229 w 511"/>
                  <a:gd name="T1" fmla="*/ 335 h 509"/>
                  <a:gd name="T2" fmla="*/ 198 w 511"/>
                  <a:gd name="T3" fmla="*/ 319 h 509"/>
                  <a:gd name="T4" fmla="*/ 176 w 511"/>
                  <a:gd name="T5" fmla="*/ 292 h 509"/>
                  <a:gd name="T6" fmla="*/ 166 w 511"/>
                  <a:gd name="T7" fmla="*/ 258 h 509"/>
                  <a:gd name="T8" fmla="*/ 169 w 511"/>
                  <a:gd name="T9" fmla="*/ 223 h 509"/>
                  <a:gd name="T10" fmla="*/ 186 w 511"/>
                  <a:gd name="T11" fmla="*/ 191 h 509"/>
                  <a:gd name="T12" fmla="*/ 213 w 511"/>
                  <a:gd name="T13" fmla="*/ 169 h 509"/>
                  <a:gd name="T14" fmla="*/ 246 w 511"/>
                  <a:gd name="T15" fmla="*/ 158 h 509"/>
                  <a:gd name="T16" fmla="*/ 282 w 511"/>
                  <a:gd name="T17" fmla="*/ 163 h 509"/>
                  <a:gd name="T18" fmla="*/ 313 w 511"/>
                  <a:gd name="T19" fmla="*/ 179 h 509"/>
                  <a:gd name="T20" fmla="*/ 335 w 511"/>
                  <a:gd name="T21" fmla="*/ 206 h 509"/>
                  <a:gd name="T22" fmla="*/ 346 w 511"/>
                  <a:gd name="T23" fmla="*/ 240 h 509"/>
                  <a:gd name="T24" fmla="*/ 342 w 511"/>
                  <a:gd name="T25" fmla="*/ 276 h 509"/>
                  <a:gd name="T26" fmla="*/ 325 w 511"/>
                  <a:gd name="T27" fmla="*/ 306 h 509"/>
                  <a:gd name="T28" fmla="*/ 298 w 511"/>
                  <a:gd name="T29" fmla="*/ 328 h 509"/>
                  <a:gd name="T30" fmla="*/ 265 w 511"/>
                  <a:gd name="T31" fmla="*/ 338 h 509"/>
                  <a:gd name="T32" fmla="*/ 511 w 511"/>
                  <a:gd name="T33" fmla="*/ 173 h 509"/>
                  <a:gd name="T34" fmla="*/ 450 w 511"/>
                  <a:gd name="T35" fmla="*/ 67 h 509"/>
                  <a:gd name="T36" fmla="*/ 441 w 511"/>
                  <a:gd name="T37" fmla="*/ 63 h 509"/>
                  <a:gd name="T38" fmla="*/ 386 w 511"/>
                  <a:gd name="T39" fmla="*/ 92 h 509"/>
                  <a:gd name="T40" fmla="*/ 332 w 511"/>
                  <a:gd name="T41" fmla="*/ 59 h 509"/>
                  <a:gd name="T42" fmla="*/ 329 w 511"/>
                  <a:gd name="T43" fmla="*/ 6 h 509"/>
                  <a:gd name="T44" fmla="*/ 320 w 511"/>
                  <a:gd name="T45" fmla="*/ 0 h 509"/>
                  <a:gd name="T46" fmla="*/ 198 w 511"/>
                  <a:gd name="T47" fmla="*/ 1 h 509"/>
                  <a:gd name="T48" fmla="*/ 190 w 511"/>
                  <a:gd name="T49" fmla="*/ 9 h 509"/>
                  <a:gd name="T50" fmla="*/ 179 w 511"/>
                  <a:gd name="T51" fmla="*/ 61 h 509"/>
                  <a:gd name="T52" fmla="*/ 141 w 511"/>
                  <a:gd name="T53" fmla="*/ 81 h 509"/>
                  <a:gd name="T54" fmla="*/ 68 w 511"/>
                  <a:gd name="T55" fmla="*/ 63 h 509"/>
                  <a:gd name="T56" fmla="*/ 60 w 511"/>
                  <a:gd name="T57" fmla="*/ 70 h 509"/>
                  <a:gd name="T58" fmla="*/ 1 w 511"/>
                  <a:gd name="T59" fmla="*/ 177 h 509"/>
                  <a:gd name="T60" fmla="*/ 5 w 511"/>
                  <a:gd name="T61" fmla="*/ 186 h 509"/>
                  <a:gd name="T62" fmla="*/ 52 w 511"/>
                  <a:gd name="T63" fmla="*/ 249 h 509"/>
                  <a:gd name="T64" fmla="*/ 5 w 511"/>
                  <a:gd name="T65" fmla="*/ 311 h 509"/>
                  <a:gd name="T66" fmla="*/ 0 w 511"/>
                  <a:gd name="T67" fmla="*/ 322 h 509"/>
                  <a:gd name="T68" fmla="*/ 59 w 511"/>
                  <a:gd name="T69" fmla="*/ 429 h 509"/>
                  <a:gd name="T70" fmla="*/ 74 w 511"/>
                  <a:gd name="T71" fmla="*/ 435 h 509"/>
                  <a:gd name="T72" fmla="*/ 140 w 511"/>
                  <a:gd name="T73" fmla="*/ 416 h 509"/>
                  <a:gd name="T74" fmla="*/ 179 w 511"/>
                  <a:gd name="T75" fmla="*/ 438 h 509"/>
                  <a:gd name="T76" fmla="*/ 190 w 511"/>
                  <a:gd name="T77" fmla="*/ 500 h 509"/>
                  <a:gd name="T78" fmla="*/ 198 w 511"/>
                  <a:gd name="T79" fmla="*/ 508 h 509"/>
                  <a:gd name="T80" fmla="*/ 320 w 511"/>
                  <a:gd name="T81" fmla="*/ 509 h 509"/>
                  <a:gd name="T82" fmla="*/ 329 w 511"/>
                  <a:gd name="T83" fmla="*/ 503 h 509"/>
                  <a:gd name="T84" fmla="*/ 332 w 511"/>
                  <a:gd name="T85" fmla="*/ 439 h 509"/>
                  <a:gd name="T86" fmla="*/ 387 w 511"/>
                  <a:gd name="T87" fmla="*/ 407 h 509"/>
                  <a:gd name="T88" fmla="*/ 441 w 511"/>
                  <a:gd name="T89" fmla="*/ 435 h 509"/>
                  <a:gd name="T90" fmla="*/ 450 w 511"/>
                  <a:gd name="T91" fmla="*/ 431 h 509"/>
                  <a:gd name="T92" fmla="*/ 511 w 511"/>
                  <a:gd name="T93" fmla="*/ 324 h 509"/>
                  <a:gd name="T94" fmla="*/ 504 w 511"/>
                  <a:gd name="T95" fmla="*/ 309 h 509"/>
                  <a:gd name="T96" fmla="*/ 459 w 511"/>
                  <a:gd name="T97" fmla="*/ 233 h 509"/>
                  <a:gd name="T98" fmla="*/ 508 w 511"/>
                  <a:gd name="T99" fmla="*/ 184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11" h="509">
                    <a:moveTo>
                      <a:pt x="256" y="339"/>
                    </a:moveTo>
                    <a:lnTo>
                      <a:pt x="246" y="338"/>
                    </a:lnTo>
                    <a:lnTo>
                      <a:pt x="237" y="337"/>
                    </a:lnTo>
                    <a:lnTo>
                      <a:pt x="229" y="335"/>
                    </a:lnTo>
                    <a:lnTo>
                      <a:pt x="220" y="332"/>
                    </a:lnTo>
                    <a:lnTo>
                      <a:pt x="213" y="328"/>
                    </a:lnTo>
                    <a:lnTo>
                      <a:pt x="205" y="323"/>
                    </a:lnTo>
                    <a:lnTo>
                      <a:pt x="198" y="319"/>
                    </a:lnTo>
                    <a:lnTo>
                      <a:pt x="191" y="312"/>
                    </a:lnTo>
                    <a:lnTo>
                      <a:pt x="186" y="306"/>
                    </a:lnTo>
                    <a:lnTo>
                      <a:pt x="181" y="300"/>
                    </a:lnTo>
                    <a:lnTo>
                      <a:pt x="176" y="292"/>
                    </a:lnTo>
                    <a:lnTo>
                      <a:pt x="172" y="284"/>
                    </a:lnTo>
                    <a:lnTo>
                      <a:pt x="169" y="276"/>
                    </a:lnTo>
                    <a:lnTo>
                      <a:pt x="167" y="267"/>
                    </a:lnTo>
                    <a:lnTo>
                      <a:pt x="166" y="258"/>
                    </a:lnTo>
                    <a:lnTo>
                      <a:pt x="166" y="249"/>
                    </a:lnTo>
                    <a:lnTo>
                      <a:pt x="166" y="240"/>
                    </a:lnTo>
                    <a:lnTo>
                      <a:pt x="167" y="231"/>
                    </a:lnTo>
                    <a:lnTo>
                      <a:pt x="169" y="223"/>
                    </a:lnTo>
                    <a:lnTo>
                      <a:pt x="172" y="214"/>
                    </a:lnTo>
                    <a:lnTo>
                      <a:pt x="176" y="206"/>
                    </a:lnTo>
                    <a:lnTo>
                      <a:pt x="181" y="199"/>
                    </a:lnTo>
                    <a:lnTo>
                      <a:pt x="186" y="191"/>
                    </a:lnTo>
                    <a:lnTo>
                      <a:pt x="191" y="185"/>
                    </a:lnTo>
                    <a:lnTo>
                      <a:pt x="198" y="179"/>
                    </a:lnTo>
                    <a:lnTo>
                      <a:pt x="205" y="173"/>
                    </a:lnTo>
                    <a:lnTo>
                      <a:pt x="213" y="169"/>
                    </a:lnTo>
                    <a:lnTo>
                      <a:pt x="220" y="165"/>
                    </a:lnTo>
                    <a:lnTo>
                      <a:pt x="229" y="163"/>
                    </a:lnTo>
                    <a:lnTo>
                      <a:pt x="237" y="159"/>
                    </a:lnTo>
                    <a:lnTo>
                      <a:pt x="246" y="158"/>
                    </a:lnTo>
                    <a:lnTo>
                      <a:pt x="256" y="158"/>
                    </a:lnTo>
                    <a:lnTo>
                      <a:pt x="265" y="158"/>
                    </a:lnTo>
                    <a:lnTo>
                      <a:pt x="274" y="159"/>
                    </a:lnTo>
                    <a:lnTo>
                      <a:pt x="282" y="163"/>
                    </a:lnTo>
                    <a:lnTo>
                      <a:pt x="291" y="165"/>
                    </a:lnTo>
                    <a:lnTo>
                      <a:pt x="298" y="169"/>
                    </a:lnTo>
                    <a:lnTo>
                      <a:pt x="306" y="173"/>
                    </a:lnTo>
                    <a:lnTo>
                      <a:pt x="313" y="179"/>
                    </a:lnTo>
                    <a:lnTo>
                      <a:pt x="320" y="185"/>
                    </a:lnTo>
                    <a:lnTo>
                      <a:pt x="325" y="191"/>
                    </a:lnTo>
                    <a:lnTo>
                      <a:pt x="331" y="199"/>
                    </a:lnTo>
                    <a:lnTo>
                      <a:pt x="335" y="206"/>
                    </a:lnTo>
                    <a:lnTo>
                      <a:pt x="339" y="214"/>
                    </a:lnTo>
                    <a:lnTo>
                      <a:pt x="342" y="223"/>
                    </a:lnTo>
                    <a:lnTo>
                      <a:pt x="344" y="231"/>
                    </a:lnTo>
                    <a:lnTo>
                      <a:pt x="346" y="240"/>
                    </a:lnTo>
                    <a:lnTo>
                      <a:pt x="347" y="249"/>
                    </a:lnTo>
                    <a:lnTo>
                      <a:pt x="346" y="258"/>
                    </a:lnTo>
                    <a:lnTo>
                      <a:pt x="344" y="267"/>
                    </a:lnTo>
                    <a:lnTo>
                      <a:pt x="342" y="276"/>
                    </a:lnTo>
                    <a:lnTo>
                      <a:pt x="339" y="284"/>
                    </a:lnTo>
                    <a:lnTo>
                      <a:pt x="335" y="292"/>
                    </a:lnTo>
                    <a:lnTo>
                      <a:pt x="331" y="300"/>
                    </a:lnTo>
                    <a:lnTo>
                      <a:pt x="325" y="306"/>
                    </a:lnTo>
                    <a:lnTo>
                      <a:pt x="320" y="312"/>
                    </a:lnTo>
                    <a:lnTo>
                      <a:pt x="313" y="319"/>
                    </a:lnTo>
                    <a:lnTo>
                      <a:pt x="306" y="323"/>
                    </a:lnTo>
                    <a:lnTo>
                      <a:pt x="298" y="328"/>
                    </a:lnTo>
                    <a:lnTo>
                      <a:pt x="291" y="332"/>
                    </a:lnTo>
                    <a:lnTo>
                      <a:pt x="282" y="335"/>
                    </a:lnTo>
                    <a:lnTo>
                      <a:pt x="274" y="337"/>
                    </a:lnTo>
                    <a:lnTo>
                      <a:pt x="265" y="338"/>
                    </a:lnTo>
                    <a:lnTo>
                      <a:pt x="256" y="339"/>
                    </a:lnTo>
                    <a:close/>
                    <a:moveTo>
                      <a:pt x="510" y="179"/>
                    </a:moveTo>
                    <a:lnTo>
                      <a:pt x="511" y="177"/>
                    </a:lnTo>
                    <a:lnTo>
                      <a:pt x="511" y="173"/>
                    </a:lnTo>
                    <a:lnTo>
                      <a:pt x="510" y="171"/>
                    </a:lnTo>
                    <a:lnTo>
                      <a:pt x="509" y="168"/>
                    </a:lnTo>
                    <a:lnTo>
                      <a:pt x="453" y="70"/>
                    </a:lnTo>
                    <a:lnTo>
                      <a:pt x="450" y="67"/>
                    </a:lnTo>
                    <a:lnTo>
                      <a:pt x="448" y="65"/>
                    </a:lnTo>
                    <a:lnTo>
                      <a:pt x="446" y="64"/>
                    </a:lnTo>
                    <a:lnTo>
                      <a:pt x="443" y="64"/>
                    </a:lnTo>
                    <a:lnTo>
                      <a:pt x="441" y="63"/>
                    </a:lnTo>
                    <a:lnTo>
                      <a:pt x="438" y="63"/>
                    </a:lnTo>
                    <a:lnTo>
                      <a:pt x="434" y="63"/>
                    </a:lnTo>
                    <a:lnTo>
                      <a:pt x="432" y="65"/>
                    </a:lnTo>
                    <a:lnTo>
                      <a:pt x="386" y="92"/>
                    </a:lnTo>
                    <a:lnTo>
                      <a:pt x="375" y="83"/>
                    </a:lnTo>
                    <a:lnTo>
                      <a:pt x="363" y="75"/>
                    </a:lnTo>
                    <a:lnTo>
                      <a:pt x="348" y="67"/>
                    </a:lnTo>
                    <a:lnTo>
                      <a:pt x="332" y="59"/>
                    </a:lnTo>
                    <a:lnTo>
                      <a:pt x="332" y="14"/>
                    </a:lnTo>
                    <a:lnTo>
                      <a:pt x="332" y="12"/>
                    </a:lnTo>
                    <a:lnTo>
                      <a:pt x="331" y="9"/>
                    </a:lnTo>
                    <a:lnTo>
                      <a:pt x="329" y="6"/>
                    </a:lnTo>
                    <a:lnTo>
                      <a:pt x="327" y="4"/>
                    </a:lnTo>
                    <a:lnTo>
                      <a:pt x="325" y="2"/>
                    </a:lnTo>
                    <a:lnTo>
                      <a:pt x="323" y="1"/>
                    </a:lnTo>
                    <a:lnTo>
                      <a:pt x="320" y="0"/>
                    </a:lnTo>
                    <a:lnTo>
                      <a:pt x="317" y="0"/>
                    </a:lnTo>
                    <a:lnTo>
                      <a:pt x="203" y="0"/>
                    </a:lnTo>
                    <a:lnTo>
                      <a:pt x="201" y="0"/>
                    </a:lnTo>
                    <a:lnTo>
                      <a:pt x="198" y="1"/>
                    </a:lnTo>
                    <a:lnTo>
                      <a:pt x="196" y="2"/>
                    </a:lnTo>
                    <a:lnTo>
                      <a:pt x="194" y="4"/>
                    </a:lnTo>
                    <a:lnTo>
                      <a:pt x="191" y="6"/>
                    </a:lnTo>
                    <a:lnTo>
                      <a:pt x="190" y="9"/>
                    </a:lnTo>
                    <a:lnTo>
                      <a:pt x="189" y="12"/>
                    </a:lnTo>
                    <a:lnTo>
                      <a:pt x="188" y="14"/>
                    </a:lnTo>
                    <a:lnTo>
                      <a:pt x="188" y="58"/>
                    </a:lnTo>
                    <a:lnTo>
                      <a:pt x="179" y="61"/>
                    </a:lnTo>
                    <a:lnTo>
                      <a:pt x="170" y="64"/>
                    </a:lnTo>
                    <a:lnTo>
                      <a:pt x="161" y="68"/>
                    </a:lnTo>
                    <a:lnTo>
                      <a:pt x="154" y="72"/>
                    </a:lnTo>
                    <a:lnTo>
                      <a:pt x="141" y="81"/>
                    </a:lnTo>
                    <a:lnTo>
                      <a:pt x="128" y="92"/>
                    </a:lnTo>
                    <a:lnTo>
                      <a:pt x="80" y="64"/>
                    </a:lnTo>
                    <a:lnTo>
                      <a:pt x="75" y="62"/>
                    </a:lnTo>
                    <a:lnTo>
                      <a:pt x="68" y="63"/>
                    </a:lnTo>
                    <a:lnTo>
                      <a:pt x="66" y="64"/>
                    </a:lnTo>
                    <a:lnTo>
                      <a:pt x="64" y="65"/>
                    </a:lnTo>
                    <a:lnTo>
                      <a:pt x="62" y="67"/>
                    </a:lnTo>
                    <a:lnTo>
                      <a:pt x="60" y="70"/>
                    </a:lnTo>
                    <a:lnTo>
                      <a:pt x="3" y="168"/>
                    </a:lnTo>
                    <a:lnTo>
                      <a:pt x="2" y="171"/>
                    </a:lnTo>
                    <a:lnTo>
                      <a:pt x="1" y="173"/>
                    </a:lnTo>
                    <a:lnTo>
                      <a:pt x="1" y="177"/>
                    </a:lnTo>
                    <a:lnTo>
                      <a:pt x="1" y="179"/>
                    </a:lnTo>
                    <a:lnTo>
                      <a:pt x="2" y="182"/>
                    </a:lnTo>
                    <a:lnTo>
                      <a:pt x="4" y="184"/>
                    </a:lnTo>
                    <a:lnTo>
                      <a:pt x="5" y="186"/>
                    </a:lnTo>
                    <a:lnTo>
                      <a:pt x="8" y="188"/>
                    </a:lnTo>
                    <a:lnTo>
                      <a:pt x="56" y="216"/>
                    </a:lnTo>
                    <a:lnTo>
                      <a:pt x="53" y="233"/>
                    </a:lnTo>
                    <a:lnTo>
                      <a:pt x="52" y="249"/>
                    </a:lnTo>
                    <a:lnTo>
                      <a:pt x="53" y="265"/>
                    </a:lnTo>
                    <a:lnTo>
                      <a:pt x="56" y="282"/>
                    </a:lnTo>
                    <a:lnTo>
                      <a:pt x="7" y="309"/>
                    </a:lnTo>
                    <a:lnTo>
                      <a:pt x="5" y="311"/>
                    </a:lnTo>
                    <a:lnTo>
                      <a:pt x="3" y="313"/>
                    </a:lnTo>
                    <a:lnTo>
                      <a:pt x="2" y="317"/>
                    </a:lnTo>
                    <a:lnTo>
                      <a:pt x="1" y="320"/>
                    </a:lnTo>
                    <a:lnTo>
                      <a:pt x="0" y="322"/>
                    </a:lnTo>
                    <a:lnTo>
                      <a:pt x="0" y="324"/>
                    </a:lnTo>
                    <a:lnTo>
                      <a:pt x="1" y="327"/>
                    </a:lnTo>
                    <a:lnTo>
                      <a:pt x="2" y="330"/>
                    </a:lnTo>
                    <a:lnTo>
                      <a:pt x="59" y="429"/>
                    </a:lnTo>
                    <a:lnTo>
                      <a:pt x="63" y="432"/>
                    </a:lnTo>
                    <a:lnTo>
                      <a:pt x="67" y="434"/>
                    </a:lnTo>
                    <a:lnTo>
                      <a:pt x="71" y="435"/>
                    </a:lnTo>
                    <a:lnTo>
                      <a:pt x="74" y="435"/>
                    </a:lnTo>
                    <a:lnTo>
                      <a:pt x="76" y="434"/>
                    </a:lnTo>
                    <a:lnTo>
                      <a:pt x="79" y="433"/>
                    </a:lnTo>
                    <a:lnTo>
                      <a:pt x="128" y="407"/>
                    </a:lnTo>
                    <a:lnTo>
                      <a:pt x="140" y="416"/>
                    </a:lnTo>
                    <a:lnTo>
                      <a:pt x="154" y="426"/>
                    </a:lnTo>
                    <a:lnTo>
                      <a:pt x="161" y="430"/>
                    </a:lnTo>
                    <a:lnTo>
                      <a:pt x="169" y="434"/>
                    </a:lnTo>
                    <a:lnTo>
                      <a:pt x="179" y="438"/>
                    </a:lnTo>
                    <a:lnTo>
                      <a:pt x="188" y="441"/>
                    </a:lnTo>
                    <a:lnTo>
                      <a:pt x="188" y="494"/>
                    </a:lnTo>
                    <a:lnTo>
                      <a:pt x="189" y="497"/>
                    </a:lnTo>
                    <a:lnTo>
                      <a:pt x="190" y="500"/>
                    </a:lnTo>
                    <a:lnTo>
                      <a:pt x="191" y="503"/>
                    </a:lnTo>
                    <a:lnTo>
                      <a:pt x="194" y="505"/>
                    </a:lnTo>
                    <a:lnTo>
                      <a:pt x="196" y="507"/>
                    </a:lnTo>
                    <a:lnTo>
                      <a:pt x="198" y="508"/>
                    </a:lnTo>
                    <a:lnTo>
                      <a:pt x="201" y="509"/>
                    </a:lnTo>
                    <a:lnTo>
                      <a:pt x="203" y="509"/>
                    </a:lnTo>
                    <a:lnTo>
                      <a:pt x="317" y="509"/>
                    </a:lnTo>
                    <a:lnTo>
                      <a:pt x="320" y="509"/>
                    </a:lnTo>
                    <a:lnTo>
                      <a:pt x="323" y="508"/>
                    </a:lnTo>
                    <a:lnTo>
                      <a:pt x="325" y="507"/>
                    </a:lnTo>
                    <a:lnTo>
                      <a:pt x="327" y="505"/>
                    </a:lnTo>
                    <a:lnTo>
                      <a:pt x="329" y="503"/>
                    </a:lnTo>
                    <a:lnTo>
                      <a:pt x="331" y="500"/>
                    </a:lnTo>
                    <a:lnTo>
                      <a:pt x="332" y="497"/>
                    </a:lnTo>
                    <a:lnTo>
                      <a:pt x="332" y="494"/>
                    </a:lnTo>
                    <a:lnTo>
                      <a:pt x="332" y="439"/>
                    </a:lnTo>
                    <a:lnTo>
                      <a:pt x="348" y="431"/>
                    </a:lnTo>
                    <a:lnTo>
                      <a:pt x="363" y="423"/>
                    </a:lnTo>
                    <a:lnTo>
                      <a:pt x="375" y="414"/>
                    </a:lnTo>
                    <a:lnTo>
                      <a:pt x="387" y="407"/>
                    </a:lnTo>
                    <a:lnTo>
                      <a:pt x="432" y="433"/>
                    </a:lnTo>
                    <a:lnTo>
                      <a:pt x="434" y="434"/>
                    </a:lnTo>
                    <a:lnTo>
                      <a:pt x="438" y="435"/>
                    </a:lnTo>
                    <a:lnTo>
                      <a:pt x="441" y="435"/>
                    </a:lnTo>
                    <a:lnTo>
                      <a:pt x="443" y="434"/>
                    </a:lnTo>
                    <a:lnTo>
                      <a:pt x="446" y="434"/>
                    </a:lnTo>
                    <a:lnTo>
                      <a:pt x="448" y="432"/>
                    </a:lnTo>
                    <a:lnTo>
                      <a:pt x="450" y="431"/>
                    </a:lnTo>
                    <a:lnTo>
                      <a:pt x="453" y="429"/>
                    </a:lnTo>
                    <a:lnTo>
                      <a:pt x="509" y="330"/>
                    </a:lnTo>
                    <a:lnTo>
                      <a:pt x="510" y="327"/>
                    </a:lnTo>
                    <a:lnTo>
                      <a:pt x="511" y="324"/>
                    </a:lnTo>
                    <a:lnTo>
                      <a:pt x="511" y="322"/>
                    </a:lnTo>
                    <a:lnTo>
                      <a:pt x="510" y="320"/>
                    </a:lnTo>
                    <a:lnTo>
                      <a:pt x="508" y="313"/>
                    </a:lnTo>
                    <a:lnTo>
                      <a:pt x="504" y="309"/>
                    </a:lnTo>
                    <a:lnTo>
                      <a:pt x="457" y="282"/>
                    </a:lnTo>
                    <a:lnTo>
                      <a:pt x="459" y="265"/>
                    </a:lnTo>
                    <a:lnTo>
                      <a:pt x="459" y="249"/>
                    </a:lnTo>
                    <a:lnTo>
                      <a:pt x="459" y="233"/>
                    </a:lnTo>
                    <a:lnTo>
                      <a:pt x="457" y="216"/>
                    </a:lnTo>
                    <a:lnTo>
                      <a:pt x="504" y="188"/>
                    </a:lnTo>
                    <a:lnTo>
                      <a:pt x="506" y="186"/>
                    </a:lnTo>
                    <a:lnTo>
                      <a:pt x="508" y="184"/>
                    </a:lnTo>
                    <a:lnTo>
                      <a:pt x="509" y="182"/>
                    </a:lnTo>
                    <a:lnTo>
                      <a:pt x="510" y="1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4" name="Group 74">
            <a:extLst>
              <a:ext uri="{FF2B5EF4-FFF2-40B4-BE49-F238E27FC236}">
                <a16:creationId xmlns:a16="http://schemas.microsoft.com/office/drawing/2014/main" xmlns="" id="{03658782-57B9-4C48-9C71-07695163187A}"/>
              </a:ext>
            </a:extLst>
          </p:cNvPr>
          <p:cNvGrpSpPr/>
          <p:nvPr/>
        </p:nvGrpSpPr>
        <p:grpSpPr>
          <a:xfrm>
            <a:off x="778243" y="1504319"/>
            <a:ext cx="345758" cy="301578"/>
            <a:chOff x="9312275" y="5386388"/>
            <a:chExt cx="285750" cy="249238"/>
          </a:xfrm>
          <a:solidFill>
            <a:schemeClr val="bg1"/>
          </a:solidFill>
        </p:grpSpPr>
        <p:sp>
          <p:nvSpPr>
            <p:cNvPr id="25" name="Freeform 3445">
              <a:extLst>
                <a:ext uri="{FF2B5EF4-FFF2-40B4-BE49-F238E27FC236}">
                  <a16:creationId xmlns:a16="http://schemas.microsoft.com/office/drawing/2014/main" xmlns="" id="{7542754E-CB96-41C7-B68A-87941CFD3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275" y="5386388"/>
              <a:ext cx="225425" cy="249238"/>
            </a:xfrm>
            <a:custGeom>
              <a:avLst/>
              <a:gdLst>
                <a:gd name="T0" fmla="*/ 384 w 569"/>
                <a:gd name="T1" fmla="*/ 376 h 628"/>
                <a:gd name="T2" fmla="*/ 359 w 569"/>
                <a:gd name="T3" fmla="*/ 309 h 628"/>
                <a:gd name="T4" fmla="*/ 379 w 569"/>
                <a:gd name="T5" fmla="*/ 290 h 628"/>
                <a:gd name="T6" fmla="*/ 397 w 569"/>
                <a:gd name="T7" fmla="*/ 253 h 628"/>
                <a:gd name="T8" fmla="*/ 406 w 569"/>
                <a:gd name="T9" fmla="*/ 213 h 628"/>
                <a:gd name="T10" fmla="*/ 415 w 569"/>
                <a:gd name="T11" fmla="*/ 203 h 628"/>
                <a:gd name="T12" fmla="*/ 420 w 569"/>
                <a:gd name="T13" fmla="*/ 184 h 628"/>
                <a:gd name="T14" fmla="*/ 416 w 569"/>
                <a:gd name="T15" fmla="*/ 154 h 628"/>
                <a:gd name="T16" fmla="*/ 411 w 569"/>
                <a:gd name="T17" fmla="*/ 123 h 628"/>
                <a:gd name="T18" fmla="*/ 420 w 569"/>
                <a:gd name="T19" fmla="*/ 78 h 628"/>
                <a:gd name="T20" fmla="*/ 415 w 569"/>
                <a:gd name="T21" fmla="*/ 46 h 628"/>
                <a:gd name="T22" fmla="*/ 402 w 569"/>
                <a:gd name="T23" fmla="*/ 28 h 628"/>
                <a:gd name="T24" fmla="*/ 382 w 569"/>
                <a:gd name="T25" fmla="*/ 15 h 628"/>
                <a:gd name="T26" fmla="*/ 341 w 569"/>
                <a:gd name="T27" fmla="*/ 3 h 628"/>
                <a:gd name="T28" fmla="*/ 291 w 569"/>
                <a:gd name="T29" fmla="*/ 1 h 628"/>
                <a:gd name="T30" fmla="*/ 245 w 569"/>
                <a:gd name="T31" fmla="*/ 10 h 628"/>
                <a:gd name="T32" fmla="*/ 213 w 569"/>
                <a:gd name="T33" fmla="*/ 27 h 628"/>
                <a:gd name="T34" fmla="*/ 200 w 569"/>
                <a:gd name="T35" fmla="*/ 42 h 628"/>
                <a:gd name="T36" fmla="*/ 181 w 569"/>
                <a:gd name="T37" fmla="*/ 44 h 628"/>
                <a:gd name="T38" fmla="*/ 163 w 569"/>
                <a:gd name="T39" fmla="*/ 56 h 628"/>
                <a:gd name="T40" fmla="*/ 154 w 569"/>
                <a:gd name="T41" fmla="*/ 86 h 628"/>
                <a:gd name="T42" fmla="*/ 164 w 569"/>
                <a:gd name="T43" fmla="*/ 139 h 628"/>
                <a:gd name="T44" fmla="*/ 160 w 569"/>
                <a:gd name="T45" fmla="*/ 141 h 628"/>
                <a:gd name="T46" fmla="*/ 153 w 569"/>
                <a:gd name="T47" fmla="*/ 154 h 628"/>
                <a:gd name="T48" fmla="*/ 149 w 569"/>
                <a:gd name="T49" fmla="*/ 184 h 628"/>
                <a:gd name="T50" fmla="*/ 153 w 569"/>
                <a:gd name="T51" fmla="*/ 202 h 628"/>
                <a:gd name="T52" fmla="*/ 163 w 569"/>
                <a:gd name="T53" fmla="*/ 213 h 628"/>
                <a:gd name="T54" fmla="*/ 169 w 569"/>
                <a:gd name="T55" fmla="*/ 236 h 628"/>
                <a:gd name="T56" fmla="*/ 180 w 569"/>
                <a:gd name="T57" fmla="*/ 268 h 628"/>
                <a:gd name="T58" fmla="*/ 203 w 569"/>
                <a:gd name="T59" fmla="*/ 299 h 628"/>
                <a:gd name="T60" fmla="*/ 215 w 569"/>
                <a:gd name="T61" fmla="*/ 367 h 628"/>
                <a:gd name="T62" fmla="*/ 177 w 569"/>
                <a:gd name="T63" fmla="*/ 381 h 628"/>
                <a:gd name="T64" fmla="*/ 111 w 569"/>
                <a:gd name="T65" fmla="*/ 404 h 628"/>
                <a:gd name="T66" fmla="*/ 47 w 569"/>
                <a:gd name="T67" fmla="*/ 434 h 628"/>
                <a:gd name="T68" fmla="*/ 22 w 569"/>
                <a:gd name="T69" fmla="*/ 456 h 628"/>
                <a:gd name="T70" fmla="*/ 10 w 569"/>
                <a:gd name="T71" fmla="*/ 487 h 628"/>
                <a:gd name="T72" fmla="*/ 1 w 569"/>
                <a:gd name="T73" fmla="*/ 557 h 628"/>
                <a:gd name="T74" fmla="*/ 0 w 569"/>
                <a:gd name="T75" fmla="*/ 620 h 628"/>
                <a:gd name="T76" fmla="*/ 11 w 569"/>
                <a:gd name="T77" fmla="*/ 628 h 628"/>
                <a:gd name="T78" fmla="*/ 565 w 569"/>
                <a:gd name="T79" fmla="*/ 624 h 628"/>
                <a:gd name="T80" fmla="*/ 569 w 569"/>
                <a:gd name="T81" fmla="*/ 597 h 628"/>
                <a:gd name="T82" fmla="*/ 562 w 569"/>
                <a:gd name="T83" fmla="*/ 510 h 628"/>
                <a:gd name="T84" fmla="*/ 551 w 569"/>
                <a:gd name="T85" fmla="*/ 461 h 628"/>
                <a:gd name="T86" fmla="*/ 537 w 569"/>
                <a:gd name="T87" fmla="*/ 444 h 628"/>
                <a:gd name="T88" fmla="*/ 484 w 569"/>
                <a:gd name="T89" fmla="*/ 413 h 628"/>
                <a:gd name="T90" fmla="*/ 408 w 569"/>
                <a:gd name="T91" fmla="*/ 385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9" h="628">
                  <a:moveTo>
                    <a:pt x="408" y="385"/>
                  </a:moveTo>
                  <a:lnTo>
                    <a:pt x="397" y="380"/>
                  </a:lnTo>
                  <a:lnTo>
                    <a:pt x="384" y="376"/>
                  </a:lnTo>
                  <a:lnTo>
                    <a:pt x="372" y="372"/>
                  </a:lnTo>
                  <a:lnTo>
                    <a:pt x="359" y="367"/>
                  </a:lnTo>
                  <a:lnTo>
                    <a:pt x="359" y="309"/>
                  </a:lnTo>
                  <a:lnTo>
                    <a:pt x="366" y="306"/>
                  </a:lnTo>
                  <a:lnTo>
                    <a:pt x="371" y="299"/>
                  </a:lnTo>
                  <a:lnTo>
                    <a:pt x="379" y="290"/>
                  </a:lnTo>
                  <a:lnTo>
                    <a:pt x="385" y="280"/>
                  </a:lnTo>
                  <a:lnTo>
                    <a:pt x="390" y="268"/>
                  </a:lnTo>
                  <a:lnTo>
                    <a:pt x="397" y="253"/>
                  </a:lnTo>
                  <a:lnTo>
                    <a:pt x="400" y="236"/>
                  </a:lnTo>
                  <a:lnTo>
                    <a:pt x="402" y="216"/>
                  </a:lnTo>
                  <a:lnTo>
                    <a:pt x="406" y="213"/>
                  </a:lnTo>
                  <a:lnTo>
                    <a:pt x="409" y="211"/>
                  </a:lnTo>
                  <a:lnTo>
                    <a:pt x="412" y="207"/>
                  </a:lnTo>
                  <a:lnTo>
                    <a:pt x="415" y="203"/>
                  </a:lnTo>
                  <a:lnTo>
                    <a:pt x="417" y="198"/>
                  </a:lnTo>
                  <a:lnTo>
                    <a:pt x="418" y="191"/>
                  </a:lnTo>
                  <a:lnTo>
                    <a:pt x="420" y="184"/>
                  </a:lnTo>
                  <a:lnTo>
                    <a:pt x="420" y="177"/>
                  </a:lnTo>
                  <a:lnTo>
                    <a:pt x="418" y="164"/>
                  </a:lnTo>
                  <a:lnTo>
                    <a:pt x="416" y="154"/>
                  </a:lnTo>
                  <a:lnTo>
                    <a:pt x="411" y="145"/>
                  </a:lnTo>
                  <a:lnTo>
                    <a:pt x="406" y="140"/>
                  </a:lnTo>
                  <a:lnTo>
                    <a:pt x="411" y="123"/>
                  </a:lnTo>
                  <a:lnTo>
                    <a:pt x="417" y="101"/>
                  </a:lnTo>
                  <a:lnTo>
                    <a:pt x="418" y="90"/>
                  </a:lnTo>
                  <a:lnTo>
                    <a:pt x="420" y="78"/>
                  </a:lnTo>
                  <a:lnTo>
                    <a:pt x="420" y="65"/>
                  </a:lnTo>
                  <a:lnTo>
                    <a:pt x="417" y="53"/>
                  </a:lnTo>
                  <a:lnTo>
                    <a:pt x="415" y="46"/>
                  </a:lnTo>
                  <a:lnTo>
                    <a:pt x="412" y="40"/>
                  </a:lnTo>
                  <a:lnTo>
                    <a:pt x="407" y="33"/>
                  </a:lnTo>
                  <a:lnTo>
                    <a:pt x="402" y="28"/>
                  </a:lnTo>
                  <a:lnTo>
                    <a:pt x="397" y="23"/>
                  </a:lnTo>
                  <a:lnTo>
                    <a:pt x="390" y="19"/>
                  </a:lnTo>
                  <a:lnTo>
                    <a:pt x="382" y="15"/>
                  </a:lnTo>
                  <a:lnTo>
                    <a:pt x="375" y="11"/>
                  </a:lnTo>
                  <a:lnTo>
                    <a:pt x="359" y="6"/>
                  </a:lnTo>
                  <a:lnTo>
                    <a:pt x="341" y="3"/>
                  </a:lnTo>
                  <a:lnTo>
                    <a:pt x="325" y="1"/>
                  </a:lnTo>
                  <a:lnTo>
                    <a:pt x="307" y="0"/>
                  </a:lnTo>
                  <a:lnTo>
                    <a:pt x="291" y="1"/>
                  </a:lnTo>
                  <a:lnTo>
                    <a:pt x="276" y="3"/>
                  </a:lnTo>
                  <a:lnTo>
                    <a:pt x="259" y="5"/>
                  </a:lnTo>
                  <a:lnTo>
                    <a:pt x="245" y="10"/>
                  </a:lnTo>
                  <a:lnTo>
                    <a:pt x="231" y="15"/>
                  </a:lnTo>
                  <a:lnTo>
                    <a:pt x="218" y="23"/>
                  </a:lnTo>
                  <a:lnTo>
                    <a:pt x="213" y="27"/>
                  </a:lnTo>
                  <a:lnTo>
                    <a:pt x="208" y="32"/>
                  </a:lnTo>
                  <a:lnTo>
                    <a:pt x="204" y="37"/>
                  </a:lnTo>
                  <a:lnTo>
                    <a:pt x="200" y="42"/>
                  </a:lnTo>
                  <a:lnTo>
                    <a:pt x="194" y="42"/>
                  </a:lnTo>
                  <a:lnTo>
                    <a:pt x="186" y="42"/>
                  </a:lnTo>
                  <a:lnTo>
                    <a:pt x="181" y="44"/>
                  </a:lnTo>
                  <a:lnTo>
                    <a:pt x="176" y="46"/>
                  </a:lnTo>
                  <a:lnTo>
                    <a:pt x="168" y="51"/>
                  </a:lnTo>
                  <a:lnTo>
                    <a:pt x="163" y="56"/>
                  </a:lnTo>
                  <a:lnTo>
                    <a:pt x="158" y="65"/>
                  </a:lnTo>
                  <a:lnTo>
                    <a:pt x="155" y="76"/>
                  </a:lnTo>
                  <a:lnTo>
                    <a:pt x="154" y="86"/>
                  </a:lnTo>
                  <a:lnTo>
                    <a:pt x="155" y="98"/>
                  </a:lnTo>
                  <a:lnTo>
                    <a:pt x="159" y="119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60" y="141"/>
                  </a:lnTo>
                  <a:lnTo>
                    <a:pt x="158" y="145"/>
                  </a:lnTo>
                  <a:lnTo>
                    <a:pt x="155" y="149"/>
                  </a:lnTo>
                  <a:lnTo>
                    <a:pt x="153" y="154"/>
                  </a:lnTo>
                  <a:lnTo>
                    <a:pt x="149" y="164"/>
                  </a:lnTo>
                  <a:lnTo>
                    <a:pt x="149" y="177"/>
                  </a:lnTo>
                  <a:lnTo>
                    <a:pt x="149" y="184"/>
                  </a:lnTo>
                  <a:lnTo>
                    <a:pt x="150" y="190"/>
                  </a:lnTo>
                  <a:lnTo>
                    <a:pt x="151" y="196"/>
                  </a:lnTo>
                  <a:lnTo>
                    <a:pt x="153" y="202"/>
                  </a:lnTo>
                  <a:lnTo>
                    <a:pt x="155" y="205"/>
                  </a:lnTo>
                  <a:lnTo>
                    <a:pt x="159" y="211"/>
                  </a:lnTo>
                  <a:lnTo>
                    <a:pt x="163" y="213"/>
                  </a:lnTo>
                  <a:lnTo>
                    <a:pt x="167" y="216"/>
                  </a:lnTo>
                  <a:lnTo>
                    <a:pt x="167" y="226"/>
                  </a:lnTo>
                  <a:lnTo>
                    <a:pt x="169" y="236"/>
                  </a:lnTo>
                  <a:lnTo>
                    <a:pt x="171" y="245"/>
                  </a:lnTo>
                  <a:lnTo>
                    <a:pt x="173" y="253"/>
                  </a:lnTo>
                  <a:lnTo>
                    <a:pt x="180" y="268"/>
                  </a:lnTo>
                  <a:lnTo>
                    <a:pt x="187" y="281"/>
                  </a:lnTo>
                  <a:lnTo>
                    <a:pt x="195" y="291"/>
                  </a:lnTo>
                  <a:lnTo>
                    <a:pt x="203" y="299"/>
                  </a:lnTo>
                  <a:lnTo>
                    <a:pt x="209" y="306"/>
                  </a:lnTo>
                  <a:lnTo>
                    <a:pt x="215" y="311"/>
                  </a:lnTo>
                  <a:lnTo>
                    <a:pt x="215" y="367"/>
                  </a:lnTo>
                  <a:lnTo>
                    <a:pt x="203" y="372"/>
                  </a:lnTo>
                  <a:lnTo>
                    <a:pt x="190" y="376"/>
                  </a:lnTo>
                  <a:lnTo>
                    <a:pt x="177" y="381"/>
                  </a:lnTo>
                  <a:lnTo>
                    <a:pt x="164" y="385"/>
                  </a:lnTo>
                  <a:lnTo>
                    <a:pt x="137" y="395"/>
                  </a:lnTo>
                  <a:lnTo>
                    <a:pt x="111" y="404"/>
                  </a:lnTo>
                  <a:lnTo>
                    <a:pt x="87" y="413"/>
                  </a:lnTo>
                  <a:lnTo>
                    <a:pt x="65" y="424"/>
                  </a:lnTo>
                  <a:lnTo>
                    <a:pt x="47" y="434"/>
                  </a:lnTo>
                  <a:lnTo>
                    <a:pt x="32" y="444"/>
                  </a:lnTo>
                  <a:lnTo>
                    <a:pt x="25" y="449"/>
                  </a:lnTo>
                  <a:lnTo>
                    <a:pt x="22" y="456"/>
                  </a:lnTo>
                  <a:lnTo>
                    <a:pt x="18" y="462"/>
                  </a:lnTo>
                  <a:lnTo>
                    <a:pt x="14" y="467"/>
                  </a:lnTo>
                  <a:lnTo>
                    <a:pt x="10" y="487"/>
                  </a:lnTo>
                  <a:lnTo>
                    <a:pt x="6" y="510"/>
                  </a:lnTo>
                  <a:lnTo>
                    <a:pt x="4" y="533"/>
                  </a:lnTo>
                  <a:lnTo>
                    <a:pt x="1" y="557"/>
                  </a:lnTo>
                  <a:lnTo>
                    <a:pt x="0" y="597"/>
                  </a:lnTo>
                  <a:lnTo>
                    <a:pt x="0" y="616"/>
                  </a:lnTo>
                  <a:lnTo>
                    <a:pt x="0" y="620"/>
                  </a:lnTo>
                  <a:lnTo>
                    <a:pt x="2" y="624"/>
                  </a:lnTo>
                  <a:lnTo>
                    <a:pt x="6" y="627"/>
                  </a:lnTo>
                  <a:lnTo>
                    <a:pt x="11" y="628"/>
                  </a:lnTo>
                  <a:lnTo>
                    <a:pt x="557" y="628"/>
                  </a:lnTo>
                  <a:lnTo>
                    <a:pt x="561" y="627"/>
                  </a:lnTo>
                  <a:lnTo>
                    <a:pt x="565" y="624"/>
                  </a:lnTo>
                  <a:lnTo>
                    <a:pt x="567" y="620"/>
                  </a:lnTo>
                  <a:lnTo>
                    <a:pt x="569" y="616"/>
                  </a:lnTo>
                  <a:lnTo>
                    <a:pt x="569" y="597"/>
                  </a:lnTo>
                  <a:lnTo>
                    <a:pt x="567" y="557"/>
                  </a:lnTo>
                  <a:lnTo>
                    <a:pt x="565" y="533"/>
                  </a:lnTo>
                  <a:lnTo>
                    <a:pt x="562" y="510"/>
                  </a:lnTo>
                  <a:lnTo>
                    <a:pt x="558" y="487"/>
                  </a:lnTo>
                  <a:lnTo>
                    <a:pt x="555" y="467"/>
                  </a:lnTo>
                  <a:lnTo>
                    <a:pt x="551" y="461"/>
                  </a:lnTo>
                  <a:lnTo>
                    <a:pt x="547" y="456"/>
                  </a:lnTo>
                  <a:lnTo>
                    <a:pt x="543" y="449"/>
                  </a:lnTo>
                  <a:lnTo>
                    <a:pt x="537" y="444"/>
                  </a:lnTo>
                  <a:lnTo>
                    <a:pt x="522" y="433"/>
                  </a:lnTo>
                  <a:lnTo>
                    <a:pt x="504" y="422"/>
                  </a:lnTo>
                  <a:lnTo>
                    <a:pt x="484" y="413"/>
                  </a:lnTo>
                  <a:lnTo>
                    <a:pt x="461" y="404"/>
                  </a:lnTo>
                  <a:lnTo>
                    <a:pt x="435" y="394"/>
                  </a:lnTo>
                  <a:lnTo>
                    <a:pt x="408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446">
              <a:extLst>
                <a:ext uri="{FF2B5EF4-FFF2-40B4-BE49-F238E27FC236}">
                  <a16:creationId xmlns:a16="http://schemas.microsoft.com/office/drawing/2014/main" xmlns="" id="{334072C5-8E7E-4A65-ABAD-8FD2AA02B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5387975"/>
              <a:ext cx="112712" cy="247650"/>
            </a:xfrm>
            <a:custGeom>
              <a:avLst/>
              <a:gdLst>
                <a:gd name="T0" fmla="*/ 258 w 281"/>
                <a:gd name="T1" fmla="*/ 450 h 625"/>
                <a:gd name="T2" fmla="*/ 234 w 281"/>
                <a:gd name="T3" fmla="*/ 428 h 625"/>
                <a:gd name="T4" fmla="*/ 199 w 281"/>
                <a:gd name="T5" fmla="*/ 408 h 625"/>
                <a:gd name="T6" fmla="*/ 103 w 281"/>
                <a:gd name="T7" fmla="*/ 367 h 625"/>
                <a:gd name="T8" fmla="*/ 65 w 281"/>
                <a:gd name="T9" fmla="*/ 319 h 625"/>
                <a:gd name="T10" fmla="*/ 86 w 281"/>
                <a:gd name="T11" fmla="*/ 301 h 625"/>
                <a:gd name="T12" fmla="*/ 108 w 281"/>
                <a:gd name="T13" fmla="*/ 265 h 625"/>
                <a:gd name="T14" fmla="*/ 113 w 281"/>
                <a:gd name="T15" fmla="*/ 238 h 625"/>
                <a:gd name="T16" fmla="*/ 122 w 281"/>
                <a:gd name="T17" fmla="*/ 223 h 625"/>
                <a:gd name="T18" fmla="*/ 130 w 281"/>
                <a:gd name="T19" fmla="*/ 209 h 625"/>
                <a:gd name="T20" fmla="*/ 132 w 281"/>
                <a:gd name="T21" fmla="*/ 188 h 625"/>
                <a:gd name="T22" fmla="*/ 123 w 281"/>
                <a:gd name="T23" fmla="*/ 157 h 625"/>
                <a:gd name="T24" fmla="*/ 118 w 281"/>
                <a:gd name="T25" fmla="*/ 151 h 625"/>
                <a:gd name="T26" fmla="*/ 131 w 281"/>
                <a:gd name="T27" fmla="*/ 97 h 625"/>
                <a:gd name="T28" fmla="*/ 130 w 281"/>
                <a:gd name="T29" fmla="*/ 59 h 625"/>
                <a:gd name="T30" fmla="*/ 117 w 281"/>
                <a:gd name="T31" fmla="*/ 35 h 625"/>
                <a:gd name="T32" fmla="*/ 94 w 281"/>
                <a:gd name="T33" fmla="*/ 15 h 625"/>
                <a:gd name="T34" fmla="*/ 65 w 281"/>
                <a:gd name="T35" fmla="*/ 2 h 625"/>
                <a:gd name="T36" fmla="*/ 38 w 281"/>
                <a:gd name="T37" fmla="*/ 0 h 625"/>
                <a:gd name="T38" fmla="*/ 13 w 281"/>
                <a:gd name="T39" fmla="*/ 7 h 625"/>
                <a:gd name="T40" fmla="*/ 0 w 281"/>
                <a:gd name="T41" fmla="*/ 20 h 625"/>
                <a:gd name="T42" fmla="*/ 5 w 281"/>
                <a:gd name="T43" fmla="*/ 32 h 625"/>
                <a:gd name="T44" fmla="*/ 18 w 281"/>
                <a:gd name="T45" fmla="*/ 32 h 625"/>
                <a:gd name="T46" fmla="*/ 38 w 281"/>
                <a:gd name="T47" fmla="*/ 24 h 625"/>
                <a:gd name="T48" fmla="*/ 67 w 281"/>
                <a:gd name="T49" fmla="*/ 28 h 625"/>
                <a:gd name="T50" fmla="*/ 89 w 281"/>
                <a:gd name="T51" fmla="*/ 41 h 625"/>
                <a:gd name="T52" fmla="*/ 103 w 281"/>
                <a:gd name="T53" fmla="*/ 56 h 625"/>
                <a:gd name="T54" fmla="*/ 108 w 281"/>
                <a:gd name="T55" fmla="*/ 75 h 625"/>
                <a:gd name="T56" fmla="*/ 105 w 281"/>
                <a:gd name="T57" fmla="*/ 107 h 625"/>
                <a:gd name="T58" fmla="*/ 92 w 281"/>
                <a:gd name="T59" fmla="*/ 152 h 625"/>
                <a:gd name="T60" fmla="*/ 94 w 281"/>
                <a:gd name="T61" fmla="*/ 166 h 625"/>
                <a:gd name="T62" fmla="*/ 104 w 281"/>
                <a:gd name="T63" fmla="*/ 172 h 625"/>
                <a:gd name="T64" fmla="*/ 109 w 281"/>
                <a:gd name="T65" fmla="*/ 188 h 625"/>
                <a:gd name="T66" fmla="*/ 104 w 281"/>
                <a:gd name="T67" fmla="*/ 206 h 625"/>
                <a:gd name="T68" fmla="*/ 94 w 281"/>
                <a:gd name="T69" fmla="*/ 210 h 625"/>
                <a:gd name="T70" fmla="*/ 90 w 281"/>
                <a:gd name="T71" fmla="*/ 231 h 625"/>
                <a:gd name="T72" fmla="*/ 85 w 281"/>
                <a:gd name="T73" fmla="*/ 259 h 625"/>
                <a:gd name="T74" fmla="*/ 55 w 281"/>
                <a:gd name="T75" fmla="*/ 297 h 625"/>
                <a:gd name="T76" fmla="*/ 44 w 281"/>
                <a:gd name="T77" fmla="*/ 306 h 625"/>
                <a:gd name="T78" fmla="*/ 41 w 281"/>
                <a:gd name="T79" fmla="*/ 360 h 625"/>
                <a:gd name="T80" fmla="*/ 46 w 281"/>
                <a:gd name="T81" fmla="*/ 371 h 625"/>
                <a:gd name="T82" fmla="*/ 119 w 281"/>
                <a:gd name="T83" fmla="*/ 399 h 625"/>
                <a:gd name="T84" fmla="*/ 222 w 281"/>
                <a:gd name="T85" fmla="*/ 449 h 625"/>
                <a:gd name="T86" fmla="*/ 241 w 281"/>
                <a:gd name="T87" fmla="*/ 467 h 625"/>
                <a:gd name="T88" fmla="*/ 250 w 281"/>
                <a:gd name="T89" fmla="*/ 503 h 625"/>
                <a:gd name="T90" fmla="*/ 257 w 281"/>
                <a:gd name="T91" fmla="*/ 574 h 625"/>
                <a:gd name="T92" fmla="*/ 204 w 281"/>
                <a:gd name="T93" fmla="*/ 602 h 625"/>
                <a:gd name="T94" fmla="*/ 196 w 281"/>
                <a:gd name="T95" fmla="*/ 613 h 625"/>
                <a:gd name="T96" fmla="*/ 204 w 281"/>
                <a:gd name="T97" fmla="*/ 624 h 625"/>
                <a:gd name="T98" fmla="*/ 273 w 281"/>
                <a:gd name="T99" fmla="*/ 624 h 625"/>
                <a:gd name="T100" fmla="*/ 281 w 281"/>
                <a:gd name="T101" fmla="*/ 613 h 625"/>
                <a:gd name="T102" fmla="*/ 277 w 281"/>
                <a:gd name="T103" fmla="*/ 530 h 625"/>
                <a:gd name="T104" fmla="*/ 267 w 281"/>
                <a:gd name="T105" fmla="*/ 464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1" h="625">
                  <a:moveTo>
                    <a:pt x="267" y="464"/>
                  </a:moveTo>
                  <a:lnTo>
                    <a:pt x="263" y="457"/>
                  </a:lnTo>
                  <a:lnTo>
                    <a:pt x="258" y="450"/>
                  </a:lnTo>
                  <a:lnTo>
                    <a:pt x="252" y="443"/>
                  </a:lnTo>
                  <a:lnTo>
                    <a:pt x="244" y="435"/>
                  </a:lnTo>
                  <a:lnTo>
                    <a:pt x="234" y="428"/>
                  </a:lnTo>
                  <a:lnTo>
                    <a:pt x="223" y="421"/>
                  </a:lnTo>
                  <a:lnTo>
                    <a:pt x="212" y="414"/>
                  </a:lnTo>
                  <a:lnTo>
                    <a:pt x="199" y="408"/>
                  </a:lnTo>
                  <a:lnTo>
                    <a:pt x="169" y="394"/>
                  </a:lnTo>
                  <a:lnTo>
                    <a:pt x="137" y="381"/>
                  </a:lnTo>
                  <a:lnTo>
                    <a:pt x="103" y="367"/>
                  </a:lnTo>
                  <a:lnTo>
                    <a:pt x="65" y="353"/>
                  </a:lnTo>
                  <a:lnTo>
                    <a:pt x="65" y="353"/>
                  </a:lnTo>
                  <a:lnTo>
                    <a:pt x="65" y="319"/>
                  </a:lnTo>
                  <a:lnTo>
                    <a:pt x="72" y="315"/>
                  </a:lnTo>
                  <a:lnTo>
                    <a:pt x="78" y="309"/>
                  </a:lnTo>
                  <a:lnTo>
                    <a:pt x="86" y="301"/>
                  </a:lnTo>
                  <a:lnTo>
                    <a:pt x="94" y="292"/>
                  </a:lnTo>
                  <a:lnTo>
                    <a:pt x="101" y="279"/>
                  </a:lnTo>
                  <a:lnTo>
                    <a:pt x="108" y="265"/>
                  </a:lnTo>
                  <a:lnTo>
                    <a:pt x="110" y="256"/>
                  </a:lnTo>
                  <a:lnTo>
                    <a:pt x="112" y="247"/>
                  </a:lnTo>
                  <a:lnTo>
                    <a:pt x="113" y="238"/>
                  </a:lnTo>
                  <a:lnTo>
                    <a:pt x="114" y="228"/>
                  </a:lnTo>
                  <a:lnTo>
                    <a:pt x="118" y="226"/>
                  </a:lnTo>
                  <a:lnTo>
                    <a:pt x="122" y="223"/>
                  </a:lnTo>
                  <a:lnTo>
                    <a:pt x="125" y="219"/>
                  </a:lnTo>
                  <a:lnTo>
                    <a:pt x="127" y="215"/>
                  </a:lnTo>
                  <a:lnTo>
                    <a:pt x="130" y="209"/>
                  </a:lnTo>
                  <a:lnTo>
                    <a:pt x="131" y="202"/>
                  </a:lnTo>
                  <a:lnTo>
                    <a:pt x="132" y="196"/>
                  </a:lnTo>
                  <a:lnTo>
                    <a:pt x="132" y="188"/>
                  </a:lnTo>
                  <a:lnTo>
                    <a:pt x="131" y="177"/>
                  </a:lnTo>
                  <a:lnTo>
                    <a:pt x="128" y="166"/>
                  </a:lnTo>
                  <a:lnTo>
                    <a:pt x="123" y="157"/>
                  </a:lnTo>
                  <a:lnTo>
                    <a:pt x="117" y="151"/>
                  </a:lnTo>
                  <a:lnTo>
                    <a:pt x="118" y="151"/>
                  </a:lnTo>
                  <a:lnTo>
                    <a:pt x="118" y="151"/>
                  </a:lnTo>
                  <a:lnTo>
                    <a:pt x="123" y="133"/>
                  </a:lnTo>
                  <a:lnTo>
                    <a:pt x="130" y="110"/>
                  </a:lnTo>
                  <a:lnTo>
                    <a:pt x="131" y="97"/>
                  </a:lnTo>
                  <a:lnTo>
                    <a:pt x="132" y="84"/>
                  </a:lnTo>
                  <a:lnTo>
                    <a:pt x="132" y="71"/>
                  </a:lnTo>
                  <a:lnTo>
                    <a:pt x="130" y="59"/>
                  </a:lnTo>
                  <a:lnTo>
                    <a:pt x="127" y="51"/>
                  </a:lnTo>
                  <a:lnTo>
                    <a:pt x="122" y="43"/>
                  </a:lnTo>
                  <a:lnTo>
                    <a:pt x="117" y="35"/>
                  </a:lnTo>
                  <a:lnTo>
                    <a:pt x="110" y="28"/>
                  </a:lnTo>
                  <a:lnTo>
                    <a:pt x="103" y="21"/>
                  </a:lnTo>
                  <a:lnTo>
                    <a:pt x="94" y="15"/>
                  </a:lnTo>
                  <a:lnTo>
                    <a:pt x="85" y="10"/>
                  </a:lnTo>
                  <a:lnTo>
                    <a:pt x="76" y="6"/>
                  </a:lnTo>
                  <a:lnTo>
                    <a:pt x="65" y="2"/>
                  </a:lnTo>
                  <a:lnTo>
                    <a:pt x="56" y="1"/>
                  </a:lnTo>
                  <a:lnTo>
                    <a:pt x="47" y="0"/>
                  </a:lnTo>
                  <a:lnTo>
                    <a:pt x="38" y="0"/>
                  </a:lnTo>
                  <a:lnTo>
                    <a:pt x="29" y="2"/>
                  </a:lnTo>
                  <a:lnTo>
                    <a:pt x="22" y="3"/>
                  </a:lnTo>
                  <a:lnTo>
                    <a:pt x="13" y="7"/>
                  </a:lnTo>
                  <a:lnTo>
                    <a:pt x="5" y="12"/>
                  </a:lnTo>
                  <a:lnTo>
                    <a:pt x="1" y="15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1" y="29"/>
                  </a:lnTo>
                  <a:lnTo>
                    <a:pt x="5" y="32"/>
                  </a:lnTo>
                  <a:lnTo>
                    <a:pt x="9" y="34"/>
                  </a:lnTo>
                  <a:lnTo>
                    <a:pt x="14" y="34"/>
                  </a:lnTo>
                  <a:lnTo>
                    <a:pt x="18" y="32"/>
                  </a:lnTo>
                  <a:lnTo>
                    <a:pt x="26" y="29"/>
                  </a:lnTo>
                  <a:lnTo>
                    <a:pt x="32" y="26"/>
                  </a:lnTo>
                  <a:lnTo>
                    <a:pt x="38" y="24"/>
                  </a:lnTo>
                  <a:lnTo>
                    <a:pt x="45" y="24"/>
                  </a:lnTo>
                  <a:lnTo>
                    <a:pt x="56" y="25"/>
                  </a:lnTo>
                  <a:lnTo>
                    <a:pt x="67" y="28"/>
                  </a:lnTo>
                  <a:lnTo>
                    <a:pt x="74" y="32"/>
                  </a:lnTo>
                  <a:lnTo>
                    <a:pt x="82" y="35"/>
                  </a:lnTo>
                  <a:lnTo>
                    <a:pt x="89" y="41"/>
                  </a:lnTo>
                  <a:lnTo>
                    <a:pt x="94" y="46"/>
                  </a:lnTo>
                  <a:lnTo>
                    <a:pt x="99" y="51"/>
                  </a:lnTo>
                  <a:lnTo>
                    <a:pt x="103" y="56"/>
                  </a:lnTo>
                  <a:lnTo>
                    <a:pt x="105" y="61"/>
                  </a:lnTo>
                  <a:lnTo>
                    <a:pt x="107" y="65"/>
                  </a:lnTo>
                  <a:lnTo>
                    <a:pt x="108" y="75"/>
                  </a:lnTo>
                  <a:lnTo>
                    <a:pt x="108" y="86"/>
                  </a:lnTo>
                  <a:lnTo>
                    <a:pt x="108" y="97"/>
                  </a:lnTo>
                  <a:lnTo>
                    <a:pt x="105" y="107"/>
                  </a:lnTo>
                  <a:lnTo>
                    <a:pt x="100" y="127"/>
                  </a:lnTo>
                  <a:lnTo>
                    <a:pt x="95" y="142"/>
                  </a:lnTo>
                  <a:lnTo>
                    <a:pt x="92" y="152"/>
                  </a:lnTo>
                  <a:lnTo>
                    <a:pt x="91" y="159"/>
                  </a:lnTo>
                  <a:lnTo>
                    <a:pt x="91" y="163"/>
                  </a:lnTo>
                  <a:lnTo>
                    <a:pt x="94" y="166"/>
                  </a:lnTo>
                  <a:lnTo>
                    <a:pt x="98" y="169"/>
                  </a:lnTo>
                  <a:lnTo>
                    <a:pt x="103" y="170"/>
                  </a:lnTo>
                  <a:lnTo>
                    <a:pt x="104" y="172"/>
                  </a:lnTo>
                  <a:lnTo>
                    <a:pt x="107" y="175"/>
                  </a:lnTo>
                  <a:lnTo>
                    <a:pt x="108" y="181"/>
                  </a:lnTo>
                  <a:lnTo>
                    <a:pt x="109" y="188"/>
                  </a:lnTo>
                  <a:lnTo>
                    <a:pt x="108" y="197"/>
                  </a:lnTo>
                  <a:lnTo>
                    <a:pt x="105" y="204"/>
                  </a:lnTo>
                  <a:lnTo>
                    <a:pt x="104" y="206"/>
                  </a:lnTo>
                  <a:lnTo>
                    <a:pt x="103" y="208"/>
                  </a:lnTo>
                  <a:lnTo>
                    <a:pt x="98" y="208"/>
                  </a:lnTo>
                  <a:lnTo>
                    <a:pt x="94" y="210"/>
                  </a:lnTo>
                  <a:lnTo>
                    <a:pt x="91" y="214"/>
                  </a:lnTo>
                  <a:lnTo>
                    <a:pt x="91" y="219"/>
                  </a:lnTo>
                  <a:lnTo>
                    <a:pt x="90" y="231"/>
                  </a:lnTo>
                  <a:lnTo>
                    <a:pt x="89" y="241"/>
                  </a:lnTo>
                  <a:lnTo>
                    <a:pt x="87" y="250"/>
                  </a:lnTo>
                  <a:lnTo>
                    <a:pt x="85" y="259"/>
                  </a:lnTo>
                  <a:lnTo>
                    <a:pt x="78" y="273"/>
                  </a:lnTo>
                  <a:lnTo>
                    <a:pt x="71" y="283"/>
                  </a:lnTo>
                  <a:lnTo>
                    <a:pt x="55" y="297"/>
                  </a:lnTo>
                  <a:lnTo>
                    <a:pt x="49" y="301"/>
                  </a:lnTo>
                  <a:lnTo>
                    <a:pt x="45" y="304"/>
                  </a:lnTo>
                  <a:lnTo>
                    <a:pt x="44" y="306"/>
                  </a:lnTo>
                  <a:lnTo>
                    <a:pt x="41" y="309"/>
                  </a:lnTo>
                  <a:lnTo>
                    <a:pt x="41" y="313"/>
                  </a:lnTo>
                  <a:lnTo>
                    <a:pt x="41" y="360"/>
                  </a:lnTo>
                  <a:lnTo>
                    <a:pt x="41" y="364"/>
                  </a:lnTo>
                  <a:lnTo>
                    <a:pt x="44" y="368"/>
                  </a:lnTo>
                  <a:lnTo>
                    <a:pt x="46" y="371"/>
                  </a:lnTo>
                  <a:lnTo>
                    <a:pt x="49" y="372"/>
                  </a:lnTo>
                  <a:lnTo>
                    <a:pt x="58" y="376"/>
                  </a:lnTo>
                  <a:lnTo>
                    <a:pt x="119" y="399"/>
                  </a:lnTo>
                  <a:lnTo>
                    <a:pt x="177" y="423"/>
                  </a:lnTo>
                  <a:lnTo>
                    <a:pt x="202" y="436"/>
                  </a:lnTo>
                  <a:lnTo>
                    <a:pt x="222" y="449"/>
                  </a:lnTo>
                  <a:lnTo>
                    <a:pt x="230" y="454"/>
                  </a:lnTo>
                  <a:lnTo>
                    <a:pt x="236" y="461"/>
                  </a:lnTo>
                  <a:lnTo>
                    <a:pt x="241" y="467"/>
                  </a:lnTo>
                  <a:lnTo>
                    <a:pt x="244" y="472"/>
                  </a:lnTo>
                  <a:lnTo>
                    <a:pt x="248" y="486"/>
                  </a:lnTo>
                  <a:lnTo>
                    <a:pt x="250" y="503"/>
                  </a:lnTo>
                  <a:lnTo>
                    <a:pt x="253" y="520"/>
                  </a:lnTo>
                  <a:lnTo>
                    <a:pt x="254" y="539"/>
                  </a:lnTo>
                  <a:lnTo>
                    <a:pt x="257" y="574"/>
                  </a:lnTo>
                  <a:lnTo>
                    <a:pt x="257" y="601"/>
                  </a:lnTo>
                  <a:lnTo>
                    <a:pt x="209" y="601"/>
                  </a:lnTo>
                  <a:lnTo>
                    <a:pt x="204" y="602"/>
                  </a:lnTo>
                  <a:lnTo>
                    <a:pt x="200" y="604"/>
                  </a:lnTo>
                  <a:lnTo>
                    <a:pt x="198" y="608"/>
                  </a:lnTo>
                  <a:lnTo>
                    <a:pt x="196" y="613"/>
                  </a:lnTo>
                  <a:lnTo>
                    <a:pt x="198" y="617"/>
                  </a:lnTo>
                  <a:lnTo>
                    <a:pt x="200" y="621"/>
                  </a:lnTo>
                  <a:lnTo>
                    <a:pt x="204" y="624"/>
                  </a:lnTo>
                  <a:lnTo>
                    <a:pt x="209" y="625"/>
                  </a:lnTo>
                  <a:lnTo>
                    <a:pt x="270" y="625"/>
                  </a:lnTo>
                  <a:lnTo>
                    <a:pt x="273" y="624"/>
                  </a:lnTo>
                  <a:lnTo>
                    <a:pt x="277" y="621"/>
                  </a:lnTo>
                  <a:lnTo>
                    <a:pt x="280" y="617"/>
                  </a:lnTo>
                  <a:lnTo>
                    <a:pt x="281" y="613"/>
                  </a:lnTo>
                  <a:lnTo>
                    <a:pt x="281" y="594"/>
                  </a:lnTo>
                  <a:lnTo>
                    <a:pt x="280" y="554"/>
                  </a:lnTo>
                  <a:lnTo>
                    <a:pt x="277" y="530"/>
                  </a:lnTo>
                  <a:lnTo>
                    <a:pt x="275" y="507"/>
                  </a:lnTo>
                  <a:lnTo>
                    <a:pt x="271" y="484"/>
                  </a:lnTo>
                  <a:lnTo>
                    <a:pt x="267" y="4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" name="Group 77">
            <a:extLst>
              <a:ext uri="{FF2B5EF4-FFF2-40B4-BE49-F238E27FC236}">
                <a16:creationId xmlns:a16="http://schemas.microsoft.com/office/drawing/2014/main" xmlns="" id="{ABB60BDA-D4C1-4C07-BE44-8158EF962C92}"/>
              </a:ext>
            </a:extLst>
          </p:cNvPr>
          <p:cNvGrpSpPr/>
          <p:nvPr/>
        </p:nvGrpSpPr>
        <p:grpSpPr>
          <a:xfrm>
            <a:off x="786436" y="2514198"/>
            <a:ext cx="347679" cy="336153"/>
            <a:chOff x="4892675" y="2501900"/>
            <a:chExt cx="287338" cy="277813"/>
          </a:xfrm>
          <a:solidFill>
            <a:schemeClr val="bg1"/>
          </a:solidFill>
        </p:grpSpPr>
        <p:sp>
          <p:nvSpPr>
            <p:cNvPr id="29" name="Freeform 300">
              <a:extLst>
                <a:ext uri="{FF2B5EF4-FFF2-40B4-BE49-F238E27FC236}">
                  <a16:creationId xmlns:a16="http://schemas.microsoft.com/office/drawing/2014/main" xmlns="" id="{079F1AF8-61FC-4E38-A00F-4F8AC7B28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4425" y="2501900"/>
              <a:ext cx="227013" cy="157163"/>
            </a:xfrm>
            <a:custGeom>
              <a:avLst/>
              <a:gdLst>
                <a:gd name="T0" fmla="*/ 19 w 712"/>
                <a:gd name="T1" fmla="*/ 494 h 495"/>
                <a:gd name="T2" fmla="*/ 679 w 712"/>
                <a:gd name="T3" fmla="*/ 60 h 495"/>
                <a:gd name="T4" fmla="*/ 668 w 712"/>
                <a:gd name="T5" fmla="*/ 167 h 495"/>
                <a:gd name="T6" fmla="*/ 669 w 712"/>
                <a:gd name="T7" fmla="*/ 173 h 495"/>
                <a:gd name="T8" fmla="*/ 672 w 712"/>
                <a:gd name="T9" fmla="*/ 177 h 495"/>
                <a:gd name="T10" fmla="*/ 677 w 712"/>
                <a:gd name="T11" fmla="*/ 180 h 495"/>
                <a:gd name="T12" fmla="*/ 682 w 712"/>
                <a:gd name="T13" fmla="*/ 180 h 495"/>
                <a:gd name="T14" fmla="*/ 688 w 712"/>
                <a:gd name="T15" fmla="*/ 179 h 495"/>
                <a:gd name="T16" fmla="*/ 696 w 712"/>
                <a:gd name="T17" fmla="*/ 173 h 495"/>
                <a:gd name="T18" fmla="*/ 712 w 712"/>
                <a:gd name="T19" fmla="*/ 31 h 495"/>
                <a:gd name="T20" fmla="*/ 712 w 712"/>
                <a:gd name="T21" fmla="*/ 30 h 495"/>
                <a:gd name="T22" fmla="*/ 712 w 712"/>
                <a:gd name="T23" fmla="*/ 27 h 495"/>
                <a:gd name="T24" fmla="*/ 711 w 712"/>
                <a:gd name="T25" fmla="*/ 24 h 495"/>
                <a:gd name="T26" fmla="*/ 710 w 712"/>
                <a:gd name="T27" fmla="*/ 22 h 495"/>
                <a:gd name="T28" fmla="*/ 710 w 712"/>
                <a:gd name="T29" fmla="*/ 22 h 495"/>
                <a:gd name="T30" fmla="*/ 707 w 712"/>
                <a:gd name="T31" fmla="*/ 20 h 495"/>
                <a:gd name="T32" fmla="*/ 705 w 712"/>
                <a:gd name="T33" fmla="*/ 17 h 495"/>
                <a:gd name="T34" fmla="*/ 702 w 712"/>
                <a:gd name="T35" fmla="*/ 16 h 495"/>
                <a:gd name="T36" fmla="*/ 700 w 712"/>
                <a:gd name="T37" fmla="*/ 15 h 495"/>
                <a:gd name="T38" fmla="*/ 699 w 712"/>
                <a:gd name="T39" fmla="*/ 15 h 495"/>
                <a:gd name="T40" fmla="*/ 561 w 712"/>
                <a:gd name="T41" fmla="*/ 0 h 495"/>
                <a:gd name="T42" fmla="*/ 555 w 712"/>
                <a:gd name="T43" fmla="*/ 1 h 495"/>
                <a:gd name="T44" fmla="*/ 551 w 712"/>
                <a:gd name="T45" fmla="*/ 6 h 495"/>
                <a:gd name="T46" fmla="*/ 548 w 712"/>
                <a:gd name="T47" fmla="*/ 11 h 495"/>
                <a:gd name="T48" fmla="*/ 547 w 712"/>
                <a:gd name="T49" fmla="*/ 16 h 495"/>
                <a:gd name="T50" fmla="*/ 549 w 712"/>
                <a:gd name="T51" fmla="*/ 22 h 495"/>
                <a:gd name="T52" fmla="*/ 552 w 712"/>
                <a:gd name="T53" fmla="*/ 27 h 495"/>
                <a:gd name="T54" fmla="*/ 557 w 712"/>
                <a:gd name="T55" fmla="*/ 29 h 495"/>
                <a:gd name="T56" fmla="*/ 654 w 712"/>
                <a:gd name="T57" fmla="*/ 41 h 495"/>
                <a:gd name="T58" fmla="*/ 4 w 712"/>
                <a:gd name="T59" fmla="*/ 469 h 495"/>
                <a:gd name="T60" fmla="*/ 1 w 712"/>
                <a:gd name="T61" fmla="*/ 473 h 495"/>
                <a:gd name="T62" fmla="*/ 0 w 712"/>
                <a:gd name="T63" fmla="*/ 480 h 495"/>
                <a:gd name="T64" fmla="*/ 1 w 712"/>
                <a:gd name="T65" fmla="*/ 485 h 495"/>
                <a:gd name="T66" fmla="*/ 5 w 712"/>
                <a:gd name="T67" fmla="*/ 490 h 495"/>
                <a:gd name="T68" fmla="*/ 11 w 712"/>
                <a:gd name="T69" fmla="*/ 494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12" h="495">
                  <a:moveTo>
                    <a:pt x="15" y="495"/>
                  </a:moveTo>
                  <a:lnTo>
                    <a:pt x="19" y="494"/>
                  </a:lnTo>
                  <a:lnTo>
                    <a:pt x="23" y="493"/>
                  </a:lnTo>
                  <a:lnTo>
                    <a:pt x="679" y="60"/>
                  </a:lnTo>
                  <a:lnTo>
                    <a:pt x="668" y="164"/>
                  </a:lnTo>
                  <a:lnTo>
                    <a:pt x="668" y="167"/>
                  </a:lnTo>
                  <a:lnTo>
                    <a:pt x="668" y="170"/>
                  </a:lnTo>
                  <a:lnTo>
                    <a:pt x="669" y="173"/>
                  </a:lnTo>
                  <a:lnTo>
                    <a:pt x="671" y="175"/>
                  </a:lnTo>
                  <a:lnTo>
                    <a:pt x="672" y="177"/>
                  </a:lnTo>
                  <a:lnTo>
                    <a:pt x="675" y="179"/>
                  </a:lnTo>
                  <a:lnTo>
                    <a:pt x="677" y="180"/>
                  </a:lnTo>
                  <a:lnTo>
                    <a:pt x="681" y="180"/>
                  </a:lnTo>
                  <a:lnTo>
                    <a:pt x="682" y="180"/>
                  </a:lnTo>
                  <a:lnTo>
                    <a:pt x="682" y="180"/>
                  </a:lnTo>
                  <a:lnTo>
                    <a:pt x="688" y="179"/>
                  </a:lnTo>
                  <a:lnTo>
                    <a:pt x="692" y="177"/>
                  </a:lnTo>
                  <a:lnTo>
                    <a:pt x="696" y="173"/>
                  </a:lnTo>
                  <a:lnTo>
                    <a:pt x="697" y="168"/>
                  </a:lnTo>
                  <a:lnTo>
                    <a:pt x="712" y="31"/>
                  </a:lnTo>
                  <a:lnTo>
                    <a:pt x="712" y="31"/>
                  </a:lnTo>
                  <a:lnTo>
                    <a:pt x="712" y="30"/>
                  </a:lnTo>
                  <a:lnTo>
                    <a:pt x="712" y="28"/>
                  </a:lnTo>
                  <a:lnTo>
                    <a:pt x="712" y="27"/>
                  </a:lnTo>
                  <a:lnTo>
                    <a:pt x="712" y="25"/>
                  </a:lnTo>
                  <a:lnTo>
                    <a:pt x="711" y="24"/>
                  </a:lnTo>
                  <a:lnTo>
                    <a:pt x="711" y="23"/>
                  </a:lnTo>
                  <a:lnTo>
                    <a:pt x="710" y="22"/>
                  </a:lnTo>
                  <a:lnTo>
                    <a:pt x="710" y="22"/>
                  </a:lnTo>
                  <a:lnTo>
                    <a:pt x="710" y="22"/>
                  </a:lnTo>
                  <a:lnTo>
                    <a:pt x="709" y="21"/>
                  </a:lnTo>
                  <a:lnTo>
                    <a:pt x="707" y="20"/>
                  </a:lnTo>
                  <a:lnTo>
                    <a:pt x="706" y="18"/>
                  </a:lnTo>
                  <a:lnTo>
                    <a:pt x="705" y="17"/>
                  </a:lnTo>
                  <a:lnTo>
                    <a:pt x="704" y="17"/>
                  </a:lnTo>
                  <a:lnTo>
                    <a:pt x="702" y="16"/>
                  </a:lnTo>
                  <a:lnTo>
                    <a:pt x="701" y="16"/>
                  </a:lnTo>
                  <a:lnTo>
                    <a:pt x="700" y="15"/>
                  </a:lnTo>
                  <a:lnTo>
                    <a:pt x="699" y="15"/>
                  </a:lnTo>
                  <a:lnTo>
                    <a:pt x="699" y="15"/>
                  </a:lnTo>
                  <a:lnTo>
                    <a:pt x="564" y="0"/>
                  </a:lnTo>
                  <a:lnTo>
                    <a:pt x="561" y="0"/>
                  </a:lnTo>
                  <a:lnTo>
                    <a:pt x="557" y="0"/>
                  </a:lnTo>
                  <a:lnTo>
                    <a:pt x="555" y="1"/>
                  </a:lnTo>
                  <a:lnTo>
                    <a:pt x="553" y="3"/>
                  </a:lnTo>
                  <a:lnTo>
                    <a:pt x="551" y="6"/>
                  </a:lnTo>
                  <a:lnTo>
                    <a:pt x="549" y="8"/>
                  </a:lnTo>
                  <a:lnTo>
                    <a:pt x="548" y="11"/>
                  </a:lnTo>
                  <a:lnTo>
                    <a:pt x="547" y="13"/>
                  </a:lnTo>
                  <a:lnTo>
                    <a:pt x="547" y="16"/>
                  </a:lnTo>
                  <a:lnTo>
                    <a:pt x="548" y="20"/>
                  </a:lnTo>
                  <a:lnTo>
                    <a:pt x="549" y="22"/>
                  </a:lnTo>
                  <a:lnTo>
                    <a:pt x="550" y="25"/>
                  </a:lnTo>
                  <a:lnTo>
                    <a:pt x="552" y="27"/>
                  </a:lnTo>
                  <a:lnTo>
                    <a:pt x="554" y="28"/>
                  </a:lnTo>
                  <a:lnTo>
                    <a:pt x="557" y="29"/>
                  </a:lnTo>
                  <a:lnTo>
                    <a:pt x="561" y="30"/>
                  </a:lnTo>
                  <a:lnTo>
                    <a:pt x="654" y="41"/>
                  </a:lnTo>
                  <a:lnTo>
                    <a:pt x="6" y="467"/>
                  </a:lnTo>
                  <a:lnTo>
                    <a:pt x="4" y="469"/>
                  </a:lnTo>
                  <a:lnTo>
                    <a:pt x="2" y="471"/>
                  </a:lnTo>
                  <a:lnTo>
                    <a:pt x="1" y="473"/>
                  </a:lnTo>
                  <a:lnTo>
                    <a:pt x="0" y="477"/>
                  </a:lnTo>
                  <a:lnTo>
                    <a:pt x="0" y="480"/>
                  </a:lnTo>
                  <a:lnTo>
                    <a:pt x="0" y="482"/>
                  </a:lnTo>
                  <a:lnTo>
                    <a:pt x="1" y="485"/>
                  </a:lnTo>
                  <a:lnTo>
                    <a:pt x="2" y="488"/>
                  </a:lnTo>
                  <a:lnTo>
                    <a:pt x="5" y="490"/>
                  </a:lnTo>
                  <a:lnTo>
                    <a:pt x="8" y="493"/>
                  </a:lnTo>
                  <a:lnTo>
                    <a:pt x="11" y="494"/>
                  </a:lnTo>
                  <a:lnTo>
                    <a:pt x="15" y="4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01">
              <a:extLst>
                <a:ext uri="{FF2B5EF4-FFF2-40B4-BE49-F238E27FC236}">
                  <a16:creationId xmlns:a16="http://schemas.microsoft.com/office/drawing/2014/main" xmlns="" id="{12F6D320-A2D7-49AA-A59C-B7DFD83EB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675" y="2587625"/>
              <a:ext cx="287338" cy="192088"/>
            </a:xfrm>
            <a:custGeom>
              <a:avLst/>
              <a:gdLst>
                <a:gd name="T0" fmla="*/ 843 w 903"/>
                <a:gd name="T1" fmla="*/ 572 h 602"/>
                <a:gd name="T2" fmla="*/ 842 w 903"/>
                <a:gd name="T3" fmla="*/ 12 h 602"/>
                <a:gd name="T4" fmla="*/ 840 w 903"/>
                <a:gd name="T5" fmla="*/ 7 h 602"/>
                <a:gd name="T6" fmla="*/ 835 w 903"/>
                <a:gd name="T7" fmla="*/ 3 h 602"/>
                <a:gd name="T8" fmla="*/ 830 w 903"/>
                <a:gd name="T9" fmla="*/ 1 h 602"/>
                <a:gd name="T10" fmla="*/ 707 w 903"/>
                <a:gd name="T11" fmla="*/ 0 h 602"/>
                <a:gd name="T12" fmla="*/ 701 w 903"/>
                <a:gd name="T13" fmla="*/ 2 h 602"/>
                <a:gd name="T14" fmla="*/ 696 w 903"/>
                <a:gd name="T15" fmla="*/ 5 h 602"/>
                <a:gd name="T16" fmla="*/ 693 w 903"/>
                <a:gd name="T17" fmla="*/ 9 h 602"/>
                <a:gd name="T18" fmla="*/ 692 w 903"/>
                <a:gd name="T19" fmla="*/ 16 h 602"/>
                <a:gd name="T20" fmla="*/ 632 w 903"/>
                <a:gd name="T21" fmla="*/ 572 h 602"/>
                <a:gd name="T22" fmla="*/ 632 w 903"/>
                <a:gd name="T23" fmla="*/ 163 h 602"/>
                <a:gd name="T24" fmla="*/ 629 w 903"/>
                <a:gd name="T25" fmla="*/ 157 h 602"/>
                <a:gd name="T26" fmla="*/ 625 w 903"/>
                <a:gd name="T27" fmla="*/ 153 h 602"/>
                <a:gd name="T28" fmla="*/ 620 w 903"/>
                <a:gd name="T29" fmla="*/ 151 h 602"/>
                <a:gd name="T30" fmla="*/ 496 w 903"/>
                <a:gd name="T31" fmla="*/ 151 h 602"/>
                <a:gd name="T32" fmla="*/ 490 w 903"/>
                <a:gd name="T33" fmla="*/ 152 h 602"/>
                <a:gd name="T34" fmla="*/ 486 w 903"/>
                <a:gd name="T35" fmla="*/ 155 h 602"/>
                <a:gd name="T36" fmla="*/ 482 w 903"/>
                <a:gd name="T37" fmla="*/ 159 h 602"/>
                <a:gd name="T38" fmla="*/ 481 w 903"/>
                <a:gd name="T39" fmla="*/ 166 h 602"/>
                <a:gd name="T40" fmla="*/ 421 w 903"/>
                <a:gd name="T41" fmla="*/ 572 h 602"/>
                <a:gd name="T42" fmla="*/ 420 w 903"/>
                <a:gd name="T43" fmla="*/ 313 h 602"/>
                <a:gd name="T44" fmla="*/ 418 w 903"/>
                <a:gd name="T45" fmla="*/ 307 h 602"/>
                <a:gd name="T46" fmla="*/ 414 w 903"/>
                <a:gd name="T47" fmla="*/ 304 h 602"/>
                <a:gd name="T48" fmla="*/ 408 w 903"/>
                <a:gd name="T49" fmla="*/ 302 h 602"/>
                <a:gd name="T50" fmla="*/ 285 w 903"/>
                <a:gd name="T51" fmla="*/ 301 h 602"/>
                <a:gd name="T52" fmla="*/ 280 w 903"/>
                <a:gd name="T53" fmla="*/ 302 h 602"/>
                <a:gd name="T54" fmla="*/ 274 w 903"/>
                <a:gd name="T55" fmla="*/ 305 h 602"/>
                <a:gd name="T56" fmla="*/ 271 w 903"/>
                <a:gd name="T57" fmla="*/ 311 h 602"/>
                <a:gd name="T58" fmla="*/ 270 w 903"/>
                <a:gd name="T59" fmla="*/ 316 h 602"/>
                <a:gd name="T60" fmla="*/ 210 w 903"/>
                <a:gd name="T61" fmla="*/ 572 h 602"/>
                <a:gd name="T62" fmla="*/ 210 w 903"/>
                <a:gd name="T63" fmla="*/ 464 h 602"/>
                <a:gd name="T64" fmla="*/ 208 w 903"/>
                <a:gd name="T65" fmla="*/ 459 h 602"/>
                <a:gd name="T66" fmla="*/ 204 w 903"/>
                <a:gd name="T67" fmla="*/ 454 h 602"/>
                <a:gd name="T68" fmla="*/ 198 w 903"/>
                <a:gd name="T69" fmla="*/ 452 h 602"/>
                <a:gd name="T70" fmla="*/ 75 w 903"/>
                <a:gd name="T71" fmla="*/ 452 h 602"/>
                <a:gd name="T72" fmla="*/ 69 w 903"/>
                <a:gd name="T73" fmla="*/ 453 h 602"/>
                <a:gd name="T74" fmla="*/ 64 w 903"/>
                <a:gd name="T75" fmla="*/ 457 h 602"/>
                <a:gd name="T76" fmla="*/ 61 w 903"/>
                <a:gd name="T77" fmla="*/ 461 h 602"/>
                <a:gd name="T78" fmla="*/ 60 w 903"/>
                <a:gd name="T79" fmla="*/ 467 h 602"/>
                <a:gd name="T80" fmla="*/ 15 w 903"/>
                <a:gd name="T81" fmla="*/ 572 h 602"/>
                <a:gd name="T82" fmla="*/ 8 w 903"/>
                <a:gd name="T83" fmla="*/ 573 h 602"/>
                <a:gd name="T84" fmla="*/ 4 w 903"/>
                <a:gd name="T85" fmla="*/ 577 h 602"/>
                <a:gd name="T86" fmla="*/ 1 w 903"/>
                <a:gd name="T87" fmla="*/ 581 h 602"/>
                <a:gd name="T88" fmla="*/ 0 w 903"/>
                <a:gd name="T89" fmla="*/ 587 h 602"/>
                <a:gd name="T90" fmla="*/ 1 w 903"/>
                <a:gd name="T91" fmla="*/ 593 h 602"/>
                <a:gd name="T92" fmla="*/ 4 w 903"/>
                <a:gd name="T93" fmla="*/ 598 h 602"/>
                <a:gd name="T94" fmla="*/ 8 w 903"/>
                <a:gd name="T95" fmla="*/ 601 h 602"/>
                <a:gd name="T96" fmla="*/ 15 w 903"/>
                <a:gd name="T97" fmla="*/ 602 h 602"/>
                <a:gd name="T98" fmla="*/ 195 w 903"/>
                <a:gd name="T99" fmla="*/ 602 h 602"/>
                <a:gd name="T100" fmla="*/ 406 w 903"/>
                <a:gd name="T101" fmla="*/ 602 h 602"/>
                <a:gd name="T102" fmla="*/ 617 w 903"/>
                <a:gd name="T103" fmla="*/ 602 h 602"/>
                <a:gd name="T104" fmla="*/ 828 w 903"/>
                <a:gd name="T105" fmla="*/ 602 h 602"/>
                <a:gd name="T106" fmla="*/ 891 w 903"/>
                <a:gd name="T107" fmla="*/ 602 h 602"/>
                <a:gd name="T108" fmla="*/ 896 w 903"/>
                <a:gd name="T109" fmla="*/ 600 h 602"/>
                <a:gd name="T110" fmla="*/ 900 w 903"/>
                <a:gd name="T111" fmla="*/ 596 h 602"/>
                <a:gd name="T112" fmla="*/ 902 w 903"/>
                <a:gd name="T113" fmla="*/ 591 h 602"/>
                <a:gd name="T114" fmla="*/ 902 w 903"/>
                <a:gd name="T115" fmla="*/ 584 h 602"/>
                <a:gd name="T116" fmla="*/ 900 w 903"/>
                <a:gd name="T117" fmla="*/ 579 h 602"/>
                <a:gd name="T118" fmla="*/ 896 w 903"/>
                <a:gd name="T119" fmla="*/ 575 h 602"/>
                <a:gd name="T120" fmla="*/ 891 w 903"/>
                <a:gd name="T121" fmla="*/ 57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3" h="602">
                  <a:moveTo>
                    <a:pt x="888" y="572"/>
                  </a:moveTo>
                  <a:lnTo>
                    <a:pt x="843" y="572"/>
                  </a:lnTo>
                  <a:lnTo>
                    <a:pt x="843" y="16"/>
                  </a:lnTo>
                  <a:lnTo>
                    <a:pt x="842" y="12"/>
                  </a:lnTo>
                  <a:lnTo>
                    <a:pt x="842" y="9"/>
                  </a:lnTo>
                  <a:lnTo>
                    <a:pt x="840" y="7"/>
                  </a:lnTo>
                  <a:lnTo>
                    <a:pt x="839" y="5"/>
                  </a:lnTo>
                  <a:lnTo>
                    <a:pt x="835" y="3"/>
                  </a:lnTo>
                  <a:lnTo>
                    <a:pt x="833" y="2"/>
                  </a:lnTo>
                  <a:lnTo>
                    <a:pt x="830" y="1"/>
                  </a:lnTo>
                  <a:lnTo>
                    <a:pt x="828" y="1"/>
                  </a:lnTo>
                  <a:lnTo>
                    <a:pt x="707" y="0"/>
                  </a:lnTo>
                  <a:lnTo>
                    <a:pt x="704" y="1"/>
                  </a:lnTo>
                  <a:lnTo>
                    <a:pt x="701" y="2"/>
                  </a:lnTo>
                  <a:lnTo>
                    <a:pt x="698" y="3"/>
                  </a:lnTo>
                  <a:lnTo>
                    <a:pt x="696" y="5"/>
                  </a:lnTo>
                  <a:lnTo>
                    <a:pt x="695" y="7"/>
                  </a:lnTo>
                  <a:lnTo>
                    <a:pt x="693" y="9"/>
                  </a:lnTo>
                  <a:lnTo>
                    <a:pt x="693" y="12"/>
                  </a:lnTo>
                  <a:lnTo>
                    <a:pt x="692" y="16"/>
                  </a:lnTo>
                  <a:lnTo>
                    <a:pt x="692" y="572"/>
                  </a:lnTo>
                  <a:lnTo>
                    <a:pt x="632" y="572"/>
                  </a:lnTo>
                  <a:lnTo>
                    <a:pt x="632" y="166"/>
                  </a:lnTo>
                  <a:lnTo>
                    <a:pt x="632" y="163"/>
                  </a:lnTo>
                  <a:lnTo>
                    <a:pt x="630" y="159"/>
                  </a:lnTo>
                  <a:lnTo>
                    <a:pt x="629" y="157"/>
                  </a:lnTo>
                  <a:lnTo>
                    <a:pt x="627" y="155"/>
                  </a:lnTo>
                  <a:lnTo>
                    <a:pt x="625" y="153"/>
                  </a:lnTo>
                  <a:lnTo>
                    <a:pt x="623" y="152"/>
                  </a:lnTo>
                  <a:lnTo>
                    <a:pt x="620" y="151"/>
                  </a:lnTo>
                  <a:lnTo>
                    <a:pt x="617" y="151"/>
                  </a:lnTo>
                  <a:lnTo>
                    <a:pt x="496" y="151"/>
                  </a:lnTo>
                  <a:lnTo>
                    <a:pt x="493" y="151"/>
                  </a:lnTo>
                  <a:lnTo>
                    <a:pt x="490" y="152"/>
                  </a:lnTo>
                  <a:lnTo>
                    <a:pt x="488" y="153"/>
                  </a:lnTo>
                  <a:lnTo>
                    <a:pt x="486" y="155"/>
                  </a:lnTo>
                  <a:lnTo>
                    <a:pt x="484" y="157"/>
                  </a:lnTo>
                  <a:lnTo>
                    <a:pt x="482" y="159"/>
                  </a:lnTo>
                  <a:lnTo>
                    <a:pt x="481" y="163"/>
                  </a:lnTo>
                  <a:lnTo>
                    <a:pt x="481" y="166"/>
                  </a:lnTo>
                  <a:lnTo>
                    <a:pt x="481" y="572"/>
                  </a:lnTo>
                  <a:lnTo>
                    <a:pt x="421" y="572"/>
                  </a:lnTo>
                  <a:lnTo>
                    <a:pt x="421" y="316"/>
                  </a:lnTo>
                  <a:lnTo>
                    <a:pt x="420" y="313"/>
                  </a:lnTo>
                  <a:lnTo>
                    <a:pt x="420" y="311"/>
                  </a:lnTo>
                  <a:lnTo>
                    <a:pt x="418" y="307"/>
                  </a:lnTo>
                  <a:lnTo>
                    <a:pt x="417" y="305"/>
                  </a:lnTo>
                  <a:lnTo>
                    <a:pt x="414" y="304"/>
                  </a:lnTo>
                  <a:lnTo>
                    <a:pt x="412" y="302"/>
                  </a:lnTo>
                  <a:lnTo>
                    <a:pt x="408" y="302"/>
                  </a:lnTo>
                  <a:lnTo>
                    <a:pt x="406" y="301"/>
                  </a:lnTo>
                  <a:lnTo>
                    <a:pt x="285" y="301"/>
                  </a:lnTo>
                  <a:lnTo>
                    <a:pt x="283" y="302"/>
                  </a:lnTo>
                  <a:lnTo>
                    <a:pt x="280" y="302"/>
                  </a:lnTo>
                  <a:lnTo>
                    <a:pt x="278" y="304"/>
                  </a:lnTo>
                  <a:lnTo>
                    <a:pt x="274" y="305"/>
                  </a:lnTo>
                  <a:lnTo>
                    <a:pt x="273" y="307"/>
                  </a:lnTo>
                  <a:lnTo>
                    <a:pt x="271" y="311"/>
                  </a:lnTo>
                  <a:lnTo>
                    <a:pt x="271" y="313"/>
                  </a:lnTo>
                  <a:lnTo>
                    <a:pt x="270" y="316"/>
                  </a:lnTo>
                  <a:lnTo>
                    <a:pt x="270" y="572"/>
                  </a:lnTo>
                  <a:lnTo>
                    <a:pt x="210" y="572"/>
                  </a:lnTo>
                  <a:lnTo>
                    <a:pt x="210" y="467"/>
                  </a:lnTo>
                  <a:lnTo>
                    <a:pt x="210" y="464"/>
                  </a:lnTo>
                  <a:lnTo>
                    <a:pt x="209" y="461"/>
                  </a:lnTo>
                  <a:lnTo>
                    <a:pt x="208" y="459"/>
                  </a:lnTo>
                  <a:lnTo>
                    <a:pt x="206" y="457"/>
                  </a:lnTo>
                  <a:lnTo>
                    <a:pt x="204" y="454"/>
                  </a:lnTo>
                  <a:lnTo>
                    <a:pt x="201" y="453"/>
                  </a:lnTo>
                  <a:lnTo>
                    <a:pt x="198" y="452"/>
                  </a:lnTo>
                  <a:lnTo>
                    <a:pt x="195" y="452"/>
                  </a:lnTo>
                  <a:lnTo>
                    <a:pt x="75" y="452"/>
                  </a:lnTo>
                  <a:lnTo>
                    <a:pt x="72" y="452"/>
                  </a:lnTo>
                  <a:lnTo>
                    <a:pt x="69" y="453"/>
                  </a:lnTo>
                  <a:lnTo>
                    <a:pt x="66" y="454"/>
                  </a:lnTo>
                  <a:lnTo>
                    <a:pt x="64" y="457"/>
                  </a:lnTo>
                  <a:lnTo>
                    <a:pt x="62" y="459"/>
                  </a:lnTo>
                  <a:lnTo>
                    <a:pt x="61" y="461"/>
                  </a:lnTo>
                  <a:lnTo>
                    <a:pt x="60" y="464"/>
                  </a:lnTo>
                  <a:lnTo>
                    <a:pt x="60" y="467"/>
                  </a:lnTo>
                  <a:lnTo>
                    <a:pt x="60" y="572"/>
                  </a:lnTo>
                  <a:lnTo>
                    <a:pt x="15" y="572"/>
                  </a:lnTo>
                  <a:lnTo>
                    <a:pt x="12" y="572"/>
                  </a:lnTo>
                  <a:lnTo>
                    <a:pt x="8" y="573"/>
                  </a:lnTo>
                  <a:lnTo>
                    <a:pt x="6" y="575"/>
                  </a:lnTo>
                  <a:lnTo>
                    <a:pt x="4" y="577"/>
                  </a:lnTo>
                  <a:lnTo>
                    <a:pt x="2" y="579"/>
                  </a:lnTo>
                  <a:lnTo>
                    <a:pt x="1" y="581"/>
                  </a:lnTo>
                  <a:lnTo>
                    <a:pt x="0" y="584"/>
                  </a:lnTo>
                  <a:lnTo>
                    <a:pt x="0" y="587"/>
                  </a:lnTo>
                  <a:lnTo>
                    <a:pt x="0" y="591"/>
                  </a:lnTo>
                  <a:lnTo>
                    <a:pt x="1" y="593"/>
                  </a:lnTo>
                  <a:lnTo>
                    <a:pt x="2" y="596"/>
                  </a:lnTo>
                  <a:lnTo>
                    <a:pt x="4" y="598"/>
                  </a:lnTo>
                  <a:lnTo>
                    <a:pt x="6" y="600"/>
                  </a:lnTo>
                  <a:lnTo>
                    <a:pt x="8" y="601"/>
                  </a:lnTo>
                  <a:lnTo>
                    <a:pt x="12" y="602"/>
                  </a:lnTo>
                  <a:lnTo>
                    <a:pt x="15" y="602"/>
                  </a:lnTo>
                  <a:lnTo>
                    <a:pt x="75" y="602"/>
                  </a:lnTo>
                  <a:lnTo>
                    <a:pt x="195" y="602"/>
                  </a:lnTo>
                  <a:lnTo>
                    <a:pt x="285" y="602"/>
                  </a:lnTo>
                  <a:lnTo>
                    <a:pt x="406" y="602"/>
                  </a:lnTo>
                  <a:lnTo>
                    <a:pt x="496" y="602"/>
                  </a:lnTo>
                  <a:lnTo>
                    <a:pt x="617" y="602"/>
                  </a:lnTo>
                  <a:lnTo>
                    <a:pt x="707" y="602"/>
                  </a:lnTo>
                  <a:lnTo>
                    <a:pt x="828" y="602"/>
                  </a:lnTo>
                  <a:lnTo>
                    <a:pt x="888" y="602"/>
                  </a:lnTo>
                  <a:lnTo>
                    <a:pt x="891" y="602"/>
                  </a:lnTo>
                  <a:lnTo>
                    <a:pt x="893" y="601"/>
                  </a:lnTo>
                  <a:lnTo>
                    <a:pt x="896" y="600"/>
                  </a:lnTo>
                  <a:lnTo>
                    <a:pt x="899" y="598"/>
                  </a:lnTo>
                  <a:lnTo>
                    <a:pt x="900" y="596"/>
                  </a:lnTo>
                  <a:lnTo>
                    <a:pt x="902" y="593"/>
                  </a:lnTo>
                  <a:lnTo>
                    <a:pt x="902" y="591"/>
                  </a:lnTo>
                  <a:lnTo>
                    <a:pt x="903" y="587"/>
                  </a:lnTo>
                  <a:lnTo>
                    <a:pt x="902" y="584"/>
                  </a:lnTo>
                  <a:lnTo>
                    <a:pt x="902" y="581"/>
                  </a:lnTo>
                  <a:lnTo>
                    <a:pt x="900" y="579"/>
                  </a:lnTo>
                  <a:lnTo>
                    <a:pt x="899" y="577"/>
                  </a:lnTo>
                  <a:lnTo>
                    <a:pt x="896" y="575"/>
                  </a:lnTo>
                  <a:lnTo>
                    <a:pt x="893" y="573"/>
                  </a:lnTo>
                  <a:lnTo>
                    <a:pt x="891" y="572"/>
                  </a:lnTo>
                  <a:lnTo>
                    <a:pt x="888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" name="Oval 23">
            <a:extLst>
              <a:ext uri="{FF2B5EF4-FFF2-40B4-BE49-F238E27FC236}">
                <a16:creationId xmlns:a16="http://schemas.microsoft.com/office/drawing/2014/main" xmlns="" id="{D570AF8D-5346-44BD-82DE-4E39FE2807C5}"/>
              </a:ext>
            </a:extLst>
          </p:cNvPr>
          <p:cNvSpPr/>
          <p:nvPr/>
        </p:nvSpPr>
        <p:spPr>
          <a:xfrm>
            <a:off x="464726" y="4409483"/>
            <a:ext cx="1052680" cy="105268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43">
            <a:extLst>
              <a:ext uri="{FF2B5EF4-FFF2-40B4-BE49-F238E27FC236}">
                <a16:creationId xmlns:a16="http://schemas.microsoft.com/office/drawing/2014/main" xmlns="" id="{70BC7EC5-CF5A-4777-899B-862EC1A05046}"/>
              </a:ext>
            </a:extLst>
          </p:cNvPr>
          <p:cNvGrpSpPr/>
          <p:nvPr/>
        </p:nvGrpSpPr>
        <p:grpSpPr>
          <a:xfrm>
            <a:off x="846878" y="4776389"/>
            <a:ext cx="347679" cy="318867"/>
            <a:chOff x="3171825" y="1368425"/>
            <a:chExt cx="287338" cy="263526"/>
          </a:xfrm>
          <a:solidFill>
            <a:schemeClr val="bg1"/>
          </a:solidFill>
        </p:grpSpPr>
        <p:sp>
          <p:nvSpPr>
            <p:cNvPr id="34" name="Freeform 466">
              <a:extLst>
                <a:ext uri="{FF2B5EF4-FFF2-40B4-BE49-F238E27FC236}">
                  <a16:creationId xmlns:a16="http://schemas.microsoft.com/office/drawing/2014/main" xmlns="" id="{702A50DF-26AE-40A8-A0D7-04CFE16F6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1598613"/>
              <a:ext cx="49213" cy="33338"/>
            </a:xfrm>
            <a:custGeom>
              <a:avLst/>
              <a:gdLst>
                <a:gd name="T0" fmla="*/ 0 w 151"/>
                <a:gd name="T1" fmla="*/ 0 h 106"/>
                <a:gd name="T2" fmla="*/ 0 w 151"/>
                <a:gd name="T3" fmla="*/ 106 h 106"/>
                <a:gd name="T4" fmla="*/ 151 w 151"/>
                <a:gd name="T5" fmla="*/ 106 h 106"/>
                <a:gd name="T6" fmla="*/ 151 w 151"/>
                <a:gd name="T7" fmla="*/ 0 h 106"/>
                <a:gd name="T8" fmla="*/ 136 w 151"/>
                <a:gd name="T9" fmla="*/ 0 h 106"/>
                <a:gd name="T10" fmla="*/ 0 w 151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6">
                  <a:moveTo>
                    <a:pt x="0" y="0"/>
                  </a:moveTo>
                  <a:lnTo>
                    <a:pt x="0" y="106"/>
                  </a:lnTo>
                  <a:lnTo>
                    <a:pt x="151" y="106"/>
                  </a:lnTo>
                  <a:lnTo>
                    <a:pt x="151" y="0"/>
                  </a:lnTo>
                  <a:lnTo>
                    <a:pt x="13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67">
              <a:extLst>
                <a:ext uri="{FF2B5EF4-FFF2-40B4-BE49-F238E27FC236}">
                  <a16:creationId xmlns:a16="http://schemas.microsoft.com/office/drawing/2014/main" xmlns="" id="{DA3B7233-0091-4651-BC08-4E03A17F7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1598613"/>
              <a:ext cx="28575" cy="33338"/>
            </a:xfrm>
            <a:custGeom>
              <a:avLst/>
              <a:gdLst>
                <a:gd name="T0" fmla="*/ 75 w 90"/>
                <a:gd name="T1" fmla="*/ 0 h 106"/>
                <a:gd name="T2" fmla="*/ 0 w 90"/>
                <a:gd name="T3" fmla="*/ 0 h 106"/>
                <a:gd name="T4" fmla="*/ 0 w 90"/>
                <a:gd name="T5" fmla="*/ 106 h 106"/>
                <a:gd name="T6" fmla="*/ 75 w 90"/>
                <a:gd name="T7" fmla="*/ 106 h 106"/>
                <a:gd name="T8" fmla="*/ 78 w 90"/>
                <a:gd name="T9" fmla="*/ 106 h 106"/>
                <a:gd name="T10" fmla="*/ 80 w 90"/>
                <a:gd name="T11" fmla="*/ 104 h 106"/>
                <a:gd name="T12" fmla="*/ 84 w 90"/>
                <a:gd name="T13" fmla="*/ 103 h 106"/>
                <a:gd name="T14" fmla="*/ 86 w 90"/>
                <a:gd name="T15" fmla="*/ 101 h 106"/>
                <a:gd name="T16" fmla="*/ 88 w 90"/>
                <a:gd name="T17" fmla="*/ 99 h 106"/>
                <a:gd name="T18" fmla="*/ 89 w 90"/>
                <a:gd name="T19" fmla="*/ 97 h 106"/>
                <a:gd name="T20" fmla="*/ 90 w 90"/>
                <a:gd name="T21" fmla="*/ 94 h 106"/>
                <a:gd name="T22" fmla="*/ 90 w 90"/>
                <a:gd name="T23" fmla="*/ 91 h 106"/>
                <a:gd name="T24" fmla="*/ 90 w 90"/>
                <a:gd name="T25" fmla="*/ 15 h 106"/>
                <a:gd name="T26" fmla="*/ 90 w 90"/>
                <a:gd name="T27" fmla="*/ 12 h 106"/>
                <a:gd name="T28" fmla="*/ 89 w 90"/>
                <a:gd name="T29" fmla="*/ 10 h 106"/>
                <a:gd name="T30" fmla="*/ 88 w 90"/>
                <a:gd name="T31" fmla="*/ 7 h 106"/>
                <a:gd name="T32" fmla="*/ 86 w 90"/>
                <a:gd name="T33" fmla="*/ 5 h 106"/>
                <a:gd name="T34" fmla="*/ 84 w 90"/>
                <a:gd name="T35" fmla="*/ 4 h 106"/>
                <a:gd name="T36" fmla="*/ 80 w 90"/>
                <a:gd name="T37" fmla="*/ 2 h 106"/>
                <a:gd name="T38" fmla="*/ 78 w 90"/>
                <a:gd name="T39" fmla="*/ 2 h 106"/>
                <a:gd name="T40" fmla="*/ 75 w 90"/>
                <a:gd name="T41" fmla="*/ 0 h 106"/>
                <a:gd name="T42" fmla="*/ 75 w 90"/>
                <a:gd name="T4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6">
                  <a:moveTo>
                    <a:pt x="75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75" y="106"/>
                  </a:lnTo>
                  <a:lnTo>
                    <a:pt x="78" y="106"/>
                  </a:lnTo>
                  <a:lnTo>
                    <a:pt x="80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0" y="94"/>
                  </a:lnTo>
                  <a:lnTo>
                    <a:pt x="90" y="91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4"/>
                  </a:lnTo>
                  <a:lnTo>
                    <a:pt x="80" y="2"/>
                  </a:lnTo>
                  <a:lnTo>
                    <a:pt x="78" y="2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68">
              <a:extLst>
                <a:ext uri="{FF2B5EF4-FFF2-40B4-BE49-F238E27FC236}">
                  <a16:creationId xmlns:a16="http://schemas.microsoft.com/office/drawing/2014/main" xmlns="" id="{8BE0E7F9-3A01-4509-A754-8447231AD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0" y="1598613"/>
              <a:ext cx="28575" cy="33338"/>
            </a:xfrm>
            <a:custGeom>
              <a:avLst/>
              <a:gdLst>
                <a:gd name="T0" fmla="*/ 15 w 90"/>
                <a:gd name="T1" fmla="*/ 0 h 106"/>
                <a:gd name="T2" fmla="*/ 11 w 90"/>
                <a:gd name="T3" fmla="*/ 0 h 106"/>
                <a:gd name="T4" fmla="*/ 9 w 90"/>
                <a:gd name="T5" fmla="*/ 2 h 106"/>
                <a:gd name="T6" fmla="*/ 6 w 90"/>
                <a:gd name="T7" fmla="*/ 4 h 106"/>
                <a:gd name="T8" fmla="*/ 4 w 90"/>
                <a:gd name="T9" fmla="*/ 5 h 106"/>
                <a:gd name="T10" fmla="*/ 3 w 90"/>
                <a:gd name="T11" fmla="*/ 7 h 106"/>
                <a:gd name="T12" fmla="*/ 1 w 90"/>
                <a:gd name="T13" fmla="*/ 10 h 106"/>
                <a:gd name="T14" fmla="*/ 0 w 90"/>
                <a:gd name="T15" fmla="*/ 12 h 106"/>
                <a:gd name="T16" fmla="*/ 0 w 90"/>
                <a:gd name="T17" fmla="*/ 15 h 106"/>
                <a:gd name="T18" fmla="*/ 0 w 90"/>
                <a:gd name="T19" fmla="*/ 91 h 106"/>
                <a:gd name="T20" fmla="*/ 0 w 90"/>
                <a:gd name="T21" fmla="*/ 94 h 106"/>
                <a:gd name="T22" fmla="*/ 1 w 90"/>
                <a:gd name="T23" fmla="*/ 97 h 106"/>
                <a:gd name="T24" fmla="*/ 3 w 90"/>
                <a:gd name="T25" fmla="*/ 99 h 106"/>
                <a:gd name="T26" fmla="*/ 4 w 90"/>
                <a:gd name="T27" fmla="*/ 101 h 106"/>
                <a:gd name="T28" fmla="*/ 6 w 90"/>
                <a:gd name="T29" fmla="*/ 103 h 106"/>
                <a:gd name="T30" fmla="*/ 9 w 90"/>
                <a:gd name="T31" fmla="*/ 104 h 106"/>
                <a:gd name="T32" fmla="*/ 11 w 90"/>
                <a:gd name="T33" fmla="*/ 106 h 106"/>
                <a:gd name="T34" fmla="*/ 15 w 90"/>
                <a:gd name="T35" fmla="*/ 106 h 106"/>
                <a:gd name="T36" fmla="*/ 90 w 90"/>
                <a:gd name="T37" fmla="*/ 106 h 106"/>
                <a:gd name="T38" fmla="*/ 90 w 90"/>
                <a:gd name="T39" fmla="*/ 0 h 106"/>
                <a:gd name="T40" fmla="*/ 75 w 90"/>
                <a:gd name="T41" fmla="*/ 0 h 106"/>
                <a:gd name="T42" fmla="*/ 15 w 90"/>
                <a:gd name="T4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6">
                  <a:moveTo>
                    <a:pt x="15" y="0"/>
                  </a:moveTo>
                  <a:lnTo>
                    <a:pt x="11" y="0"/>
                  </a:lnTo>
                  <a:lnTo>
                    <a:pt x="9" y="2"/>
                  </a:lnTo>
                  <a:lnTo>
                    <a:pt x="6" y="4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1"/>
                  </a:lnTo>
                  <a:lnTo>
                    <a:pt x="0" y="94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6"/>
                  </a:lnTo>
                  <a:lnTo>
                    <a:pt x="15" y="106"/>
                  </a:lnTo>
                  <a:lnTo>
                    <a:pt x="90" y="106"/>
                  </a:lnTo>
                  <a:lnTo>
                    <a:pt x="90" y="0"/>
                  </a:lnTo>
                  <a:lnTo>
                    <a:pt x="7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69">
              <a:extLst>
                <a:ext uri="{FF2B5EF4-FFF2-40B4-BE49-F238E27FC236}">
                  <a16:creationId xmlns:a16="http://schemas.microsoft.com/office/drawing/2014/main" xmlns="" id="{782C6C3E-64B1-4844-9D25-E9E74DEC2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1522413"/>
              <a:ext cx="49213" cy="33338"/>
            </a:xfrm>
            <a:custGeom>
              <a:avLst/>
              <a:gdLst>
                <a:gd name="T0" fmla="*/ 151 w 151"/>
                <a:gd name="T1" fmla="*/ 105 h 105"/>
                <a:gd name="T2" fmla="*/ 151 w 151"/>
                <a:gd name="T3" fmla="*/ 0 h 105"/>
                <a:gd name="T4" fmla="*/ 136 w 151"/>
                <a:gd name="T5" fmla="*/ 0 h 105"/>
                <a:gd name="T6" fmla="*/ 0 w 151"/>
                <a:gd name="T7" fmla="*/ 0 h 105"/>
                <a:gd name="T8" fmla="*/ 0 w 151"/>
                <a:gd name="T9" fmla="*/ 105 h 105"/>
                <a:gd name="T10" fmla="*/ 136 w 151"/>
                <a:gd name="T11" fmla="*/ 105 h 105"/>
                <a:gd name="T12" fmla="*/ 151 w 151"/>
                <a:gd name="T13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5">
                  <a:moveTo>
                    <a:pt x="151" y="105"/>
                  </a:moveTo>
                  <a:lnTo>
                    <a:pt x="151" y="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36" y="105"/>
                  </a:lnTo>
                  <a:lnTo>
                    <a:pt x="151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70">
              <a:extLst>
                <a:ext uri="{FF2B5EF4-FFF2-40B4-BE49-F238E27FC236}">
                  <a16:creationId xmlns:a16="http://schemas.microsoft.com/office/drawing/2014/main" xmlns="" id="{9D58C9B0-D6F1-4F65-B16F-E000E2C75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0" y="1522413"/>
              <a:ext cx="28575" cy="33338"/>
            </a:xfrm>
            <a:custGeom>
              <a:avLst/>
              <a:gdLst>
                <a:gd name="T0" fmla="*/ 15 w 90"/>
                <a:gd name="T1" fmla="*/ 0 h 105"/>
                <a:gd name="T2" fmla="*/ 11 w 90"/>
                <a:gd name="T3" fmla="*/ 0 h 105"/>
                <a:gd name="T4" fmla="*/ 9 w 90"/>
                <a:gd name="T5" fmla="*/ 1 h 105"/>
                <a:gd name="T6" fmla="*/ 6 w 90"/>
                <a:gd name="T7" fmla="*/ 2 h 105"/>
                <a:gd name="T8" fmla="*/ 4 w 90"/>
                <a:gd name="T9" fmla="*/ 4 h 105"/>
                <a:gd name="T10" fmla="*/ 3 w 90"/>
                <a:gd name="T11" fmla="*/ 7 h 105"/>
                <a:gd name="T12" fmla="*/ 1 w 90"/>
                <a:gd name="T13" fmla="*/ 9 h 105"/>
                <a:gd name="T14" fmla="*/ 0 w 90"/>
                <a:gd name="T15" fmla="*/ 12 h 105"/>
                <a:gd name="T16" fmla="*/ 0 w 90"/>
                <a:gd name="T17" fmla="*/ 15 h 105"/>
                <a:gd name="T18" fmla="*/ 0 w 90"/>
                <a:gd name="T19" fmla="*/ 90 h 105"/>
                <a:gd name="T20" fmla="*/ 0 w 90"/>
                <a:gd name="T21" fmla="*/ 93 h 105"/>
                <a:gd name="T22" fmla="*/ 1 w 90"/>
                <a:gd name="T23" fmla="*/ 96 h 105"/>
                <a:gd name="T24" fmla="*/ 3 w 90"/>
                <a:gd name="T25" fmla="*/ 99 h 105"/>
                <a:gd name="T26" fmla="*/ 4 w 90"/>
                <a:gd name="T27" fmla="*/ 101 h 105"/>
                <a:gd name="T28" fmla="*/ 6 w 90"/>
                <a:gd name="T29" fmla="*/ 102 h 105"/>
                <a:gd name="T30" fmla="*/ 9 w 90"/>
                <a:gd name="T31" fmla="*/ 104 h 105"/>
                <a:gd name="T32" fmla="*/ 11 w 90"/>
                <a:gd name="T33" fmla="*/ 105 h 105"/>
                <a:gd name="T34" fmla="*/ 15 w 90"/>
                <a:gd name="T35" fmla="*/ 105 h 105"/>
                <a:gd name="T36" fmla="*/ 75 w 90"/>
                <a:gd name="T37" fmla="*/ 105 h 105"/>
                <a:gd name="T38" fmla="*/ 90 w 90"/>
                <a:gd name="T39" fmla="*/ 105 h 105"/>
                <a:gd name="T40" fmla="*/ 90 w 90"/>
                <a:gd name="T41" fmla="*/ 0 h 105"/>
                <a:gd name="T42" fmla="*/ 75 w 90"/>
                <a:gd name="T43" fmla="*/ 0 h 105"/>
                <a:gd name="T44" fmla="*/ 15 w 90"/>
                <a:gd name="T4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05">
                  <a:moveTo>
                    <a:pt x="15" y="0"/>
                  </a:moveTo>
                  <a:lnTo>
                    <a:pt x="11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90" y="105"/>
                  </a:lnTo>
                  <a:lnTo>
                    <a:pt x="90" y="0"/>
                  </a:lnTo>
                  <a:lnTo>
                    <a:pt x="7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71">
              <a:extLst>
                <a:ext uri="{FF2B5EF4-FFF2-40B4-BE49-F238E27FC236}">
                  <a16:creationId xmlns:a16="http://schemas.microsoft.com/office/drawing/2014/main" xmlns="" id="{D165E165-50E3-48AC-99C8-289D7588D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1522413"/>
              <a:ext cx="28575" cy="33338"/>
            </a:xfrm>
            <a:custGeom>
              <a:avLst/>
              <a:gdLst>
                <a:gd name="T0" fmla="*/ 75 w 90"/>
                <a:gd name="T1" fmla="*/ 0 h 105"/>
                <a:gd name="T2" fmla="*/ 0 w 90"/>
                <a:gd name="T3" fmla="*/ 0 h 105"/>
                <a:gd name="T4" fmla="*/ 0 w 90"/>
                <a:gd name="T5" fmla="*/ 105 h 105"/>
                <a:gd name="T6" fmla="*/ 75 w 90"/>
                <a:gd name="T7" fmla="*/ 105 h 105"/>
                <a:gd name="T8" fmla="*/ 78 w 90"/>
                <a:gd name="T9" fmla="*/ 105 h 105"/>
                <a:gd name="T10" fmla="*/ 80 w 90"/>
                <a:gd name="T11" fmla="*/ 104 h 105"/>
                <a:gd name="T12" fmla="*/ 84 w 90"/>
                <a:gd name="T13" fmla="*/ 102 h 105"/>
                <a:gd name="T14" fmla="*/ 86 w 90"/>
                <a:gd name="T15" fmla="*/ 101 h 105"/>
                <a:gd name="T16" fmla="*/ 88 w 90"/>
                <a:gd name="T17" fmla="*/ 99 h 105"/>
                <a:gd name="T18" fmla="*/ 89 w 90"/>
                <a:gd name="T19" fmla="*/ 96 h 105"/>
                <a:gd name="T20" fmla="*/ 90 w 90"/>
                <a:gd name="T21" fmla="*/ 93 h 105"/>
                <a:gd name="T22" fmla="*/ 90 w 90"/>
                <a:gd name="T23" fmla="*/ 90 h 105"/>
                <a:gd name="T24" fmla="*/ 90 w 90"/>
                <a:gd name="T25" fmla="*/ 15 h 105"/>
                <a:gd name="T26" fmla="*/ 90 w 90"/>
                <a:gd name="T27" fmla="*/ 12 h 105"/>
                <a:gd name="T28" fmla="*/ 89 w 90"/>
                <a:gd name="T29" fmla="*/ 9 h 105"/>
                <a:gd name="T30" fmla="*/ 88 w 90"/>
                <a:gd name="T31" fmla="*/ 7 h 105"/>
                <a:gd name="T32" fmla="*/ 86 w 90"/>
                <a:gd name="T33" fmla="*/ 4 h 105"/>
                <a:gd name="T34" fmla="*/ 84 w 90"/>
                <a:gd name="T35" fmla="*/ 2 h 105"/>
                <a:gd name="T36" fmla="*/ 80 w 90"/>
                <a:gd name="T37" fmla="*/ 1 h 105"/>
                <a:gd name="T38" fmla="*/ 78 w 90"/>
                <a:gd name="T39" fmla="*/ 0 h 105"/>
                <a:gd name="T40" fmla="*/ 75 w 90"/>
                <a:gd name="T4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75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75" y="105"/>
                  </a:lnTo>
                  <a:lnTo>
                    <a:pt x="78" y="105"/>
                  </a:lnTo>
                  <a:lnTo>
                    <a:pt x="80" y="104"/>
                  </a:lnTo>
                  <a:lnTo>
                    <a:pt x="84" y="102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0" y="93"/>
                  </a:lnTo>
                  <a:lnTo>
                    <a:pt x="90" y="90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72">
              <a:extLst>
                <a:ext uri="{FF2B5EF4-FFF2-40B4-BE49-F238E27FC236}">
                  <a16:creationId xmlns:a16="http://schemas.microsoft.com/office/drawing/2014/main" xmlns="" id="{B7A08D7F-36C8-46DF-A4D8-6B9FD2EAC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875" y="1446213"/>
              <a:ext cx="28575" cy="33338"/>
            </a:xfrm>
            <a:custGeom>
              <a:avLst/>
              <a:gdLst>
                <a:gd name="T0" fmla="*/ 90 w 90"/>
                <a:gd name="T1" fmla="*/ 0 h 105"/>
                <a:gd name="T2" fmla="*/ 15 w 90"/>
                <a:gd name="T3" fmla="*/ 0 h 105"/>
                <a:gd name="T4" fmla="*/ 11 w 90"/>
                <a:gd name="T5" fmla="*/ 0 h 105"/>
                <a:gd name="T6" fmla="*/ 9 w 90"/>
                <a:gd name="T7" fmla="*/ 1 h 105"/>
                <a:gd name="T8" fmla="*/ 6 w 90"/>
                <a:gd name="T9" fmla="*/ 2 h 105"/>
                <a:gd name="T10" fmla="*/ 4 w 90"/>
                <a:gd name="T11" fmla="*/ 4 h 105"/>
                <a:gd name="T12" fmla="*/ 3 w 90"/>
                <a:gd name="T13" fmla="*/ 6 h 105"/>
                <a:gd name="T14" fmla="*/ 1 w 90"/>
                <a:gd name="T15" fmla="*/ 9 h 105"/>
                <a:gd name="T16" fmla="*/ 0 w 90"/>
                <a:gd name="T17" fmla="*/ 12 h 105"/>
                <a:gd name="T18" fmla="*/ 0 w 90"/>
                <a:gd name="T19" fmla="*/ 15 h 105"/>
                <a:gd name="T20" fmla="*/ 0 w 90"/>
                <a:gd name="T21" fmla="*/ 90 h 105"/>
                <a:gd name="T22" fmla="*/ 0 w 90"/>
                <a:gd name="T23" fmla="*/ 93 h 105"/>
                <a:gd name="T24" fmla="*/ 1 w 90"/>
                <a:gd name="T25" fmla="*/ 96 h 105"/>
                <a:gd name="T26" fmla="*/ 3 w 90"/>
                <a:gd name="T27" fmla="*/ 99 h 105"/>
                <a:gd name="T28" fmla="*/ 4 w 90"/>
                <a:gd name="T29" fmla="*/ 101 h 105"/>
                <a:gd name="T30" fmla="*/ 6 w 90"/>
                <a:gd name="T31" fmla="*/ 103 h 105"/>
                <a:gd name="T32" fmla="*/ 9 w 90"/>
                <a:gd name="T33" fmla="*/ 104 h 105"/>
                <a:gd name="T34" fmla="*/ 11 w 90"/>
                <a:gd name="T35" fmla="*/ 105 h 105"/>
                <a:gd name="T36" fmla="*/ 15 w 90"/>
                <a:gd name="T37" fmla="*/ 105 h 105"/>
                <a:gd name="T38" fmla="*/ 45 w 90"/>
                <a:gd name="T39" fmla="*/ 105 h 105"/>
                <a:gd name="T40" fmla="*/ 90 w 90"/>
                <a:gd name="T41" fmla="*/ 105 h 105"/>
                <a:gd name="T42" fmla="*/ 90 w 90"/>
                <a:gd name="T4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5">
                  <a:moveTo>
                    <a:pt x="90" y="0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45" y="105"/>
                  </a:lnTo>
                  <a:lnTo>
                    <a:pt x="90" y="105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73">
              <a:extLst>
                <a:ext uri="{FF2B5EF4-FFF2-40B4-BE49-F238E27FC236}">
                  <a16:creationId xmlns:a16="http://schemas.microsoft.com/office/drawing/2014/main" xmlns="" id="{82F7C6A0-5A3C-411C-86FD-64BAFC963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8975" y="1446213"/>
              <a:ext cx="49213" cy="33338"/>
            </a:xfrm>
            <a:custGeom>
              <a:avLst/>
              <a:gdLst>
                <a:gd name="T0" fmla="*/ 151 w 151"/>
                <a:gd name="T1" fmla="*/ 0 h 105"/>
                <a:gd name="T2" fmla="*/ 46 w 151"/>
                <a:gd name="T3" fmla="*/ 0 h 105"/>
                <a:gd name="T4" fmla="*/ 0 w 151"/>
                <a:gd name="T5" fmla="*/ 0 h 105"/>
                <a:gd name="T6" fmla="*/ 0 w 151"/>
                <a:gd name="T7" fmla="*/ 105 h 105"/>
                <a:gd name="T8" fmla="*/ 106 w 151"/>
                <a:gd name="T9" fmla="*/ 105 h 105"/>
                <a:gd name="T10" fmla="*/ 151 w 151"/>
                <a:gd name="T11" fmla="*/ 105 h 105"/>
                <a:gd name="T12" fmla="*/ 151 w 151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5">
                  <a:moveTo>
                    <a:pt x="151" y="0"/>
                  </a:moveTo>
                  <a:lnTo>
                    <a:pt x="46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06" y="105"/>
                  </a:lnTo>
                  <a:lnTo>
                    <a:pt x="151" y="105"/>
                  </a:lnTo>
                  <a:lnTo>
                    <a:pt x="1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74">
              <a:extLst>
                <a:ext uri="{FF2B5EF4-FFF2-40B4-BE49-F238E27FC236}">
                  <a16:creationId xmlns:a16="http://schemas.microsoft.com/office/drawing/2014/main" xmlns="" id="{474F5D71-8DA6-432C-A5BE-556F66E1E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7713" y="1446213"/>
              <a:ext cx="28575" cy="33338"/>
            </a:xfrm>
            <a:custGeom>
              <a:avLst/>
              <a:gdLst>
                <a:gd name="T0" fmla="*/ 90 w 90"/>
                <a:gd name="T1" fmla="*/ 15 h 105"/>
                <a:gd name="T2" fmla="*/ 90 w 90"/>
                <a:gd name="T3" fmla="*/ 12 h 105"/>
                <a:gd name="T4" fmla="*/ 89 w 90"/>
                <a:gd name="T5" fmla="*/ 9 h 105"/>
                <a:gd name="T6" fmla="*/ 88 w 90"/>
                <a:gd name="T7" fmla="*/ 6 h 105"/>
                <a:gd name="T8" fmla="*/ 86 w 90"/>
                <a:gd name="T9" fmla="*/ 4 h 105"/>
                <a:gd name="T10" fmla="*/ 84 w 90"/>
                <a:gd name="T11" fmla="*/ 2 h 105"/>
                <a:gd name="T12" fmla="*/ 81 w 90"/>
                <a:gd name="T13" fmla="*/ 1 h 105"/>
                <a:gd name="T14" fmla="*/ 78 w 90"/>
                <a:gd name="T15" fmla="*/ 0 h 105"/>
                <a:gd name="T16" fmla="*/ 75 w 90"/>
                <a:gd name="T17" fmla="*/ 0 h 105"/>
                <a:gd name="T18" fmla="*/ 45 w 90"/>
                <a:gd name="T19" fmla="*/ 0 h 105"/>
                <a:gd name="T20" fmla="*/ 0 w 90"/>
                <a:gd name="T21" fmla="*/ 0 h 105"/>
                <a:gd name="T22" fmla="*/ 0 w 90"/>
                <a:gd name="T23" fmla="*/ 105 h 105"/>
                <a:gd name="T24" fmla="*/ 75 w 90"/>
                <a:gd name="T25" fmla="*/ 105 h 105"/>
                <a:gd name="T26" fmla="*/ 78 w 90"/>
                <a:gd name="T27" fmla="*/ 105 h 105"/>
                <a:gd name="T28" fmla="*/ 81 w 90"/>
                <a:gd name="T29" fmla="*/ 104 h 105"/>
                <a:gd name="T30" fmla="*/ 84 w 90"/>
                <a:gd name="T31" fmla="*/ 103 h 105"/>
                <a:gd name="T32" fmla="*/ 86 w 90"/>
                <a:gd name="T33" fmla="*/ 101 h 105"/>
                <a:gd name="T34" fmla="*/ 88 w 90"/>
                <a:gd name="T35" fmla="*/ 99 h 105"/>
                <a:gd name="T36" fmla="*/ 89 w 90"/>
                <a:gd name="T37" fmla="*/ 96 h 105"/>
                <a:gd name="T38" fmla="*/ 90 w 90"/>
                <a:gd name="T39" fmla="*/ 93 h 105"/>
                <a:gd name="T40" fmla="*/ 90 w 90"/>
                <a:gd name="T41" fmla="*/ 90 h 105"/>
                <a:gd name="T42" fmla="*/ 90 w 90"/>
                <a:gd name="T43" fmla="*/ 1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5">
                  <a:moveTo>
                    <a:pt x="90" y="15"/>
                  </a:moveTo>
                  <a:lnTo>
                    <a:pt x="90" y="12"/>
                  </a:lnTo>
                  <a:lnTo>
                    <a:pt x="89" y="9"/>
                  </a:lnTo>
                  <a:lnTo>
                    <a:pt x="88" y="6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75" y="105"/>
                  </a:lnTo>
                  <a:lnTo>
                    <a:pt x="78" y="105"/>
                  </a:lnTo>
                  <a:lnTo>
                    <a:pt x="81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0" y="93"/>
                  </a:lnTo>
                  <a:lnTo>
                    <a:pt x="90" y="90"/>
                  </a:lnTo>
                  <a:lnTo>
                    <a:pt x="9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75">
              <a:extLst>
                <a:ext uri="{FF2B5EF4-FFF2-40B4-BE49-F238E27FC236}">
                  <a16:creationId xmlns:a16="http://schemas.microsoft.com/office/drawing/2014/main" xmlns="" id="{EFC60682-DC08-4513-90A9-33CE5FE6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925" y="1408113"/>
              <a:ext cx="30163" cy="33338"/>
            </a:xfrm>
            <a:custGeom>
              <a:avLst/>
              <a:gdLst>
                <a:gd name="T0" fmla="*/ 0 w 91"/>
                <a:gd name="T1" fmla="*/ 90 h 105"/>
                <a:gd name="T2" fmla="*/ 1 w 91"/>
                <a:gd name="T3" fmla="*/ 93 h 105"/>
                <a:gd name="T4" fmla="*/ 1 w 91"/>
                <a:gd name="T5" fmla="*/ 95 h 105"/>
                <a:gd name="T6" fmla="*/ 3 w 91"/>
                <a:gd name="T7" fmla="*/ 98 h 105"/>
                <a:gd name="T8" fmla="*/ 4 w 91"/>
                <a:gd name="T9" fmla="*/ 101 h 105"/>
                <a:gd name="T10" fmla="*/ 7 w 91"/>
                <a:gd name="T11" fmla="*/ 103 h 105"/>
                <a:gd name="T12" fmla="*/ 9 w 91"/>
                <a:gd name="T13" fmla="*/ 104 h 105"/>
                <a:gd name="T14" fmla="*/ 13 w 91"/>
                <a:gd name="T15" fmla="*/ 105 h 105"/>
                <a:gd name="T16" fmla="*/ 15 w 91"/>
                <a:gd name="T17" fmla="*/ 105 h 105"/>
                <a:gd name="T18" fmla="*/ 45 w 91"/>
                <a:gd name="T19" fmla="*/ 105 h 105"/>
                <a:gd name="T20" fmla="*/ 91 w 91"/>
                <a:gd name="T21" fmla="*/ 105 h 105"/>
                <a:gd name="T22" fmla="*/ 91 w 91"/>
                <a:gd name="T23" fmla="*/ 0 h 105"/>
                <a:gd name="T24" fmla="*/ 15 w 91"/>
                <a:gd name="T25" fmla="*/ 0 h 105"/>
                <a:gd name="T26" fmla="*/ 13 w 91"/>
                <a:gd name="T27" fmla="*/ 0 h 105"/>
                <a:gd name="T28" fmla="*/ 9 w 91"/>
                <a:gd name="T29" fmla="*/ 1 h 105"/>
                <a:gd name="T30" fmla="*/ 7 w 91"/>
                <a:gd name="T31" fmla="*/ 2 h 105"/>
                <a:gd name="T32" fmla="*/ 4 w 91"/>
                <a:gd name="T33" fmla="*/ 4 h 105"/>
                <a:gd name="T34" fmla="*/ 3 w 91"/>
                <a:gd name="T35" fmla="*/ 6 h 105"/>
                <a:gd name="T36" fmla="*/ 1 w 91"/>
                <a:gd name="T37" fmla="*/ 8 h 105"/>
                <a:gd name="T38" fmla="*/ 1 w 91"/>
                <a:gd name="T39" fmla="*/ 11 h 105"/>
                <a:gd name="T40" fmla="*/ 0 w 91"/>
                <a:gd name="T41" fmla="*/ 15 h 105"/>
                <a:gd name="T42" fmla="*/ 0 w 91"/>
                <a:gd name="T43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105">
                  <a:moveTo>
                    <a:pt x="0" y="90"/>
                  </a:moveTo>
                  <a:lnTo>
                    <a:pt x="1" y="93"/>
                  </a:lnTo>
                  <a:lnTo>
                    <a:pt x="1" y="95"/>
                  </a:lnTo>
                  <a:lnTo>
                    <a:pt x="3" y="98"/>
                  </a:lnTo>
                  <a:lnTo>
                    <a:pt x="4" y="101"/>
                  </a:lnTo>
                  <a:lnTo>
                    <a:pt x="7" y="103"/>
                  </a:lnTo>
                  <a:lnTo>
                    <a:pt x="9" y="104"/>
                  </a:lnTo>
                  <a:lnTo>
                    <a:pt x="13" y="105"/>
                  </a:lnTo>
                  <a:lnTo>
                    <a:pt x="15" y="105"/>
                  </a:lnTo>
                  <a:lnTo>
                    <a:pt x="45" y="105"/>
                  </a:lnTo>
                  <a:lnTo>
                    <a:pt x="91" y="105"/>
                  </a:lnTo>
                  <a:lnTo>
                    <a:pt x="91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8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76">
              <a:extLst>
                <a:ext uri="{FF2B5EF4-FFF2-40B4-BE49-F238E27FC236}">
                  <a16:creationId xmlns:a16="http://schemas.microsoft.com/office/drawing/2014/main" xmlns="" id="{222251CC-BAF2-453F-A03D-26725BC9E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9613" y="1408113"/>
              <a:ext cx="47625" cy="33338"/>
            </a:xfrm>
            <a:custGeom>
              <a:avLst/>
              <a:gdLst>
                <a:gd name="T0" fmla="*/ 0 w 150"/>
                <a:gd name="T1" fmla="*/ 105 h 105"/>
                <a:gd name="T2" fmla="*/ 105 w 150"/>
                <a:gd name="T3" fmla="*/ 105 h 105"/>
                <a:gd name="T4" fmla="*/ 150 w 150"/>
                <a:gd name="T5" fmla="*/ 105 h 105"/>
                <a:gd name="T6" fmla="*/ 150 w 150"/>
                <a:gd name="T7" fmla="*/ 0 h 105"/>
                <a:gd name="T8" fmla="*/ 75 w 150"/>
                <a:gd name="T9" fmla="*/ 0 h 105"/>
                <a:gd name="T10" fmla="*/ 0 w 150"/>
                <a:gd name="T11" fmla="*/ 0 h 105"/>
                <a:gd name="T12" fmla="*/ 0 w 150"/>
                <a:gd name="T13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105">
                  <a:moveTo>
                    <a:pt x="0" y="105"/>
                  </a:moveTo>
                  <a:lnTo>
                    <a:pt x="105" y="105"/>
                  </a:lnTo>
                  <a:lnTo>
                    <a:pt x="150" y="105"/>
                  </a:lnTo>
                  <a:lnTo>
                    <a:pt x="150" y="0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78">
              <a:extLst>
                <a:ext uri="{FF2B5EF4-FFF2-40B4-BE49-F238E27FC236}">
                  <a16:creationId xmlns:a16="http://schemas.microsoft.com/office/drawing/2014/main" xmlns="" id="{118E9D60-E83D-4157-A575-7E5CDC38BD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763" y="1408113"/>
              <a:ext cx="28575" cy="33338"/>
            </a:xfrm>
            <a:custGeom>
              <a:avLst/>
              <a:gdLst>
                <a:gd name="T0" fmla="*/ 0 w 90"/>
                <a:gd name="T1" fmla="*/ 105 h 105"/>
                <a:gd name="T2" fmla="*/ 75 w 90"/>
                <a:gd name="T3" fmla="*/ 105 h 105"/>
                <a:gd name="T4" fmla="*/ 78 w 90"/>
                <a:gd name="T5" fmla="*/ 105 h 105"/>
                <a:gd name="T6" fmla="*/ 82 w 90"/>
                <a:gd name="T7" fmla="*/ 104 h 105"/>
                <a:gd name="T8" fmla="*/ 84 w 90"/>
                <a:gd name="T9" fmla="*/ 103 h 105"/>
                <a:gd name="T10" fmla="*/ 86 w 90"/>
                <a:gd name="T11" fmla="*/ 101 h 105"/>
                <a:gd name="T12" fmla="*/ 88 w 90"/>
                <a:gd name="T13" fmla="*/ 98 h 105"/>
                <a:gd name="T14" fmla="*/ 89 w 90"/>
                <a:gd name="T15" fmla="*/ 95 h 105"/>
                <a:gd name="T16" fmla="*/ 90 w 90"/>
                <a:gd name="T17" fmla="*/ 93 h 105"/>
                <a:gd name="T18" fmla="*/ 90 w 90"/>
                <a:gd name="T19" fmla="*/ 90 h 105"/>
                <a:gd name="T20" fmla="*/ 90 w 90"/>
                <a:gd name="T21" fmla="*/ 15 h 105"/>
                <a:gd name="T22" fmla="*/ 90 w 90"/>
                <a:gd name="T23" fmla="*/ 11 h 105"/>
                <a:gd name="T24" fmla="*/ 89 w 90"/>
                <a:gd name="T25" fmla="*/ 8 h 105"/>
                <a:gd name="T26" fmla="*/ 88 w 90"/>
                <a:gd name="T27" fmla="*/ 6 h 105"/>
                <a:gd name="T28" fmla="*/ 86 w 90"/>
                <a:gd name="T29" fmla="*/ 4 h 105"/>
                <a:gd name="T30" fmla="*/ 84 w 90"/>
                <a:gd name="T31" fmla="*/ 2 h 105"/>
                <a:gd name="T32" fmla="*/ 82 w 90"/>
                <a:gd name="T33" fmla="*/ 1 h 105"/>
                <a:gd name="T34" fmla="*/ 78 w 90"/>
                <a:gd name="T35" fmla="*/ 0 h 105"/>
                <a:gd name="T36" fmla="*/ 75 w 90"/>
                <a:gd name="T37" fmla="*/ 0 h 105"/>
                <a:gd name="T38" fmla="*/ 0 w 90"/>
                <a:gd name="T39" fmla="*/ 0 h 105"/>
                <a:gd name="T40" fmla="*/ 0 w 90"/>
                <a:gd name="T4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0" y="105"/>
                  </a:moveTo>
                  <a:lnTo>
                    <a:pt x="75" y="105"/>
                  </a:lnTo>
                  <a:lnTo>
                    <a:pt x="78" y="105"/>
                  </a:lnTo>
                  <a:lnTo>
                    <a:pt x="82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8"/>
                  </a:lnTo>
                  <a:lnTo>
                    <a:pt x="89" y="95"/>
                  </a:lnTo>
                  <a:lnTo>
                    <a:pt x="90" y="93"/>
                  </a:lnTo>
                  <a:lnTo>
                    <a:pt x="90" y="90"/>
                  </a:lnTo>
                  <a:lnTo>
                    <a:pt x="90" y="15"/>
                  </a:lnTo>
                  <a:lnTo>
                    <a:pt x="90" y="11"/>
                  </a:lnTo>
                  <a:lnTo>
                    <a:pt x="89" y="8"/>
                  </a:lnTo>
                  <a:lnTo>
                    <a:pt x="88" y="6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2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79">
              <a:extLst>
                <a:ext uri="{FF2B5EF4-FFF2-40B4-BE49-F238E27FC236}">
                  <a16:creationId xmlns:a16="http://schemas.microsoft.com/office/drawing/2014/main" xmlns="" id="{6C53AFA9-120A-4F0E-AF86-A1499E81C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663" y="1560513"/>
              <a:ext cx="28575" cy="33338"/>
            </a:xfrm>
            <a:custGeom>
              <a:avLst/>
              <a:gdLst>
                <a:gd name="T0" fmla="*/ 90 w 90"/>
                <a:gd name="T1" fmla="*/ 90 h 105"/>
                <a:gd name="T2" fmla="*/ 90 w 90"/>
                <a:gd name="T3" fmla="*/ 15 h 105"/>
                <a:gd name="T4" fmla="*/ 90 w 90"/>
                <a:gd name="T5" fmla="*/ 12 h 105"/>
                <a:gd name="T6" fmla="*/ 89 w 90"/>
                <a:gd name="T7" fmla="*/ 9 h 105"/>
                <a:gd name="T8" fmla="*/ 88 w 90"/>
                <a:gd name="T9" fmla="*/ 7 h 105"/>
                <a:gd name="T10" fmla="*/ 86 w 90"/>
                <a:gd name="T11" fmla="*/ 5 h 105"/>
                <a:gd name="T12" fmla="*/ 84 w 90"/>
                <a:gd name="T13" fmla="*/ 2 h 105"/>
                <a:gd name="T14" fmla="*/ 80 w 90"/>
                <a:gd name="T15" fmla="*/ 1 h 105"/>
                <a:gd name="T16" fmla="*/ 78 w 90"/>
                <a:gd name="T17" fmla="*/ 0 h 105"/>
                <a:gd name="T18" fmla="*/ 75 w 90"/>
                <a:gd name="T19" fmla="*/ 0 h 105"/>
                <a:gd name="T20" fmla="*/ 15 w 90"/>
                <a:gd name="T21" fmla="*/ 0 h 105"/>
                <a:gd name="T22" fmla="*/ 0 w 90"/>
                <a:gd name="T23" fmla="*/ 0 h 105"/>
                <a:gd name="T24" fmla="*/ 0 w 90"/>
                <a:gd name="T25" fmla="*/ 105 h 105"/>
                <a:gd name="T26" fmla="*/ 15 w 90"/>
                <a:gd name="T27" fmla="*/ 105 h 105"/>
                <a:gd name="T28" fmla="*/ 75 w 90"/>
                <a:gd name="T29" fmla="*/ 105 h 105"/>
                <a:gd name="T30" fmla="*/ 78 w 90"/>
                <a:gd name="T31" fmla="*/ 105 h 105"/>
                <a:gd name="T32" fmla="*/ 80 w 90"/>
                <a:gd name="T33" fmla="*/ 104 h 105"/>
                <a:gd name="T34" fmla="*/ 84 w 90"/>
                <a:gd name="T35" fmla="*/ 103 h 105"/>
                <a:gd name="T36" fmla="*/ 86 w 90"/>
                <a:gd name="T37" fmla="*/ 101 h 105"/>
                <a:gd name="T38" fmla="*/ 88 w 90"/>
                <a:gd name="T39" fmla="*/ 99 h 105"/>
                <a:gd name="T40" fmla="*/ 89 w 90"/>
                <a:gd name="T41" fmla="*/ 97 h 105"/>
                <a:gd name="T42" fmla="*/ 90 w 90"/>
                <a:gd name="T43" fmla="*/ 94 h 105"/>
                <a:gd name="T44" fmla="*/ 90 w 90"/>
                <a:gd name="T45" fmla="*/ 90 h 105"/>
                <a:gd name="T46" fmla="*/ 90 w 90"/>
                <a:gd name="T47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0" h="105">
                  <a:moveTo>
                    <a:pt x="90" y="90"/>
                  </a:moveTo>
                  <a:lnTo>
                    <a:pt x="90" y="15"/>
                  </a:lnTo>
                  <a:lnTo>
                    <a:pt x="90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8" y="105"/>
                  </a:lnTo>
                  <a:lnTo>
                    <a:pt x="80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0" y="94"/>
                  </a:lnTo>
                  <a:lnTo>
                    <a:pt x="90" y="90"/>
                  </a:lnTo>
                  <a:lnTo>
                    <a:pt x="9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80">
              <a:extLst>
                <a:ext uri="{FF2B5EF4-FFF2-40B4-BE49-F238E27FC236}">
                  <a16:creationId xmlns:a16="http://schemas.microsoft.com/office/drawing/2014/main" xmlns="" id="{B0185E49-9072-4913-9246-B1001E606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925" y="1560513"/>
              <a:ext cx="49213" cy="33338"/>
            </a:xfrm>
            <a:custGeom>
              <a:avLst/>
              <a:gdLst>
                <a:gd name="T0" fmla="*/ 151 w 151"/>
                <a:gd name="T1" fmla="*/ 0 h 105"/>
                <a:gd name="T2" fmla="*/ 15 w 151"/>
                <a:gd name="T3" fmla="*/ 0 h 105"/>
                <a:gd name="T4" fmla="*/ 0 w 151"/>
                <a:gd name="T5" fmla="*/ 0 h 105"/>
                <a:gd name="T6" fmla="*/ 0 w 151"/>
                <a:gd name="T7" fmla="*/ 105 h 105"/>
                <a:gd name="T8" fmla="*/ 15 w 151"/>
                <a:gd name="T9" fmla="*/ 105 h 105"/>
                <a:gd name="T10" fmla="*/ 151 w 151"/>
                <a:gd name="T11" fmla="*/ 105 h 105"/>
                <a:gd name="T12" fmla="*/ 151 w 151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5">
                  <a:moveTo>
                    <a:pt x="151" y="0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5" y="105"/>
                  </a:lnTo>
                  <a:lnTo>
                    <a:pt x="151" y="105"/>
                  </a:lnTo>
                  <a:lnTo>
                    <a:pt x="1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81">
              <a:extLst>
                <a:ext uri="{FF2B5EF4-FFF2-40B4-BE49-F238E27FC236}">
                  <a16:creationId xmlns:a16="http://schemas.microsoft.com/office/drawing/2014/main" xmlns="" id="{E27CCF52-DC57-4AF9-AD4F-65D717485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825" y="1560513"/>
              <a:ext cx="28575" cy="33338"/>
            </a:xfrm>
            <a:custGeom>
              <a:avLst/>
              <a:gdLst>
                <a:gd name="T0" fmla="*/ 90 w 90"/>
                <a:gd name="T1" fmla="*/ 0 h 105"/>
                <a:gd name="T2" fmla="*/ 15 w 90"/>
                <a:gd name="T3" fmla="*/ 0 h 105"/>
                <a:gd name="T4" fmla="*/ 11 w 90"/>
                <a:gd name="T5" fmla="*/ 0 h 105"/>
                <a:gd name="T6" fmla="*/ 9 w 90"/>
                <a:gd name="T7" fmla="*/ 1 h 105"/>
                <a:gd name="T8" fmla="*/ 6 w 90"/>
                <a:gd name="T9" fmla="*/ 2 h 105"/>
                <a:gd name="T10" fmla="*/ 4 w 90"/>
                <a:gd name="T11" fmla="*/ 5 h 105"/>
                <a:gd name="T12" fmla="*/ 2 w 90"/>
                <a:gd name="T13" fmla="*/ 7 h 105"/>
                <a:gd name="T14" fmla="*/ 1 w 90"/>
                <a:gd name="T15" fmla="*/ 10 h 105"/>
                <a:gd name="T16" fmla="*/ 0 w 90"/>
                <a:gd name="T17" fmla="*/ 12 h 105"/>
                <a:gd name="T18" fmla="*/ 0 w 90"/>
                <a:gd name="T19" fmla="*/ 15 h 105"/>
                <a:gd name="T20" fmla="*/ 0 w 90"/>
                <a:gd name="T21" fmla="*/ 90 h 105"/>
                <a:gd name="T22" fmla="*/ 0 w 90"/>
                <a:gd name="T23" fmla="*/ 94 h 105"/>
                <a:gd name="T24" fmla="*/ 1 w 90"/>
                <a:gd name="T25" fmla="*/ 97 h 105"/>
                <a:gd name="T26" fmla="*/ 2 w 90"/>
                <a:gd name="T27" fmla="*/ 99 h 105"/>
                <a:gd name="T28" fmla="*/ 4 w 90"/>
                <a:gd name="T29" fmla="*/ 101 h 105"/>
                <a:gd name="T30" fmla="*/ 6 w 90"/>
                <a:gd name="T31" fmla="*/ 103 h 105"/>
                <a:gd name="T32" fmla="*/ 9 w 90"/>
                <a:gd name="T33" fmla="*/ 104 h 105"/>
                <a:gd name="T34" fmla="*/ 11 w 90"/>
                <a:gd name="T35" fmla="*/ 105 h 105"/>
                <a:gd name="T36" fmla="*/ 15 w 90"/>
                <a:gd name="T37" fmla="*/ 105 h 105"/>
                <a:gd name="T38" fmla="*/ 90 w 90"/>
                <a:gd name="T39" fmla="*/ 105 h 105"/>
                <a:gd name="T40" fmla="*/ 90 w 90"/>
                <a:gd name="T4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90" y="0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1" y="97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90" y="105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82">
              <a:extLst>
                <a:ext uri="{FF2B5EF4-FFF2-40B4-BE49-F238E27FC236}">
                  <a16:creationId xmlns:a16="http://schemas.microsoft.com/office/drawing/2014/main" xmlns="" id="{172677ED-54E0-48B7-9114-56035854E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925" y="1484313"/>
              <a:ext cx="49213" cy="33338"/>
            </a:xfrm>
            <a:custGeom>
              <a:avLst/>
              <a:gdLst>
                <a:gd name="T0" fmla="*/ 151 w 151"/>
                <a:gd name="T1" fmla="*/ 106 h 106"/>
                <a:gd name="T2" fmla="*/ 151 w 151"/>
                <a:gd name="T3" fmla="*/ 0 h 106"/>
                <a:gd name="T4" fmla="*/ 45 w 151"/>
                <a:gd name="T5" fmla="*/ 0 h 106"/>
                <a:gd name="T6" fmla="*/ 0 w 151"/>
                <a:gd name="T7" fmla="*/ 0 h 106"/>
                <a:gd name="T8" fmla="*/ 0 w 151"/>
                <a:gd name="T9" fmla="*/ 106 h 106"/>
                <a:gd name="T10" fmla="*/ 15 w 151"/>
                <a:gd name="T11" fmla="*/ 106 h 106"/>
                <a:gd name="T12" fmla="*/ 151 w 151"/>
                <a:gd name="T13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6">
                  <a:moveTo>
                    <a:pt x="151" y="106"/>
                  </a:moveTo>
                  <a:lnTo>
                    <a:pt x="151" y="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15" y="106"/>
                  </a:lnTo>
                  <a:lnTo>
                    <a:pt x="15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83">
              <a:extLst>
                <a:ext uri="{FF2B5EF4-FFF2-40B4-BE49-F238E27FC236}">
                  <a16:creationId xmlns:a16="http://schemas.microsoft.com/office/drawing/2014/main" xmlns="" id="{1EDA8B7F-B2A1-4A7F-B101-F2C988993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663" y="1484313"/>
              <a:ext cx="28575" cy="33338"/>
            </a:xfrm>
            <a:custGeom>
              <a:avLst/>
              <a:gdLst>
                <a:gd name="T0" fmla="*/ 75 w 90"/>
                <a:gd name="T1" fmla="*/ 106 h 106"/>
                <a:gd name="T2" fmla="*/ 78 w 90"/>
                <a:gd name="T3" fmla="*/ 105 h 106"/>
                <a:gd name="T4" fmla="*/ 80 w 90"/>
                <a:gd name="T5" fmla="*/ 104 h 106"/>
                <a:gd name="T6" fmla="*/ 84 w 90"/>
                <a:gd name="T7" fmla="*/ 103 h 106"/>
                <a:gd name="T8" fmla="*/ 86 w 90"/>
                <a:gd name="T9" fmla="*/ 101 h 106"/>
                <a:gd name="T10" fmla="*/ 88 w 90"/>
                <a:gd name="T11" fmla="*/ 99 h 106"/>
                <a:gd name="T12" fmla="*/ 89 w 90"/>
                <a:gd name="T13" fmla="*/ 96 h 106"/>
                <a:gd name="T14" fmla="*/ 90 w 90"/>
                <a:gd name="T15" fmla="*/ 93 h 106"/>
                <a:gd name="T16" fmla="*/ 90 w 90"/>
                <a:gd name="T17" fmla="*/ 91 h 106"/>
                <a:gd name="T18" fmla="*/ 90 w 90"/>
                <a:gd name="T19" fmla="*/ 15 h 106"/>
                <a:gd name="T20" fmla="*/ 90 w 90"/>
                <a:gd name="T21" fmla="*/ 13 h 106"/>
                <a:gd name="T22" fmla="*/ 89 w 90"/>
                <a:gd name="T23" fmla="*/ 10 h 106"/>
                <a:gd name="T24" fmla="*/ 88 w 90"/>
                <a:gd name="T25" fmla="*/ 7 h 106"/>
                <a:gd name="T26" fmla="*/ 86 w 90"/>
                <a:gd name="T27" fmla="*/ 4 h 106"/>
                <a:gd name="T28" fmla="*/ 84 w 90"/>
                <a:gd name="T29" fmla="*/ 3 h 106"/>
                <a:gd name="T30" fmla="*/ 80 w 90"/>
                <a:gd name="T31" fmla="*/ 1 h 106"/>
                <a:gd name="T32" fmla="*/ 78 w 90"/>
                <a:gd name="T33" fmla="*/ 1 h 106"/>
                <a:gd name="T34" fmla="*/ 75 w 90"/>
                <a:gd name="T35" fmla="*/ 0 h 106"/>
                <a:gd name="T36" fmla="*/ 45 w 90"/>
                <a:gd name="T37" fmla="*/ 0 h 106"/>
                <a:gd name="T38" fmla="*/ 0 w 90"/>
                <a:gd name="T39" fmla="*/ 0 h 106"/>
                <a:gd name="T40" fmla="*/ 0 w 90"/>
                <a:gd name="T41" fmla="*/ 106 h 106"/>
                <a:gd name="T42" fmla="*/ 15 w 90"/>
                <a:gd name="T43" fmla="*/ 106 h 106"/>
                <a:gd name="T44" fmla="*/ 75 w 90"/>
                <a:gd name="T4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06">
                  <a:moveTo>
                    <a:pt x="75" y="106"/>
                  </a:moveTo>
                  <a:lnTo>
                    <a:pt x="78" y="105"/>
                  </a:lnTo>
                  <a:lnTo>
                    <a:pt x="80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0" y="93"/>
                  </a:lnTo>
                  <a:lnTo>
                    <a:pt x="90" y="91"/>
                  </a:lnTo>
                  <a:lnTo>
                    <a:pt x="90" y="15"/>
                  </a:lnTo>
                  <a:lnTo>
                    <a:pt x="90" y="13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4"/>
                  </a:lnTo>
                  <a:lnTo>
                    <a:pt x="84" y="3"/>
                  </a:lnTo>
                  <a:lnTo>
                    <a:pt x="80" y="1"/>
                  </a:lnTo>
                  <a:lnTo>
                    <a:pt x="78" y="1"/>
                  </a:lnTo>
                  <a:lnTo>
                    <a:pt x="75" y="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15" y="106"/>
                  </a:lnTo>
                  <a:lnTo>
                    <a:pt x="75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84">
              <a:extLst>
                <a:ext uri="{FF2B5EF4-FFF2-40B4-BE49-F238E27FC236}">
                  <a16:creationId xmlns:a16="http://schemas.microsoft.com/office/drawing/2014/main" xmlns="" id="{FA9F2D8F-9840-4724-B7E0-A6DB574A9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825" y="1484313"/>
              <a:ext cx="28575" cy="33338"/>
            </a:xfrm>
            <a:custGeom>
              <a:avLst/>
              <a:gdLst>
                <a:gd name="T0" fmla="*/ 15 w 90"/>
                <a:gd name="T1" fmla="*/ 106 h 106"/>
                <a:gd name="T2" fmla="*/ 90 w 90"/>
                <a:gd name="T3" fmla="*/ 106 h 106"/>
                <a:gd name="T4" fmla="*/ 90 w 90"/>
                <a:gd name="T5" fmla="*/ 0 h 106"/>
                <a:gd name="T6" fmla="*/ 15 w 90"/>
                <a:gd name="T7" fmla="*/ 0 h 106"/>
                <a:gd name="T8" fmla="*/ 11 w 90"/>
                <a:gd name="T9" fmla="*/ 1 h 106"/>
                <a:gd name="T10" fmla="*/ 9 w 90"/>
                <a:gd name="T11" fmla="*/ 1 h 106"/>
                <a:gd name="T12" fmla="*/ 6 w 90"/>
                <a:gd name="T13" fmla="*/ 3 h 106"/>
                <a:gd name="T14" fmla="*/ 4 w 90"/>
                <a:gd name="T15" fmla="*/ 4 h 106"/>
                <a:gd name="T16" fmla="*/ 2 w 90"/>
                <a:gd name="T17" fmla="*/ 7 h 106"/>
                <a:gd name="T18" fmla="*/ 1 w 90"/>
                <a:gd name="T19" fmla="*/ 10 h 106"/>
                <a:gd name="T20" fmla="*/ 0 w 90"/>
                <a:gd name="T21" fmla="*/ 13 h 106"/>
                <a:gd name="T22" fmla="*/ 0 w 90"/>
                <a:gd name="T23" fmla="*/ 15 h 106"/>
                <a:gd name="T24" fmla="*/ 0 w 90"/>
                <a:gd name="T25" fmla="*/ 90 h 106"/>
                <a:gd name="T26" fmla="*/ 0 w 90"/>
                <a:gd name="T27" fmla="*/ 93 h 106"/>
                <a:gd name="T28" fmla="*/ 1 w 90"/>
                <a:gd name="T29" fmla="*/ 96 h 106"/>
                <a:gd name="T30" fmla="*/ 2 w 90"/>
                <a:gd name="T31" fmla="*/ 99 h 106"/>
                <a:gd name="T32" fmla="*/ 4 w 90"/>
                <a:gd name="T33" fmla="*/ 101 h 106"/>
                <a:gd name="T34" fmla="*/ 6 w 90"/>
                <a:gd name="T35" fmla="*/ 103 h 106"/>
                <a:gd name="T36" fmla="*/ 9 w 90"/>
                <a:gd name="T37" fmla="*/ 104 h 106"/>
                <a:gd name="T38" fmla="*/ 11 w 90"/>
                <a:gd name="T39" fmla="*/ 105 h 106"/>
                <a:gd name="T40" fmla="*/ 15 w 90"/>
                <a:gd name="T4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6">
                  <a:moveTo>
                    <a:pt x="15" y="106"/>
                  </a:moveTo>
                  <a:lnTo>
                    <a:pt x="90" y="106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1" y="1"/>
                  </a:lnTo>
                  <a:lnTo>
                    <a:pt x="9" y="1"/>
                  </a:lnTo>
                  <a:lnTo>
                    <a:pt x="6" y="3"/>
                  </a:lnTo>
                  <a:lnTo>
                    <a:pt x="4" y="4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85">
              <a:extLst>
                <a:ext uri="{FF2B5EF4-FFF2-40B4-BE49-F238E27FC236}">
                  <a16:creationId xmlns:a16="http://schemas.microsoft.com/office/drawing/2014/main" xmlns="" id="{7627DDD7-0E2C-41B1-8F74-380D01859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1368425"/>
              <a:ext cx="28575" cy="34925"/>
            </a:xfrm>
            <a:custGeom>
              <a:avLst/>
              <a:gdLst>
                <a:gd name="T0" fmla="*/ 90 w 90"/>
                <a:gd name="T1" fmla="*/ 92 h 107"/>
                <a:gd name="T2" fmla="*/ 90 w 90"/>
                <a:gd name="T3" fmla="*/ 15 h 107"/>
                <a:gd name="T4" fmla="*/ 90 w 90"/>
                <a:gd name="T5" fmla="*/ 13 h 107"/>
                <a:gd name="T6" fmla="*/ 89 w 90"/>
                <a:gd name="T7" fmla="*/ 10 h 107"/>
                <a:gd name="T8" fmla="*/ 88 w 90"/>
                <a:gd name="T9" fmla="*/ 8 h 107"/>
                <a:gd name="T10" fmla="*/ 86 w 90"/>
                <a:gd name="T11" fmla="*/ 6 h 107"/>
                <a:gd name="T12" fmla="*/ 84 w 90"/>
                <a:gd name="T13" fmla="*/ 4 h 107"/>
                <a:gd name="T14" fmla="*/ 80 w 90"/>
                <a:gd name="T15" fmla="*/ 3 h 107"/>
                <a:gd name="T16" fmla="*/ 78 w 90"/>
                <a:gd name="T17" fmla="*/ 2 h 107"/>
                <a:gd name="T18" fmla="*/ 75 w 90"/>
                <a:gd name="T19" fmla="*/ 2 h 107"/>
                <a:gd name="T20" fmla="*/ 0 w 90"/>
                <a:gd name="T21" fmla="*/ 0 h 107"/>
                <a:gd name="T22" fmla="*/ 0 w 90"/>
                <a:gd name="T23" fmla="*/ 107 h 107"/>
                <a:gd name="T24" fmla="*/ 75 w 90"/>
                <a:gd name="T25" fmla="*/ 107 h 107"/>
                <a:gd name="T26" fmla="*/ 78 w 90"/>
                <a:gd name="T27" fmla="*/ 106 h 107"/>
                <a:gd name="T28" fmla="*/ 80 w 90"/>
                <a:gd name="T29" fmla="*/ 106 h 107"/>
                <a:gd name="T30" fmla="*/ 84 w 90"/>
                <a:gd name="T31" fmla="*/ 103 h 107"/>
                <a:gd name="T32" fmla="*/ 86 w 90"/>
                <a:gd name="T33" fmla="*/ 102 h 107"/>
                <a:gd name="T34" fmla="*/ 88 w 90"/>
                <a:gd name="T35" fmla="*/ 100 h 107"/>
                <a:gd name="T36" fmla="*/ 89 w 90"/>
                <a:gd name="T37" fmla="*/ 97 h 107"/>
                <a:gd name="T38" fmla="*/ 90 w 90"/>
                <a:gd name="T39" fmla="*/ 95 h 107"/>
                <a:gd name="T40" fmla="*/ 90 w 90"/>
                <a:gd name="T41" fmla="*/ 9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7">
                  <a:moveTo>
                    <a:pt x="90" y="92"/>
                  </a:moveTo>
                  <a:lnTo>
                    <a:pt x="90" y="15"/>
                  </a:lnTo>
                  <a:lnTo>
                    <a:pt x="90" y="13"/>
                  </a:lnTo>
                  <a:lnTo>
                    <a:pt x="89" y="10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4"/>
                  </a:lnTo>
                  <a:lnTo>
                    <a:pt x="80" y="3"/>
                  </a:lnTo>
                  <a:lnTo>
                    <a:pt x="78" y="2"/>
                  </a:lnTo>
                  <a:lnTo>
                    <a:pt x="75" y="2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75" y="107"/>
                  </a:lnTo>
                  <a:lnTo>
                    <a:pt x="78" y="106"/>
                  </a:lnTo>
                  <a:lnTo>
                    <a:pt x="80" y="106"/>
                  </a:lnTo>
                  <a:lnTo>
                    <a:pt x="84" y="103"/>
                  </a:lnTo>
                  <a:lnTo>
                    <a:pt x="86" y="102"/>
                  </a:lnTo>
                  <a:lnTo>
                    <a:pt x="88" y="100"/>
                  </a:lnTo>
                  <a:lnTo>
                    <a:pt x="89" y="97"/>
                  </a:lnTo>
                  <a:lnTo>
                    <a:pt x="90" y="95"/>
                  </a:lnTo>
                  <a:lnTo>
                    <a:pt x="9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6">
              <a:extLst>
                <a:ext uri="{FF2B5EF4-FFF2-40B4-BE49-F238E27FC236}">
                  <a16:creationId xmlns:a16="http://schemas.microsoft.com/office/drawing/2014/main" xmlns="" id="{D04B4CC2-DE97-4B49-A5D1-9927B52B8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0" y="1368425"/>
              <a:ext cx="28575" cy="34925"/>
            </a:xfrm>
            <a:custGeom>
              <a:avLst/>
              <a:gdLst>
                <a:gd name="T0" fmla="*/ 15 w 90"/>
                <a:gd name="T1" fmla="*/ 107 h 107"/>
                <a:gd name="T2" fmla="*/ 90 w 90"/>
                <a:gd name="T3" fmla="*/ 107 h 107"/>
                <a:gd name="T4" fmla="*/ 90 w 90"/>
                <a:gd name="T5" fmla="*/ 0 h 107"/>
                <a:gd name="T6" fmla="*/ 15 w 90"/>
                <a:gd name="T7" fmla="*/ 0 h 107"/>
                <a:gd name="T8" fmla="*/ 11 w 90"/>
                <a:gd name="T9" fmla="*/ 2 h 107"/>
                <a:gd name="T10" fmla="*/ 9 w 90"/>
                <a:gd name="T11" fmla="*/ 3 h 107"/>
                <a:gd name="T12" fmla="*/ 6 w 90"/>
                <a:gd name="T13" fmla="*/ 4 h 107"/>
                <a:gd name="T14" fmla="*/ 4 w 90"/>
                <a:gd name="T15" fmla="*/ 6 h 107"/>
                <a:gd name="T16" fmla="*/ 3 w 90"/>
                <a:gd name="T17" fmla="*/ 8 h 107"/>
                <a:gd name="T18" fmla="*/ 1 w 90"/>
                <a:gd name="T19" fmla="*/ 10 h 107"/>
                <a:gd name="T20" fmla="*/ 0 w 90"/>
                <a:gd name="T21" fmla="*/ 13 h 107"/>
                <a:gd name="T22" fmla="*/ 0 w 90"/>
                <a:gd name="T23" fmla="*/ 17 h 107"/>
                <a:gd name="T24" fmla="*/ 0 w 90"/>
                <a:gd name="T25" fmla="*/ 92 h 107"/>
                <a:gd name="T26" fmla="*/ 0 w 90"/>
                <a:gd name="T27" fmla="*/ 95 h 107"/>
                <a:gd name="T28" fmla="*/ 1 w 90"/>
                <a:gd name="T29" fmla="*/ 97 h 107"/>
                <a:gd name="T30" fmla="*/ 3 w 90"/>
                <a:gd name="T31" fmla="*/ 100 h 107"/>
                <a:gd name="T32" fmla="*/ 4 w 90"/>
                <a:gd name="T33" fmla="*/ 102 h 107"/>
                <a:gd name="T34" fmla="*/ 6 w 90"/>
                <a:gd name="T35" fmla="*/ 103 h 107"/>
                <a:gd name="T36" fmla="*/ 9 w 90"/>
                <a:gd name="T37" fmla="*/ 106 h 107"/>
                <a:gd name="T38" fmla="*/ 11 w 90"/>
                <a:gd name="T39" fmla="*/ 106 h 107"/>
                <a:gd name="T40" fmla="*/ 15 w 90"/>
                <a:gd name="T41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7">
                  <a:moveTo>
                    <a:pt x="15" y="107"/>
                  </a:moveTo>
                  <a:lnTo>
                    <a:pt x="90" y="107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1" y="2"/>
                  </a:lnTo>
                  <a:lnTo>
                    <a:pt x="9" y="3"/>
                  </a:lnTo>
                  <a:lnTo>
                    <a:pt x="6" y="4"/>
                  </a:lnTo>
                  <a:lnTo>
                    <a:pt x="4" y="6"/>
                  </a:lnTo>
                  <a:lnTo>
                    <a:pt x="3" y="8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92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3" y="100"/>
                  </a:lnTo>
                  <a:lnTo>
                    <a:pt x="4" y="102"/>
                  </a:lnTo>
                  <a:lnTo>
                    <a:pt x="6" y="103"/>
                  </a:lnTo>
                  <a:lnTo>
                    <a:pt x="9" y="106"/>
                  </a:lnTo>
                  <a:lnTo>
                    <a:pt x="11" y="106"/>
                  </a:lnTo>
                  <a:lnTo>
                    <a:pt x="15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87">
              <a:extLst>
                <a:ext uri="{FF2B5EF4-FFF2-40B4-BE49-F238E27FC236}">
                  <a16:creationId xmlns:a16="http://schemas.microsoft.com/office/drawing/2014/main" xmlns="" id="{87E34D25-1045-49C9-BDCC-82C19A0B3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1368425"/>
              <a:ext cx="49213" cy="34925"/>
            </a:xfrm>
            <a:custGeom>
              <a:avLst/>
              <a:gdLst>
                <a:gd name="T0" fmla="*/ 151 w 151"/>
                <a:gd name="T1" fmla="*/ 107 h 107"/>
                <a:gd name="T2" fmla="*/ 151 w 151"/>
                <a:gd name="T3" fmla="*/ 0 h 107"/>
                <a:gd name="T4" fmla="*/ 0 w 151"/>
                <a:gd name="T5" fmla="*/ 0 h 107"/>
                <a:gd name="T6" fmla="*/ 0 w 151"/>
                <a:gd name="T7" fmla="*/ 107 h 107"/>
                <a:gd name="T8" fmla="*/ 76 w 151"/>
                <a:gd name="T9" fmla="*/ 107 h 107"/>
                <a:gd name="T10" fmla="*/ 151 w 151"/>
                <a:gd name="T11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7">
                  <a:moveTo>
                    <a:pt x="151" y="107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76" y="107"/>
                  </a:lnTo>
                  <a:lnTo>
                    <a:pt x="151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88">
              <a:extLst>
                <a:ext uri="{FF2B5EF4-FFF2-40B4-BE49-F238E27FC236}">
                  <a16:creationId xmlns:a16="http://schemas.microsoft.com/office/drawing/2014/main" xmlns="" id="{B2EBCDA1-833D-4985-B0E7-44E07C843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1598613"/>
              <a:ext cx="28575" cy="33338"/>
            </a:xfrm>
            <a:custGeom>
              <a:avLst/>
              <a:gdLst>
                <a:gd name="T0" fmla="*/ 75 w 91"/>
                <a:gd name="T1" fmla="*/ 0 h 106"/>
                <a:gd name="T2" fmla="*/ 45 w 91"/>
                <a:gd name="T3" fmla="*/ 0 h 106"/>
                <a:gd name="T4" fmla="*/ 0 w 91"/>
                <a:gd name="T5" fmla="*/ 0 h 106"/>
                <a:gd name="T6" fmla="*/ 0 w 91"/>
                <a:gd name="T7" fmla="*/ 106 h 106"/>
                <a:gd name="T8" fmla="*/ 75 w 91"/>
                <a:gd name="T9" fmla="*/ 106 h 106"/>
                <a:gd name="T10" fmla="*/ 79 w 91"/>
                <a:gd name="T11" fmla="*/ 106 h 106"/>
                <a:gd name="T12" fmla="*/ 81 w 91"/>
                <a:gd name="T13" fmla="*/ 104 h 106"/>
                <a:gd name="T14" fmla="*/ 84 w 91"/>
                <a:gd name="T15" fmla="*/ 103 h 106"/>
                <a:gd name="T16" fmla="*/ 86 w 91"/>
                <a:gd name="T17" fmla="*/ 101 h 106"/>
                <a:gd name="T18" fmla="*/ 88 w 91"/>
                <a:gd name="T19" fmla="*/ 99 h 106"/>
                <a:gd name="T20" fmla="*/ 89 w 91"/>
                <a:gd name="T21" fmla="*/ 97 h 106"/>
                <a:gd name="T22" fmla="*/ 91 w 91"/>
                <a:gd name="T23" fmla="*/ 94 h 106"/>
                <a:gd name="T24" fmla="*/ 91 w 91"/>
                <a:gd name="T25" fmla="*/ 91 h 106"/>
                <a:gd name="T26" fmla="*/ 91 w 91"/>
                <a:gd name="T27" fmla="*/ 15 h 106"/>
                <a:gd name="T28" fmla="*/ 91 w 91"/>
                <a:gd name="T29" fmla="*/ 12 h 106"/>
                <a:gd name="T30" fmla="*/ 89 w 91"/>
                <a:gd name="T31" fmla="*/ 10 h 106"/>
                <a:gd name="T32" fmla="*/ 88 w 91"/>
                <a:gd name="T33" fmla="*/ 7 h 106"/>
                <a:gd name="T34" fmla="*/ 86 w 91"/>
                <a:gd name="T35" fmla="*/ 5 h 106"/>
                <a:gd name="T36" fmla="*/ 84 w 91"/>
                <a:gd name="T37" fmla="*/ 4 h 106"/>
                <a:gd name="T38" fmla="*/ 81 w 91"/>
                <a:gd name="T39" fmla="*/ 2 h 106"/>
                <a:gd name="T40" fmla="*/ 79 w 91"/>
                <a:gd name="T41" fmla="*/ 2 h 106"/>
                <a:gd name="T42" fmla="*/ 75 w 91"/>
                <a:gd name="T43" fmla="*/ 0 h 106"/>
                <a:gd name="T44" fmla="*/ 75 w 91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1" h="106">
                  <a:moveTo>
                    <a:pt x="75" y="0"/>
                  </a:moveTo>
                  <a:lnTo>
                    <a:pt x="45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75" y="106"/>
                  </a:lnTo>
                  <a:lnTo>
                    <a:pt x="79" y="106"/>
                  </a:lnTo>
                  <a:lnTo>
                    <a:pt x="81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1" y="94"/>
                  </a:lnTo>
                  <a:lnTo>
                    <a:pt x="91" y="91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4"/>
                  </a:lnTo>
                  <a:lnTo>
                    <a:pt x="81" y="2"/>
                  </a:lnTo>
                  <a:lnTo>
                    <a:pt x="79" y="2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89">
              <a:extLst>
                <a:ext uri="{FF2B5EF4-FFF2-40B4-BE49-F238E27FC236}">
                  <a16:creationId xmlns:a16="http://schemas.microsoft.com/office/drawing/2014/main" xmlns="" id="{8426C169-B4AA-4B2A-BE2B-22109A98C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6288" y="1598613"/>
              <a:ext cx="28575" cy="33338"/>
            </a:xfrm>
            <a:custGeom>
              <a:avLst/>
              <a:gdLst>
                <a:gd name="T0" fmla="*/ 0 w 90"/>
                <a:gd name="T1" fmla="*/ 15 h 106"/>
                <a:gd name="T2" fmla="*/ 0 w 90"/>
                <a:gd name="T3" fmla="*/ 91 h 106"/>
                <a:gd name="T4" fmla="*/ 0 w 90"/>
                <a:gd name="T5" fmla="*/ 94 h 106"/>
                <a:gd name="T6" fmla="*/ 1 w 90"/>
                <a:gd name="T7" fmla="*/ 97 h 106"/>
                <a:gd name="T8" fmla="*/ 3 w 90"/>
                <a:gd name="T9" fmla="*/ 99 h 106"/>
                <a:gd name="T10" fmla="*/ 4 w 90"/>
                <a:gd name="T11" fmla="*/ 101 h 106"/>
                <a:gd name="T12" fmla="*/ 6 w 90"/>
                <a:gd name="T13" fmla="*/ 103 h 106"/>
                <a:gd name="T14" fmla="*/ 10 w 90"/>
                <a:gd name="T15" fmla="*/ 104 h 106"/>
                <a:gd name="T16" fmla="*/ 12 w 90"/>
                <a:gd name="T17" fmla="*/ 106 h 106"/>
                <a:gd name="T18" fmla="*/ 15 w 90"/>
                <a:gd name="T19" fmla="*/ 106 h 106"/>
                <a:gd name="T20" fmla="*/ 90 w 90"/>
                <a:gd name="T21" fmla="*/ 106 h 106"/>
                <a:gd name="T22" fmla="*/ 90 w 90"/>
                <a:gd name="T23" fmla="*/ 0 h 106"/>
                <a:gd name="T24" fmla="*/ 15 w 90"/>
                <a:gd name="T25" fmla="*/ 0 h 106"/>
                <a:gd name="T26" fmla="*/ 12 w 90"/>
                <a:gd name="T27" fmla="*/ 0 h 106"/>
                <a:gd name="T28" fmla="*/ 10 w 90"/>
                <a:gd name="T29" fmla="*/ 2 h 106"/>
                <a:gd name="T30" fmla="*/ 6 w 90"/>
                <a:gd name="T31" fmla="*/ 4 h 106"/>
                <a:gd name="T32" fmla="*/ 4 w 90"/>
                <a:gd name="T33" fmla="*/ 5 h 106"/>
                <a:gd name="T34" fmla="*/ 3 w 90"/>
                <a:gd name="T35" fmla="*/ 7 h 106"/>
                <a:gd name="T36" fmla="*/ 1 w 90"/>
                <a:gd name="T37" fmla="*/ 10 h 106"/>
                <a:gd name="T38" fmla="*/ 0 w 90"/>
                <a:gd name="T39" fmla="*/ 12 h 106"/>
                <a:gd name="T40" fmla="*/ 0 w 90"/>
                <a:gd name="T41" fmla="*/ 1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6">
                  <a:moveTo>
                    <a:pt x="0" y="15"/>
                  </a:moveTo>
                  <a:lnTo>
                    <a:pt x="0" y="91"/>
                  </a:lnTo>
                  <a:lnTo>
                    <a:pt x="0" y="94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10" y="104"/>
                  </a:lnTo>
                  <a:lnTo>
                    <a:pt x="12" y="106"/>
                  </a:lnTo>
                  <a:lnTo>
                    <a:pt x="15" y="106"/>
                  </a:lnTo>
                  <a:lnTo>
                    <a:pt x="90" y="106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90">
              <a:extLst>
                <a:ext uri="{FF2B5EF4-FFF2-40B4-BE49-F238E27FC236}">
                  <a16:creationId xmlns:a16="http://schemas.microsoft.com/office/drawing/2014/main" xmlns="" id="{E8EE8C2C-A74D-477B-AF60-FF43126D8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388" y="1598613"/>
              <a:ext cx="47625" cy="33338"/>
            </a:xfrm>
            <a:custGeom>
              <a:avLst/>
              <a:gdLst>
                <a:gd name="T0" fmla="*/ 0 w 151"/>
                <a:gd name="T1" fmla="*/ 0 h 106"/>
                <a:gd name="T2" fmla="*/ 0 w 151"/>
                <a:gd name="T3" fmla="*/ 106 h 106"/>
                <a:gd name="T4" fmla="*/ 151 w 151"/>
                <a:gd name="T5" fmla="*/ 106 h 106"/>
                <a:gd name="T6" fmla="*/ 151 w 151"/>
                <a:gd name="T7" fmla="*/ 0 h 106"/>
                <a:gd name="T8" fmla="*/ 45 w 151"/>
                <a:gd name="T9" fmla="*/ 0 h 106"/>
                <a:gd name="T10" fmla="*/ 0 w 151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6">
                  <a:moveTo>
                    <a:pt x="0" y="0"/>
                  </a:moveTo>
                  <a:lnTo>
                    <a:pt x="0" y="106"/>
                  </a:lnTo>
                  <a:lnTo>
                    <a:pt x="151" y="106"/>
                  </a:lnTo>
                  <a:lnTo>
                    <a:pt x="151" y="0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91">
              <a:extLst>
                <a:ext uri="{FF2B5EF4-FFF2-40B4-BE49-F238E27FC236}">
                  <a16:creationId xmlns:a16="http://schemas.microsoft.com/office/drawing/2014/main" xmlns="" id="{43EFACD0-0603-4A54-9CC0-DD36B6664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438" y="1560513"/>
              <a:ext cx="47625" cy="33338"/>
            </a:xfrm>
            <a:custGeom>
              <a:avLst/>
              <a:gdLst>
                <a:gd name="T0" fmla="*/ 150 w 150"/>
                <a:gd name="T1" fmla="*/ 0 h 105"/>
                <a:gd name="T2" fmla="*/ 105 w 150"/>
                <a:gd name="T3" fmla="*/ 0 h 105"/>
                <a:gd name="T4" fmla="*/ 0 w 150"/>
                <a:gd name="T5" fmla="*/ 0 h 105"/>
                <a:gd name="T6" fmla="*/ 0 w 150"/>
                <a:gd name="T7" fmla="*/ 105 h 105"/>
                <a:gd name="T8" fmla="*/ 105 w 150"/>
                <a:gd name="T9" fmla="*/ 105 h 105"/>
                <a:gd name="T10" fmla="*/ 150 w 150"/>
                <a:gd name="T11" fmla="*/ 105 h 105"/>
                <a:gd name="T12" fmla="*/ 150 w 150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105">
                  <a:moveTo>
                    <a:pt x="150" y="0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05" y="105"/>
                  </a:lnTo>
                  <a:lnTo>
                    <a:pt x="150" y="105"/>
                  </a:lnTo>
                  <a:lnTo>
                    <a:pt x="1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92">
              <a:extLst>
                <a:ext uri="{FF2B5EF4-FFF2-40B4-BE49-F238E27FC236}">
                  <a16:creationId xmlns:a16="http://schemas.microsoft.com/office/drawing/2014/main" xmlns="" id="{07617C57-7762-4C4B-9CEC-FA4F2DD7D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38" y="1560513"/>
              <a:ext cx="28575" cy="33338"/>
            </a:xfrm>
            <a:custGeom>
              <a:avLst/>
              <a:gdLst>
                <a:gd name="T0" fmla="*/ 90 w 90"/>
                <a:gd name="T1" fmla="*/ 0 h 105"/>
                <a:gd name="T2" fmla="*/ 45 w 90"/>
                <a:gd name="T3" fmla="*/ 0 h 105"/>
                <a:gd name="T4" fmla="*/ 15 w 90"/>
                <a:gd name="T5" fmla="*/ 0 h 105"/>
                <a:gd name="T6" fmla="*/ 12 w 90"/>
                <a:gd name="T7" fmla="*/ 0 h 105"/>
                <a:gd name="T8" fmla="*/ 10 w 90"/>
                <a:gd name="T9" fmla="*/ 1 h 105"/>
                <a:gd name="T10" fmla="*/ 7 w 90"/>
                <a:gd name="T11" fmla="*/ 2 h 105"/>
                <a:gd name="T12" fmla="*/ 4 w 90"/>
                <a:gd name="T13" fmla="*/ 5 h 105"/>
                <a:gd name="T14" fmla="*/ 3 w 90"/>
                <a:gd name="T15" fmla="*/ 7 h 105"/>
                <a:gd name="T16" fmla="*/ 1 w 90"/>
                <a:gd name="T17" fmla="*/ 10 h 105"/>
                <a:gd name="T18" fmla="*/ 1 w 90"/>
                <a:gd name="T19" fmla="*/ 12 h 105"/>
                <a:gd name="T20" fmla="*/ 0 w 90"/>
                <a:gd name="T21" fmla="*/ 15 h 105"/>
                <a:gd name="T22" fmla="*/ 0 w 90"/>
                <a:gd name="T23" fmla="*/ 90 h 105"/>
                <a:gd name="T24" fmla="*/ 1 w 90"/>
                <a:gd name="T25" fmla="*/ 94 h 105"/>
                <a:gd name="T26" fmla="*/ 1 w 90"/>
                <a:gd name="T27" fmla="*/ 97 h 105"/>
                <a:gd name="T28" fmla="*/ 3 w 90"/>
                <a:gd name="T29" fmla="*/ 99 h 105"/>
                <a:gd name="T30" fmla="*/ 4 w 90"/>
                <a:gd name="T31" fmla="*/ 101 h 105"/>
                <a:gd name="T32" fmla="*/ 7 w 90"/>
                <a:gd name="T33" fmla="*/ 103 h 105"/>
                <a:gd name="T34" fmla="*/ 10 w 90"/>
                <a:gd name="T35" fmla="*/ 104 h 105"/>
                <a:gd name="T36" fmla="*/ 12 w 90"/>
                <a:gd name="T37" fmla="*/ 105 h 105"/>
                <a:gd name="T38" fmla="*/ 15 w 90"/>
                <a:gd name="T39" fmla="*/ 105 h 105"/>
                <a:gd name="T40" fmla="*/ 45 w 90"/>
                <a:gd name="T41" fmla="*/ 105 h 105"/>
                <a:gd name="T42" fmla="*/ 90 w 90"/>
                <a:gd name="T43" fmla="*/ 105 h 105"/>
                <a:gd name="T44" fmla="*/ 90 w 90"/>
                <a:gd name="T4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05">
                  <a:moveTo>
                    <a:pt x="90" y="0"/>
                  </a:moveTo>
                  <a:lnTo>
                    <a:pt x="45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1" y="94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7" y="103"/>
                  </a:lnTo>
                  <a:lnTo>
                    <a:pt x="10" y="104"/>
                  </a:lnTo>
                  <a:lnTo>
                    <a:pt x="12" y="105"/>
                  </a:lnTo>
                  <a:lnTo>
                    <a:pt x="15" y="105"/>
                  </a:lnTo>
                  <a:lnTo>
                    <a:pt x="45" y="105"/>
                  </a:lnTo>
                  <a:lnTo>
                    <a:pt x="90" y="105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493">
              <a:extLst>
                <a:ext uri="{FF2B5EF4-FFF2-40B4-BE49-F238E27FC236}">
                  <a16:creationId xmlns:a16="http://schemas.microsoft.com/office/drawing/2014/main" xmlns="" id="{19FD748F-FF52-46E8-8E8A-3AB180AAF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0588" y="1560513"/>
              <a:ext cx="28575" cy="33338"/>
            </a:xfrm>
            <a:custGeom>
              <a:avLst/>
              <a:gdLst>
                <a:gd name="T0" fmla="*/ 76 w 91"/>
                <a:gd name="T1" fmla="*/ 0 h 105"/>
                <a:gd name="T2" fmla="*/ 0 w 91"/>
                <a:gd name="T3" fmla="*/ 0 h 105"/>
                <a:gd name="T4" fmla="*/ 0 w 91"/>
                <a:gd name="T5" fmla="*/ 105 h 105"/>
                <a:gd name="T6" fmla="*/ 76 w 91"/>
                <a:gd name="T7" fmla="*/ 105 h 105"/>
                <a:gd name="T8" fmla="*/ 79 w 91"/>
                <a:gd name="T9" fmla="*/ 105 h 105"/>
                <a:gd name="T10" fmla="*/ 82 w 91"/>
                <a:gd name="T11" fmla="*/ 104 h 105"/>
                <a:gd name="T12" fmla="*/ 84 w 91"/>
                <a:gd name="T13" fmla="*/ 103 h 105"/>
                <a:gd name="T14" fmla="*/ 86 w 91"/>
                <a:gd name="T15" fmla="*/ 101 h 105"/>
                <a:gd name="T16" fmla="*/ 88 w 91"/>
                <a:gd name="T17" fmla="*/ 99 h 105"/>
                <a:gd name="T18" fmla="*/ 89 w 91"/>
                <a:gd name="T19" fmla="*/ 97 h 105"/>
                <a:gd name="T20" fmla="*/ 91 w 91"/>
                <a:gd name="T21" fmla="*/ 94 h 105"/>
                <a:gd name="T22" fmla="*/ 91 w 91"/>
                <a:gd name="T23" fmla="*/ 90 h 105"/>
                <a:gd name="T24" fmla="*/ 91 w 91"/>
                <a:gd name="T25" fmla="*/ 15 h 105"/>
                <a:gd name="T26" fmla="*/ 91 w 91"/>
                <a:gd name="T27" fmla="*/ 12 h 105"/>
                <a:gd name="T28" fmla="*/ 89 w 91"/>
                <a:gd name="T29" fmla="*/ 9 h 105"/>
                <a:gd name="T30" fmla="*/ 88 w 91"/>
                <a:gd name="T31" fmla="*/ 7 h 105"/>
                <a:gd name="T32" fmla="*/ 86 w 91"/>
                <a:gd name="T33" fmla="*/ 5 h 105"/>
                <a:gd name="T34" fmla="*/ 84 w 91"/>
                <a:gd name="T35" fmla="*/ 2 h 105"/>
                <a:gd name="T36" fmla="*/ 82 w 91"/>
                <a:gd name="T37" fmla="*/ 1 h 105"/>
                <a:gd name="T38" fmla="*/ 79 w 91"/>
                <a:gd name="T39" fmla="*/ 0 h 105"/>
                <a:gd name="T40" fmla="*/ 76 w 91"/>
                <a:gd name="T4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05">
                  <a:moveTo>
                    <a:pt x="76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76" y="105"/>
                  </a:lnTo>
                  <a:lnTo>
                    <a:pt x="79" y="105"/>
                  </a:lnTo>
                  <a:lnTo>
                    <a:pt x="82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1" y="94"/>
                  </a:lnTo>
                  <a:lnTo>
                    <a:pt x="91" y="90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2" y="1"/>
                  </a:lnTo>
                  <a:lnTo>
                    <a:pt x="79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94">
              <a:extLst>
                <a:ext uri="{FF2B5EF4-FFF2-40B4-BE49-F238E27FC236}">
                  <a16:creationId xmlns:a16="http://schemas.microsoft.com/office/drawing/2014/main" xmlns="" id="{314F4A2D-4B4C-477A-AF6F-051806CB3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1522413"/>
              <a:ext cx="28575" cy="33338"/>
            </a:xfrm>
            <a:custGeom>
              <a:avLst/>
              <a:gdLst>
                <a:gd name="T0" fmla="*/ 75 w 91"/>
                <a:gd name="T1" fmla="*/ 105 h 105"/>
                <a:gd name="T2" fmla="*/ 79 w 91"/>
                <a:gd name="T3" fmla="*/ 105 h 105"/>
                <a:gd name="T4" fmla="*/ 81 w 91"/>
                <a:gd name="T5" fmla="*/ 104 h 105"/>
                <a:gd name="T6" fmla="*/ 84 w 91"/>
                <a:gd name="T7" fmla="*/ 102 h 105"/>
                <a:gd name="T8" fmla="*/ 86 w 91"/>
                <a:gd name="T9" fmla="*/ 101 h 105"/>
                <a:gd name="T10" fmla="*/ 88 w 91"/>
                <a:gd name="T11" fmla="*/ 99 h 105"/>
                <a:gd name="T12" fmla="*/ 89 w 91"/>
                <a:gd name="T13" fmla="*/ 96 h 105"/>
                <a:gd name="T14" fmla="*/ 91 w 91"/>
                <a:gd name="T15" fmla="*/ 93 h 105"/>
                <a:gd name="T16" fmla="*/ 91 w 91"/>
                <a:gd name="T17" fmla="*/ 90 h 105"/>
                <a:gd name="T18" fmla="*/ 91 w 91"/>
                <a:gd name="T19" fmla="*/ 15 h 105"/>
                <a:gd name="T20" fmla="*/ 91 w 91"/>
                <a:gd name="T21" fmla="*/ 12 h 105"/>
                <a:gd name="T22" fmla="*/ 89 w 91"/>
                <a:gd name="T23" fmla="*/ 9 h 105"/>
                <a:gd name="T24" fmla="*/ 88 w 91"/>
                <a:gd name="T25" fmla="*/ 7 h 105"/>
                <a:gd name="T26" fmla="*/ 86 w 91"/>
                <a:gd name="T27" fmla="*/ 4 h 105"/>
                <a:gd name="T28" fmla="*/ 84 w 91"/>
                <a:gd name="T29" fmla="*/ 2 h 105"/>
                <a:gd name="T30" fmla="*/ 81 w 91"/>
                <a:gd name="T31" fmla="*/ 1 h 105"/>
                <a:gd name="T32" fmla="*/ 79 w 91"/>
                <a:gd name="T33" fmla="*/ 0 h 105"/>
                <a:gd name="T34" fmla="*/ 75 w 91"/>
                <a:gd name="T35" fmla="*/ 0 h 105"/>
                <a:gd name="T36" fmla="*/ 0 w 91"/>
                <a:gd name="T37" fmla="*/ 0 h 105"/>
                <a:gd name="T38" fmla="*/ 0 w 91"/>
                <a:gd name="T39" fmla="*/ 105 h 105"/>
                <a:gd name="T40" fmla="*/ 45 w 91"/>
                <a:gd name="T41" fmla="*/ 105 h 105"/>
                <a:gd name="T42" fmla="*/ 75 w 91"/>
                <a:gd name="T43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105">
                  <a:moveTo>
                    <a:pt x="75" y="105"/>
                  </a:moveTo>
                  <a:lnTo>
                    <a:pt x="79" y="105"/>
                  </a:lnTo>
                  <a:lnTo>
                    <a:pt x="81" y="104"/>
                  </a:lnTo>
                  <a:lnTo>
                    <a:pt x="84" y="102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1" y="93"/>
                  </a:lnTo>
                  <a:lnTo>
                    <a:pt x="91" y="90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9" y="0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45" y="105"/>
                  </a:lnTo>
                  <a:lnTo>
                    <a:pt x="75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95">
              <a:extLst>
                <a:ext uri="{FF2B5EF4-FFF2-40B4-BE49-F238E27FC236}">
                  <a16:creationId xmlns:a16="http://schemas.microsoft.com/office/drawing/2014/main" xmlns="" id="{9CCB86E5-7EDF-481C-BC9A-773636ABF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388" y="1522413"/>
              <a:ext cx="47625" cy="33338"/>
            </a:xfrm>
            <a:custGeom>
              <a:avLst/>
              <a:gdLst>
                <a:gd name="T0" fmla="*/ 151 w 151"/>
                <a:gd name="T1" fmla="*/ 105 h 105"/>
                <a:gd name="T2" fmla="*/ 151 w 151"/>
                <a:gd name="T3" fmla="*/ 0 h 105"/>
                <a:gd name="T4" fmla="*/ 0 w 151"/>
                <a:gd name="T5" fmla="*/ 0 h 105"/>
                <a:gd name="T6" fmla="*/ 0 w 151"/>
                <a:gd name="T7" fmla="*/ 105 h 105"/>
                <a:gd name="T8" fmla="*/ 45 w 151"/>
                <a:gd name="T9" fmla="*/ 105 h 105"/>
                <a:gd name="T10" fmla="*/ 151 w 151"/>
                <a:gd name="T1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5">
                  <a:moveTo>
                    <a:pt x="151" y="105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45" y="105"/>
                  </a:lnTo>
                  <a:lnTo>
                    <a:pt x="151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96">
              <a:extLst>
                <a:ext uri="{FF2B5EF4-FFF2-40B4-BE49-F238E27FC236}">
                  <a16:creationId xmlns:a16="http://schemas.microsoft.com/office/drawing/2014/main" xmlns="" id="{9B1FA9DD-29CB-4D08-A2BB-8DD7BDAF2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6288" y="1522413"/>
              <a:ext cx="28575" cy="33338"/>
            </a:xfrm>
            <a:custGeom>
              <a:avLst/>
              <a:gdLst>
                <a:gd name="T0" fmla="*/ 0 w 90"/>
                <a:gd name="T1" fmla="*/ 15 h 105"/>
                <a:gd name="T2" fmla="*/ 0 w 90"/>
                <a:gd name="T3" fmla="*/ 90 h 105"/>
                <a:gd name="T4" fmla="*/ 0 w 90"/>
                <a:gd name="T5" fmla="*/ 93 h 105"/>
                <a:gd name="T6" fmla="*/ 1 w 90"/>
                <a:gd name="T7" fmla="*/ 96 h 105"/>
                <a:gd name="T8" fmla="*/ 3 w 90"/>
                <a:gd name="T9" fmla="*/ 99 h 105"/>
                <a:gd name="T10" fmla="*/ 4 w 90"/>
                <a:gd name="T11" fmla="*/ 101 h 105"/>
                <a:gd name="T12" fmla="*/ 6 w 90"/>
                <a:gd name="T13" fmla="*/ 102 h 105"/>
                <a:gd name="T14" fmla="*/ 10 w 90"/>
                <a:gd name="T15" fmla="*/ 104 h 105"/>
                <a:gd name="T16" fmla="*/ 12 w 90"/>
                <a:gd name="T17" fmla="*/ 105 h 105"/>
                <a:gd name="T18" fmla="*/ 15 w 90"/>
                <a:gd name="T19" fmla="*/ 105 h 105"/>
                <a:gd name="T20" fmla="*/ 90 w 90"/>
                <a:gd name="T21" fmla="*/ 105 h 105"/>
                <a:gd name="T22" fmla="*/ 90 w 90"/>
                <a:gd name="T23" fmla="*/ 0 h 105"/>
                <a:gd name="T24" fmla="*/ 15 w 90"/>
                <a:gd name="T25" fmla="*/ 0 h 105"/>
                <a:gd name="T26" fmla="*/ 12 w 90"/>
                <a:gd name="T27" fmla="*/ 0 h 105"/>
                <a:gd name="T28" fmla="*/ 10 w 90"/>
                <a:gd name="T29" fmla="*/ 1 h 105"/>
                <a:gd name="T30" fmla="*/ 6 w 90"/>
                <a:gd name="T31" fmla="*/ 2 h 105"/>
                <a:gd name="T32" fmla="*/ 4 w 90"/>
                <a:gd name="T33" fmla="*/ 4 h 105"/>
                <a:gd name="T34" fmla="*/ 3 w 90"/>
                <a:gd name="T35" fmla="*/ 7 h 105"/>
                <a:gd name="T36" fmla="*/ 1 w 90"/>
                <a:gd name="T37" fmla="*/ 9 h 105"/>
                <a:gd name="T38" fmla="*/ 0 w 90"/>
                <a:gd name="T39" fmla="*/ 12 h 105"/>
                <a:gd name="T40" fmla="*/ 0 w 90"/>
                <a:gd name="T41" fmla="*/ 1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0" y="15"/>
                  </a:move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10" y="104"/>
                  </a:lnTo>
                  <a:lnTo>
                    <a:pt x="12" y="105"/>
                  </a:lnTo>
                  <a:lnTo>
                    <a:pt x="15" y="105"/>
                  </a:lnTo>
                  <a:lnTo>
                    <a:pt x="90" y="105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AEE0DDEB-94B0-4768-9871-27F6BE297153}"/>
              </a:ext>
            </a:extLst>
          </p:cNvPr>
          <p:cNvSpPr txBox="1"/>
          <p:nvPr/>
        </p:nvSpPr>
        <p:spPr>
          <a:xfrm>
            <a:off x="1657166" y="1569060"/>
            <a:ext cx="91124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dirty="0" smtClean="0"/>
              <a:t>1. Возможность заниматься регулярно по свободному графику;</a:t>
            </a:r>
            <a:endParaRPr lang="ru-RU" sz="24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AEE0DDEB-94B0-4768-9871-27F6BE297153}"/>
              </a:ext>
            </a:extLst>
          </p:cNvPr>
          <p:cNvSpPr txBox="1"/>
          <p:nvPr/>
        </p:nvSpPr>
        <p:spPr>
          <a:xfrm>
            <a:off x="1657167" y="2476561"/>
            <a:ext cx="694689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dirty="0" smtClean="0"/>
              <a:t>2</a:t>
            </a:r>
            <a:r>
              <a:rPr lang="ru-RU" sz="2400" dirty="0"/>
              <a:t>. Отслеживание прогресса;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57166" y="3458097"/>
            <a:ext cx="79059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3. Оцифровка и корректировка результатов;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73045" y="456267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/>
              <a:t>4</a:t>
            </a:r>
            <a:r>
              <a:rPr lang="ru-RU" sz="2400" dirty="0"/>
              <a:t>. Использование эффективных методик;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8017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578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: Top Corners Rounded 41">
            <a:extLst>
              <a:ext uri="{FF2B5EF4-FFF2-40B4-BE49-F238E27FC236}">
                <a16:creationId xmlns:a16="http://schemas.microsoft.com/office/drawing/2014/main" xmlns="" id="{F030E608-FD0D-40AE-86BB-0A2CCB27BCF5}"/>
              </a:ext>
            </a:extLst>
          </p:cNvPr>
          <p:cNvSpPr/>
          <p:nvPr/>
        </p:nvSpPr>
        <p:spPr>
          <a:xfrm rot="16200000">
            <a:off x="5733664" y="4862222"/>
            <a:ext cx="395535" cy="28405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Top Corners Rounded 41">
            <a:extLst>
              <a:ext uri="{FF2B5EF4-FFF2-40B4-BE49-F238E27FC236}">
                <a16:creationId xmlns:a16="http://schemas.microsoft.com/office/drawing/2014/main" xmlns="" id="{F030E608-FD0D-40AE-86BB-0A2CCB27BCF5}"/>
              </a:ext>
            </a:extLst>
          </p:cNvPr>
          <p:cNvSpPr/>
          <p:nvPr/>
        </p:nvSpPr>
        <p:spPr>
          <a:xfrm rot="5400000">
            <a:off x="5898232" y="-87984"/>
            <a:ext cx="395534" cy="28405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Top Corners Rounded 41">
            <a:extLst>
              <a:ext uri="{FF2B5EF4-FFF2-40B4-BE49-F238E27FC236}">
                <a16:creationId xmlns:a16="http://schemas.microsoft.com/office/drawing/2014/main" xmlns="" id="{F030E608-FD0D-40AE-86BB-0A2CCB27BCF5}"/>
              </a:ext>
            </a:extLst>
          </p:cNvPr>
          <p:cNvSpPr/>
          <p:nvPr/>
        </p:nvSpPr>
        <p:spPr>
          <a:xfrm rot="5400000">
            <a:off x="10229963" y="2243931"/>
            <a:ext cx="346908" cy="28405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78E9E76-0170-4D84-BCC3-07E8CC1CF330}"/>
              </a:ext>
            </a:extLst>
          </p:cNvPr>
          <p:cNvSpPr/>
          <p:nvPr/>
        </p:nvSpPr>
        <p:spPr>
          <a:xfrm>
            <a:off x="0" y="6273800"/>
            <a:ext cx="584200" cy="5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A4CD4B-F87F-4BE9-AEF5-4E68C5D5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738-883E-4D82-874A-987559CF11A8}" type="datetime1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AF9FE27-70E1-44B2-A8D4-22B1FBB9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2697501" y="122535"/>
            <a:ext cx="9264193" cy="9233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Конкурентный анализ</a:t>
            </a:r>
          </a:p>
          <a:p>
            <a:pPr algn="ctr"/>
            <a:r>
              <a:rPr lang="ru-RU" sz="1400" dirty="0" smtClean="0">
                <a:latin typeface="+mj-lt"/>
              </a:rPr>
              <a:t>На основании экспертных данных, самыми важными критериями при выборе онлайн -  курсов являются:</a:t>
            </a:r>
            <a:endParaRPr lang="en-US" sz="14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ABF686F-91C6-49D1-A69F-A2D1290E7E30}"/>
              </a:ext>
            </a:extLst>
          </p:cNvPr>
          <p:cNvSpPr txBox="1"/>
          <p:nvPr/>
        </p:nvSpPr>
        <p:spPr>
          <a:xfrm>
            <a:off x="1463904" y="920010"/>
            <a:ext cx="92641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en-US" sz="2000" dirty="0"/>
          </a:p>
        </p:txBody>
      </p:sp>
      <p:sp>
        <p:nvSpPr>
          <p:cNvPr id="15" name="Rectangle: Top Corners Rounded 41">
            <a:extLst>
              <a:ext uri="{FF2B5EF4-FFF2-40B4-BE49-F238E27FC236}">
                <a16:creationId xmlns:a16="http://schemas.microsoft.com/office/drawing/2014/main" xmlns="" id="{F030E608-FD0D-40AE-86BB-0A2CCB27BCF5}"/>
              </a:ext>
            </a:extLst>
          </p:cNvPr>
          <p:cNvSpPr/>
          <p:nvPr/>
        </p:nvSpPr>
        <p:spPr>
          <a:xfrm rot="16200000">
            <a:off x="1514617" y="2294273"/>
            <a:ext cx="395535" cy="28405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29B0A24-4AF3-471F-B550-B6ECA0A271C1}"/>
              </a:ext>
            </a:extLst>
          </p:cNvPr>
          <p:cNvSpPr txBox="1"/>
          <p:nvPr/>
        </p:nvSpPr>
        <p:spPr>
          <a:xfrm>
            <a:off x="4949824" y="6159394"/>
            <a:ext cx="212513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 smtClean="0"/>
              <a:t>Отсутствие  мотивации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29B0A24-4AF3-471F-B550-B6ECA0A271C1}"/>
              </a:ext>
            </a:extLst>
          </p:cNvPr>
          <p:cNvSpPr txBox="1"/>
          <p:nvPr/>
        </p:nvSpPr>
        <p:spPr>
          <a:xfrm>
            <a:off x="4764087" y="1209140"/>
            <a:ext cx="258762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 smtClean="0"/>
              <a:t>Наличие  мотивации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29B0A24-4AF3-471F-B550-B6ECA0A271C1}"/>
              </a:ext>
            </a:extLst>
          </p:cNvPr>
          <p:cNvSpPr txBox="1"/>
          <p:nvPr/>
        </p:nvSpPr>
        <p:spPr>
          <a:xfrm>
            <a:off x="9174273" y="3541104"/>
            <a:ext cx="212513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 smtClean="0"/>
              <a:t>Эффективно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29B0A24-4AF3-471F-B550-B6ECA0A271C1}"/>
              </a:ext>
            </a:extLst>
          </p:cNvPr>
          <p:cNvSpPr txBox="1"/>
          <p:nvPr/>
        </p:nvSpPr>
        <p:spPr>
          <a:xfrm>
            <a:off x="711196" y="3591446"/>
            <a:ext cx="212513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 smtClean="0"/>
              <a:t>Не эффективно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cxnSp>
        <p:nvCxnSpPr>
          <p:cNvPr id="6" name="Прямая соединительная линия 5"/>
          <p:cNvCxnSpPr>
            <a:stCxn id="21" idx="0"/>
          </p:cNvCxnSpPr>
          <p:nvPr/>
        </p:nvCxnSpPr>
        <p:spPr>
          <a:xfrm>
            <a:off x="6095999" y="1530067"/>
            <a:ext cx="1" cy="4563137"/>
          </a:xfrm>
          <a:prstGeom prst="line">
            <a:avLst/>
          </a:prstGeom>
          <a:ln w="635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15" idx="1"/>
            <a:endCxn id="20" idx="1"/>
          </p:cNvCxnSpPr>
          <p:nvPr/>
        </p:nvCxnSpPr>
        <p:spPr>
          <a:xfrm flipV="1">
            <a:off x="3132668" y="3664215"/>
            <a:ext cx="5850466" cy="50341"/>
          </a:xfrm>
          <a:prstGeom prst="line">
            <a:avLst/>
          </a:prstGeom>
          <a:ln w="635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17222" r="87698" b="80106"/>
          <a:stretch/>
        </p:blipFill>
        <p:spPr bwMode="auto">
          <a:xfrm>
            <a:off x="6278038" y="2907031"/>
            <a:ext cx="1538518" cy="27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0" t="12516" r="74389" b="81698"/>
          <a:stretch/>
        </p:blipFill>
        <p:spPr bwMode="auto">
          <a:xfrm>
            <a:off x="6398367" y="2237559"/>
            <a:ext cx="1051560" cy="477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7" t="8277" r="71738" b="84226"/>
          <a:stretch/>
        </p:blipFill>
        <p:spPr bwMode="auto">
          <a:xfrm>
            <a:off x="6223304" y="3175263"/>
            <a:ext cx="1123950" cy="488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7" t="7074" r="73950" b="88064"/>
          <a:stretch/>
        </p:blipFill>
        <p:spPr bwMode="auto">
          <a:xfrm>
            <a:off x="7436300" y="3170473"/>
            <a:ext cx="1343820" cy="40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0" t="8519" r="43255" b="86481"/>
          <a:stretch/>
        </p:blipFill>
        <p:spPr bwMode="auto">
          <a:xfrm>
            <a:off x="6223304" y="4380775"/>
            <a:ext cx="1401687" cy="335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" t="7157" r="59307" b="83333"/>
          <a:stretch/>
        </p:blipFill>
        <p:spPr bwMode="auto">
          <a:xfrm>
            <a:off x="3644708" y="4824211"/>
            <a:ext cx="2062014" cy="300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6790" r="66204" b="86015"/>
          <a:stretch/>
        </p:blipFill>
        <p:spPr bwMode="auto">
          <a:xfrm>
            <a:off x="6291042" y="4609123"/>
            <a:ext cx="1187905" cy="43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38" t="57028" r="52396" b="35710"/>
          <a:stretch/>
        </p:blipFill>
        <p:spPr bwMode="auto">
          <a:xfrm>
            <a:off x="2949813" y="2647788"/>
            <a:ext cx="1146176" cy="54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8" t="39256" r="44115" b="53738"/>
          <a:stretch/>
        </p:blipFill>
        <p:spPr bwMode="auto">
          <a:xfrm>
            <a:off x="1097301" y="2787574"/>
            <a:ext cx="1600200" cy="38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2" t="41575" r="49279" b="52402"/>
          <a:stretch/>
        </p:blipFill>
        <p:spPr bwMode="auto">
          <a:xfrm>
            <a:off x="4168842" y="4356757"/>
            <a:ext cx="1190489" cy="36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50" t="41575" r="46207" b="52402"/>
          <a:stretch/>
        </p:blipFill>
        <p:spPr bwMode="auto">
          <a:xfrm>
            <a:off x="4088345" y="4008416"/>
            <a:ext cx="1546753" cy="34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 descr="C:\Users\vocal\OneDrive\Рабочий стол\ФАКУЛЬТЕТ\Логотипы\Untitled_logo_2_free-file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62" y="2237559"/>
            <a:ext cx="492636" cy="49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703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578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78E9E76-0170-4D84-BCC3-07E8CC1CF330}"/>
              </a:ext>
            </a:extLst>
          </p:cNvPr>
          <p:cNvSpPr/>
          <p:nvPr/>
        </p:nvSpPr>
        <p:spPr>
          <a:xfrm>
            <a:off x="0" y="6273800"/>
            <a:ext cx="584200" cy="5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A4CD4B-F87F-4BE9-AEF5-4E68C5D5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738-883E-4D82-874A-987559CF11A8}" type="datetime1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AF9FE27-70E1-44B2-A8D4-22B1FBB9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7955-6230-48B4-BD8B-A7C460F7594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1463904" y="292100"/>
            <a:ext cx="9264193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Размер рынка</a:t>
            </a:r>
            <a:endParaRPr lang="en-US" sz="3600" dirty="0">
              <a:latin typeface="+mj-lt"/>
            </a:endParaRPr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xmlns="" id="{D88C3CC7-FF16-4EE6-8784-43FED74DD3EF}"/>
              </a:ext>
            </a:extLst>
          </p:cNvPr>
          <p:cNvSpPr/>
          <p:nvPr/>
        </p:nvSpPr>
        <p:spPr>
          <a:xfrm rot="16200000">
            <a:off x="9454356" y="638960"/>
            <a:ext cx="1562100" cy="391318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: Top Corners Rounded 41">
            <a:extLst>
              <a:ext uri="{FF2B5EF4-FFF2-40B4-BE49-F238E27FC236}">
                <a16:creationId xmlns:a16="http://schemas.microsoft.com/office/drawing/2014/main" xmlns="" id="{F030E608-FD0D-40AE-86BB-0A2CCB27BCF5}"/>
              </a:ext>
            </a:extLst>
          </p:cNvPr>
          <p:cNvSpPr/>
          <p:nvPr/>
        </p:nvSpPr>
        <p:spPr>
          <a:xfrm rot="16200000">
            <a:off x="9454359" y="2291457"/>
            <a:ext cx="1562100" cy="391318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136AAE29-2C92-4992-B0FE-57B88E4FBC85}"/>
              </a:ext>
            </a:extLst>
          </p:cNvPr>
          <p:cNvSpPr txBox="1"/>
          <p:nvPr/>
        </p:nvSpPr>
        <p:spPr>
          <a:xfrm>
            <a:off x="8612651" y="4724390"/>
            <a:ext cx="323322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7" name="Овал 6"/>
          <p:cNvSpPr/>
          <p:nvPr/>
        </p:nvSpPr>
        <p:spPr>
          <a:xfrm>
            <a:off x="1352500" y="1204428"/>
            <a:ext cx="4788000" cy="4788000"/>
          </a:xfrm>
          <a:prstGeom prst="ellipse">
            <a:avLst/>
          </a:prstGeom>
          <a:solidFill>
            <a:srgbClr val="FAE7E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1748365" y="2406556"/>
            <a:ext cx="3987800" cy="368299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2421466" y="3467001"/>
            <a:ext cx="2641600" cy="258253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329B0A24-4AF3-471F-B550-B6ECA0A271C1}"/>
              </a:ext>
            </a:extLst>
          </p:cNvPr>
          <p:cNvSpPr txBox="1"/>
          <p:nvPr/>
        </p:nvSpPr>
        <p:spPr>
          <a:xfrm>
            <a:off x="8936567" y="2242867"/>
            <a:ext cx="301413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/>
              <a:t>TAM</a:t>
            </a:r>
            <a:r>
              <a:rPr lang="ru-RU" sz="1600" b="1" dirty="0" smtClean="0"/>
              <a:t> </a:t>
            </a:r>
            <a:r>
              <a:rPr lang="ru-RU" sz="1600" b="1" dirty="0"/>
              <a:t>- </a:t>
            </a:r>
            <a:r>
              <a:rPr lang="ru-RU" sz="1600" b="1" dirty="0" smtClean="0"/>
              <a:t>226 </a:t>
            </a:r>
            <a:r>
              <a:rPr lang="ru-RU" sz="1600" b="1" dirty="0"/>
              <a:t>млрд 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руб</a:t>
            </a:r>
            <a:r>
              <a:rPr lang="ru-RU" sz="1600" b="1" dirty="0" smtClean="0"/>
              <a:t>/год – онлайн образование в России</a:t>
            </a:r>
            <a:endParaRPr lang="ru-RU" sz="1600" b="1" dirty="0"/>
          </a:p>
          <a:p>
            <a:pPr algn="r"/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329B0A24-4AF3-471F-B550-B6ECA0A271C1}"/>
              </a:ext>
            </a:extLst>
          </p:cNvPr>
          <p:cNvSpPr txBox="1"/>
          <p:nvPr/>
        </p:nvSpPr>
        <p:spPr>
          <a:xfrm>
            <a:off x="2506132" y="3105985"/>
            <a:ext cx="246379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600" b="1" dirty="0"/>
              <a:t>SAM</a:t>
            </a:r>
            <a:r>
              <a:rPr lang="ru-RU" sz="1600" b="1" dirty="0" smtClean="0"/>
              <a:t> – 123 млрд руб/год</a:t>
            </a:r>
            <a:endParaRPr lang="ru-RU" sz="1600" b="1" dirty="0"/>
          </a:p>
          <a:p>
            <a:pPr algn="r"/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329B0A24-4AF3-471F-B550-B6ECA0A271C1}"/>
              </a:ext>
            </a:extLst>
          </p:cNvPr>
          <p:cNvSpPr txBox="1"/>
          <p:nvPr/>
        </p:nvSpPr>
        <p:spPr>
          <a:xfrm>
            <a:off x="2835552" y="4643744"/>
            <a:ext cx="197273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600" b="1" dirty="0"/>
              <a:t>SOM</a:t>
            </a:r>
            <a:r>
              <a:rPr lang="ru-RU" sz="1600" b="1" dirty="0" smtClean="0"/>
              <a:t> - </a:t>
            </a:r>
            <a:r>
              <a:rPr lang="ru-RU" sz="1600" b="1" dirty="0"/>
              <a:t>48 млн </a:t>
            </a:r>
            <a:r>
              <a:rPr lang="ru-RU" sz="1600" b="1" dirty="0" smtClean="0"/>
              <a:t>руб/год</a:t>
            </a:r>
            <a:endParaRPr lang="ru-RU" sz="1600" b="1" dirty="0"/>
          </a:p>
          <a:p>
            <a:pPr algn="r"/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329B0A24-4AF3-471F-B550-B6ECA0A271C1}"/>
              </a:ext>
            </a:extLst>
          </p:cNvPr>
          <p:cNvSpPr txBox="1"/>
          <p:nvPr/>
        </p:nvSpPr>
        <p:spPr>
          <a:xfrm>
            <a:off x="2188634" y="1937021"/>
            <a:ext cx="287443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2000" b="1" dirty="0"/>
              <a:t>TAM</a:t>
            </a:r>
            <a:r>
              <a:rPr lang="ru-RU" sz="2000" b="1" dirty="0" smtClean="0"/>
              <a:t> </a:t>
            </a:r>
            <a:r>
              <a:rPr lang="ru-RU" sz="2000" b="1" dirty="0"/>
              <a:t>- </a:t>
            </a:r>
            <a:r>
              <a:rPr lang="ru-RU" sz="2000" b="1" dirty="0" smtClean="0"/>
              <a:t>226 </a:t>
            </a:r>
            <a:r>
              <a:rPr lang="ru-RU" sz="2000" b="1" dirty="0"/>
              <a:t>млрд </a:t>
            </a:r>
            <a:r>
              <a:rPr lang="ru-RU" sz="2000" b="1" dirty="0" smtClean="0"/>
              <a:t>  руб/год</a:t>
            </a:r>
            <a:endParaRPr lang="ru-RU" sz="2000" b="1" dirty="0"/>
          </a:p>
          <a:p>
            <a:pPr algn="r"/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63" name="Rectangle: Top Corners Rounded 4">
            <a:extLst>
              <a:ext uri="{FF2B5EF4-FFF2-40B4-BE49-F238E27FC236}">
                <a16:creationId xmlns:a16="http://schemas.microsoft.com/office/drawing/2014/main" xmlns="" id="{D88C3CC7-FF16-4EE6-8784-43FED74DD3EF}"/>
              </a:ext>
            </a:extLst>
          </p:cNvPr>
          <p:cNvSpPr/>
          <p:nvPr/>
        </p:nvSpPr>
        <p:spPr>
          <a:xfrm rot="16200000">
            <a:off x="9448215" y="3960643"/>
            <a:ext cx="1562100" cy="391318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329B0A24-4AF3-471F-B550-B6ECA0A271C1}"/>
              </a:ext>
            </a:extLst>
          </p:cNvPr>
          <p:cNvSpPr txBox="1"/>
          <p:nvPr/>
        </p:nvSpPr>
        <p:spPr>
          <a:xfrm>
            <a:off x="8796867" y="3848023"/>
            <a:ext cx="329353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600" b="1" dirty="0"/>
              <a:t>SAM</a:t>
            </a:r>
            <a:r>
              <a:rPr lang="ru-RU" sz="1600" b="1" dirty="0" smtClean="0"/>
              <a:t> – 123 млрд руб/год – онлайн школы специализированные и с разными  направлениями </a:t>
            </a:r>
            <a:endParaRPr lang="ru-RU" sz="1600" b="1" dirty="0"/>
          </a:p>
          <a:p>
            <a:pPr algn="r"/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329B0A24-4AF3-471F-B550-B6ECA0A271C1}"/>
              </a:ext>
            </a:extLst>
          </p:cNvPr>
          <p:cNvSpPr txBox="1"/>
          <p:nvPr/>
        </p:nvSpPr>
        <p:spPr>
          <a:xfrm>
            <a:off x="9050086" y="5447259"/>
            <a:ext cx="255771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600" b="1" dirty="0"/>
              <a:t>SOM</a:t>
            </a:r>
            <a:r>
              <a:rPr lang="ru-RU" sz="1600" b="1" dirty="0" smtClean="0"/>
              <a:t> – 86,5  </a:t>
            </a:r>
            <a:r>
              <a:rPr lang="ru-RU" sz="1600" b="1" dirty="0"/>
              <a:t>млн </a:t>
            </a:r>
            <a:r>
              <a:rPr lang="ru-RU" sz="1600" b="1" dirty="0" smtClean="0"/>
              <a:t>руб/год </a:t>
            </a:r>
            <a:endParaRPr lang="ru-RU" sz="1600" b="1" dirty="0"/>
          </a:p>
          <a:p>
            <a:pPr algn="r"/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2320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578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1087889" y="292100"/>
            <a:ext cx="9264193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НАША КОМАНДА </a:t>
            </a:r>
            <a:endParaRPr lang="en-US" sz="3600" dirty="0">
              <a:latin typeface="+mj-lt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xmlns="" id="{C66ED090-369C-490D-887B-19C18EA591E3}"/>
              </a:ext>
            </a:extLst>
          </p:cNvPr>
          <p:cNvSpPr txBox="1"/>
          <p:nvPr/>
        </p:nvSpPr>
        <p:spPr>
          <a:xfrm>
            <a:off x="5719985" y="3816976"/>
            <a:ext cx="2375864" cy="24006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         </a:t>
            </a:r>
            <a:r>
              <a:rPr lang="ru-RU" sz="1600" b="1" dirty="0" smtClean="0"/>
              <a:t>Шарипова </a:t>
            </a:r>
            <a:r>
              <a:rPr lang="ru-RU" sz="1600" b="1" dirty="0" smtClean="0"/>
              <a:t>Ксения</a:t>
            </a:r>
          </a:p>
          <a:p>
            <a:endParaRPr lang="ru-RU" sz="1600" b="1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 smtClean="0"/>
              <a:t>Основатель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/>
              <a:t>Автор идеи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/>
              <a:t>Опыт педагогической деятельности 15 лет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/>
              <a:t>Победитель акселератора “Бизнес с наставником” 2022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/>
              <a:t>Опыт ведения бизнеса </a:t>
            </a:r>
            <a:r>
              <a:rPr lang="ru-RU" sz="1200" b="1" dirty="0" smtClean="0"/>
              <a:t>5 лет</a:t>
            </a: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/>
              <a:t>Опыт успешной реализации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 smtClean="0"/>
              <a:t>инвестиционной </a:t>
            </a:r>
            <a:r>
              <a:rPr lang="ru-RU" sz="1200" b="1" dirty="0"/>
              <a:t>поддержки</a:t>
            </a:r>
          </a:p>
          <a:p>
            <a:endParaRPr lang="en-US" sz="1600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xmlns="" id="{AE125C24-E68B-430E-AB26-898D61631B1B}"/>
              </a:ext>
            </a:extLst>
          </p:cNvPr>
          <p:cNvSpPr txBox="1"/>
          <p:nvPr/>
        </p:nvSpPr>
        <p:spPr>
          <a:xfrm>
            <a:off x="3167402" y="3816976"/>
            <a:ext cx="2236149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err="1" smtClean="0"/>
              <a:t>Саваровская</a:t>
            </a:r>
            <a:r>
              <a:rPr lang="ru-RU" sz="1600" b="1" dirty="0" smtClean="0"/>
              <a:t> </a:t>
            </a:r>
            <a:r>
              <a:rPr lang="ru-RU" sz="1600" b="1" dirty="0" smtClean="0"/>
              <a:t>Мария</a:t>
            </a:r>
          </a:p>
          <a:p>
            <a:endParaRPr lang="ru-RU" sz="1600" b="1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 smtClean="0"/>
              <a:t>Преподаватель фортепиано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/>
              <a:t>17 лет сценической и конкурсной деятельности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/>
              <a:t>Лауреат городских, краевых, всероссийских и международных </a:t>
            </a:r>
            <a:r>
              <a:rPr lang="ru-RU" sz="1200" b="1" dirty="0" smtClean="0"/>
              <a:t>конкурсов Опыт </a:t>
            </a:r>
            <a:r>
              <a:rPr lang="ru-RU" sz="1200" b="1" dirty="0"/>
              <a:t>педагогической деятельности 5 </a:t>
            </a:r>
            <a:r>
              <a:rPr lang="ru-RU" sz="1200" b="1" dirty="0" smtClean="0"/>
              <a:t>лет</a:t>
            </a:r>
            <a:endParaRPr lang="ru-RU" sz="1200" b="1" dirty="0"/>
          </a:p>
          <a:p>
            <a:endParaRPr lang="en-US" sz="1200" dirty="0"/>
          </a:p>
        </p:txBody>
      </p:sp>
      <p:pic>
        <p:nvPicPr>
          <p:cNvPr id="99" name="Picture 2" descr="C:\Users\vocal\OneDrive\Рабочий стол\BGonHASDIf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717" y="1442278"/>
            <a:ext cx="1325457" cy="225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3" descr="C:\Users\vocal\OneDrive\Рабочий стол\Syclqm8VPI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945" y="1442278"/>
            <a:ext cx="1501059" cy="225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C66ED090-369C-490D-887B-19C18EA591E3}"/>
              </a:ext>
            </a:extLst>
          </p:cNvPr>
          <p:cNvSpPr txBox="1"/>
          <p:nvPr/>
        </p:nvSpPr>
        <p:spPr>
          <a:xfrm>
            <a:off x="97188" y="3789822"/>
            <a:ext cx="2839606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smtClean="0"/>
              <a:t>Морозова Нина  </a:t>
            </a:r>
            <a:r>
              <a:rPr lang="ru-RU" sz="1600" b="1" dirty="0" smtClean="0"/>
              <a:t>Виссарионовна</a:t>
            </a:r>
          </a:p>
          <a:p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/>
              <a:t>Доцент, канд. </a:t>
            </a:r>
            <a:r>
              <a:rPr lang="ru-RU" sz="1200" b="1" dirty="0" err="1"/>
              <a:t>пед</a:t>
            </a:r>
            <a:r>
              <a:rPr lang="ru-RU" sz="1200" b="1" dirty="0"/>
              <a:t>. наук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/>
              <a:t>Научный руководитель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/>
              <a:t>Зам. декана по научной работе, </a:t>
            </a:r>
            <a:r>
              <a:rPr lang="ru-RU" sz="1200" b="1" dirty="0" smtClean="0"/>
              <a:t>доцент </a:t>
            </a:r>
            <a:r>
              <a:rPr lang="ru-RU" sz="1200" b="1" dirty="0" err="1"/>
              <a:t>кнд</a:t>
            </a:r>
            <a:r>
              <a:rPr lang="ru-RU" sz="1200" b="1" dirty="0"/>
              <a:t> педагогических наук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sz="1200" dirty="0"/>
          </a:p>
        </p:txBody>
      </p:sp>
      <p:pic>
        <p:nvPicPr>
          <p:cNvPr id="2051" name="Picture 3" descr="C:\Users\vocal\OneDrive\Рабочий стол\ПРЕЗА 15.07\Морозова Н.В.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48" y="1442278"/>
            <a:ext cx="1873085" cy="219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66ED090-369C-490D-887B-19C18EA591E3}"/>
              </a:ext>
            </a:extLst>
          </p:cNvPr>
          <p:cNvSpPr txBox="1"/>
          <p:nvPr/>
        </p:nvSpPr>
        <p:spPr>
          <a:xfrm>
            <a:off x="8586993" y="3693866"/>
            <a:ext cx="3170490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       </a:t>
            </a:r>
            <a:r>
              <a:rPr lang="ru-RU" sz="1600" b="1" dirty="0" err="1" smtClean="0"/>
              <a:t>Шарипов</a:t>
            </a:r>
            <a:r>
              <a:rPr lang="ru-RU" sz="1600" b="1" dirty="0" smtClean="0"/>
              <a:t> Илья  </a:t>
            </a:r>
          </a:p>
          <a:p>
            <a:endParaRPr lang="ru-RU" sz="1600" b="1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1" dirty="0" smtClean="0"/>
              <a:t>Product</a:t>
            </a:r>
            <a:r>
              <a:rPr lang="ru-RU" sz="1200" b="1" dirty="0"/>
              <a:t>-менеджер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 smtClean="0"/>
              <a:t>Опыт  производственной деятельности 16 лет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 smtClean="0"/>
              <a:t>Опыт управления проектами </a:t>
            </a: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/>
              <a:t>Победитель акселератора “Бизнес с наставником” 2022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/>
              <a:t>Опыт ведения бизнеса </a:t>
            </a:r>
            <a:r>
              <a:rPr lang="ru-RU" sz="1200" b="1" dirty="0" smtClean="0"/>
              <a:t>3 </a:t>
            </a:r>
            <a:r>
              <a:rPr lang="ru-RU" sz="1200" b="1" dirty="0"/>
              <a:t>года</a:t>
            </a:r>
          </a:p>
          <a:p>
            <a:endParaRPr lang="en-US" sz="1600" dirty="0"/>
          </a:p>
        </p:txBody>
      </p:sp>
      <p:pic>
        <p:nvPicPr>
          <p:cNvPr id="2053" name="Picture 5" descr="C:\Users\vocal\OneDrive\Рабочий стол\ПРЕЗА 15.07\6fe52c8e-beb8-47c2-8eec-606f2730f39f.jfif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7" r="3886"/>
          <a:stretch/>
        </p:blipFill>
        <p:spPr bwMode="auto">
          <a:xfrm>
            <a:off x="8747409" y="1309026"/>
            <a:ext cx="1638300" cy="229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085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578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1087889" y="292100"/>
            <a:ext cx="9264193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Наши партнеры</a:t>
            </a:r>
            <a:endParaRPr lang="en-US" sz="3600" dirty="0">
              <a:latin typeface="+mj-lt"/>
            </a:endParaRPr>
          </a:p>
        </p:txBody>
      </p:sp>
      <p:pic>
        <p:nvPicPr>
          <p:cNvPr id="2050" name="Picture 2" descr="C:\Users\vocal\OneDrive\Рабочий стол\ПРЕЗА 15.07\ПЦБК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099" y="3020665"/>
            <a:ext cx="1708476" cy="120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ocal\OneDrive\Рабочий стол\ПРЕЗА 15.07\Московское долголетие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6" y="1487638"/>
            <a:ext cx="3380700" cy="133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vocal\OneDrive\Рабочий стол\ПРЕЗА 15.07\Жизнелюбы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864" y="1554446"/>
            <a:ext cx="4417218" cy="874428"/>
          </a:xfrm>
          <a:prstGeom prst="rect">
            <a:avLst/>
          </a:prstGeom>
          <a:solidFill>
            <a:schemeClr val="bg1">
              <a:lumMod val="95000"/>
            </a:schemeClr>
          </a:solidFill>
          <a:extLst/>
        </p:spPr>
      </p:pic>
      <p:pic>
        <p:nvPicPr>
          <p:cNvPr id="2054" name="Picture 6" descr="C:\Users\vocal\OneDrive\Рабочий стол\ПРЕЗА 15.07\Фаворит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632" y="3541107"/>
            <a:ext cx="3363777" cy="83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vocal\OneDrive\Рабочий стол\ПРЕЗА 15.07\ПАРТНЕРЫ\Безымянный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207" y="2867025"/>
            <a:ext cx="3655218" cy="62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741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578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1087889" y="292100"/>
            <a:ext cx="9264193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Отзывы </a:t>
            </a:r>
            <a:r>
              <a:rPr lang="en-US" sz="3200" b="1" dirty="0" smtClean="0">
                <a:latin typeface="+mj-lt"/>
              </a:rPr>
              <a:t>B2B</a:t>
            </a:r>
            <a:endParaRPr lang="en-US" sz="3600" dirty="0">
              <a:latin typeface="+mj-lt"/>
            </a:endParaRPr>
          </a:p>
        </p:txBody>
      </p:sp>
      <p:pic>
        <p:nvPicPr>
          <p:cNvPr id="4099" name="Picture 3" descr="C:\Users\vocal\OneDrive\Рабочий стол\ОТЗЫВЫ\Отзывы ЛЕЧЕБНЫЙ ВОКАЛ\7a096cf7-d333-49a8-992d-f4a4db3b5824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31" y="4113378"/>
            <a:ext cx="3119596" cy="97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vocal\OneDrive\Рабочий стол\ОТЗЫВЫ\Отзывы ЛЕЧЕБНЫЙ ВОКАЛ\33f7ed77-2346-4940-b2a7-fc4fc854971d.jf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561" y="1109827"/>
            <a:ext cx="357187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vocal\OneDrive\Рабочий стол\ОТЗЫВЫ\Отзывы ЛЕЧЕБНЫЙ ВОКАЛ\88c1bd18-6f5e-499b-a7de-e24505f9cb32.jf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31" y="1097791"/>
            <a:ext cx="3119597" cy="180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vocal\OneDrive\Рабочий стол\ОТЗЫВЫ\Отзывы ЛЕЧЕБНЫЙ ВОКАЛ\4643b6dd-561a-4d4b-97ed-1e78d860cee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561" y="2983416"/>
            <a:ext cx="3571875" cy="341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vocal\OneDrive\Рабочий стол\ОТЗЫВЫ\Отзывы ЛЕЧЕБНЫЙ ВОКАЛ\bae65c84-cae1-41c0-a311-069b75b6f522.jf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474" y="1093953"/>
            <a:ext cx="3571875" cy="335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vocal\OneDrive\Рабочий стол\ОТЗЫВЫ\Отзывы ЛЕЧЕБНЫЙ ВОКАЛ\e8283e89-a9f1-4057-944e-850b964296ef.jf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30" y="2983416"/>
            <a:ext cx="3119597" cy="92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vocal\OneDrive\Рабочий стол\ОТЗЫВЫ\Отзывы ЛЕЧЕБНЫЙ ВОКАЛ\ebf42e61-e441-415e-abce-41f3a3921427.jf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474" y="4679447"/>
            <a:ext cx="3571875" cy="171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29" y="5375121"/>
            <a:ext cx="3119597" cy="102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7842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578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1087889" y="292100"/>
            <a:ext cx="9264193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Отзывы </a:t>
            </a:r>
            <a:r>
              <a:rPr lang="en-US" sz="3200" b="1" dirty="0" smtClean="0">
                <a:latin typeface="+mj-lt"/>
              </a:rPr>
              <a:t>B2C</a:t>
            </a:r>
            <a:endParaRPr lang="en-US" sz="3600" dirty="0">
              <a:latin typeface="+mj-lt"/>
            </a:endParaRPr>
          </a:p>
        </p:txBody>
      </p:sp>
      <p:pic>
        <p:nvPicPr>
          <p:cNvPr id="7176" name="Picture 8" descr="C:\Users\vocal\OneDrive\Рабочий стол\ОТЗЫВЫ МАША ФОНО\022df1e4-db46-4c4c-8140-b01fc9a1ccd5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36" y="784543"/>
            <a:ext cx="1655363" cy="358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C:\Users\vocal\OneDrive\Рабочий стол\ОТЗЫВЫ МАША ФОНО\680b906e-9a68-477e-92f2-7c48077c66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612" y="4689208"/>
            <a:ext cx="2807888" cy="166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vocal\OneDrive\Рабочий стол\ОТЗЫВЫ\Отзывы Ксюша М.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756" y="5379717"/>
            <a:ext cx="3968349" cy="96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vocal\OneDrive\Рабочий стол\ОТЗЫВЫ\Отзыв фортепиано 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586" y="931357"/>
            <a:ext cx="3522606" cy="241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vocal\OneDrive\Рабочий стол\ОТЗЫВЫ\Отзыв 2 фортепиано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493" y="784543"/>
            <a:ext cx="2280637" cy="381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vocal\OneDrive\Рабочий стол\ОТЗЫВЫ\Отзывы ЛЕЧЕБНЫЙ ВОКАЛ\8bac2a39-9344-44a0-9c7c-5975026099ef.jf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586" y="3551186"/>
            <a:ext cx="3522606" cy="152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vocal\OneDrive\Рабочий стол\ОТЗЫВЫ\Отзывы ЛЕЧЕБНЫЙ ВОКАЛ\2f09090a-4041-4058-8132-a0d2be597020.jf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163" y="975070"/>
            <a:ext cx="2727423" cy="339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vocal\OneDrive\Рабочий стол\ОТЗЫВЫ\Отзывы ЛЕЧЕБНЫЙ ВОКАЛ\f50963b2-f063-4bc1-8bde-e326b371334b.jf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37" y="4909928"/>
            <a:ext cx="2753816" cy="159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314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578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2285997" y="295891"/>
            <a:ext cx="7939087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Дорожная карта развития</a:t>
            </a:r>
            <a:endParaRPr lang="en-US" sz="3600" dirty="0">
              <a:latin typeface="+mj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13131"/>
              </p:ext>
            </p:extLst>
          </p:nvPr>
        </p:nvGraphicFramePr>
        <p:xfrm>
          <a:off x="588165" y="3629024"/>
          <a:ext cx="11144251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454"/>
                <a:gridCol w="1993200"/>
                <a:gridCol w="1237158"/>
                <a:gridCol w="1639727"/>
                <a:gridCol w="1639727"/>
                <a:gridCol w="1089878"/>
                <a:gridCol w="1944107"/>
              </a:tblGrid>
              <a:tr h="101917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Подготовка материалов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Регистрация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 знака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ТЗ на разработку  платформы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Аренда платформы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Разработка платформы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Привлечение клиентов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Старт работы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Сбор обратной связи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Разработка платформы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Доработка курсов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Привлечение сотрудников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Маркетинг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Расширение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 клиентской базы</a:t>
                      </a:r>
                      <a:endParaRPr lang="ru-RU" sz="1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Аренда  сервера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Продление товарного знака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Разработка мобильного приложения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Маркетинг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ru-RU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Маркетинг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Расширение клиентской базы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Аренда помещения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Маркетинг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Расширение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клиентской базы</a:t>
                      </a:r>
                      <a:endParaRPr lang="ru-RU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4457700" y="3290972"/>
            <a:ext cx="26479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600" b="1" dirty="0" smtClean="0">
                <a:latin typeface="+mj-lt"/>
              </a:rPr>
              <a:t>Мероприятия</a:t>
            </a:r>
            <a:endParaRPr lang="en-US" sz="1600" dirty="0">
              <a:latin typeface="+mj-lt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142749"/>
              </p:ext>
            </p:extLst>
          </p:nvPr>
        </p:nvGraphicFramePr>
        <p:xfrm>
          <a:off x="2001835" y="2856511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5 656 300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6 345 000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4333875" y="2370101"/>
            <a:ext cx="26479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600" b="1" dirty="0" smtClean="0">
                <a:latin typeface="+mj-lt"/>
              </a:rPr>
              <a:t>Инвестиции, рублей</a:t>
            </a:r>
            <a:endParaRPr lang="en-US" sz="1600" dirty="0">
              <a:latin typeface="+mj-lt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811396"/>
              </p:ext>
            </p:extLst>
          </p:nvPr>
        </p:nvGraphicFramePr>
        <p:xfrm>
          <a:off x="3271041" y="5101166"/>
          <a:ext cx="57785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3950"/>
                <a:gridCol w="21145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Чистый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дисконтированный  доход  (</a:t>
                      </a:r>
                      <a:r>
                        <a:rPr lang="en-US" sz="10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NPV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), тыс.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AE7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5752,9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AE7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Внутренняя форма доходности (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IRR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),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%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28,99%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Индекс прибыльности (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PI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AE7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5,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26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Дисконтированный период окупаемости (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dPBP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), лет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5,39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val="3286045077"/>
              </p:ext>
            </p:extLst>
          </p:nvPr>
        </p:nvGraphicFramePr>
        <p:xfrm>
          <a:off x="1176337" y="-246221"/>
          <a:ext cx="9401175" cy="3473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2922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vocal\OneDrive\Рабочий стол\1677318329_bogatyr-club-p-pastelnii-sirenevii-fon-vkontakt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38052" cy="71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3C92C2E-8888-42AB-A36D-D6F2B362B0CD}"/>
              </a:ext>
            </a:extLst>
          </p:cNvPr>
          <p:cNvSpPr txBox="1"/>
          <p:nvPr/>
        </p:nvSpPr>
        <p:spPr>
          <a:xfrm>
            <a:off x="1087889" y="292100"/>
            <a:ext cx="9264193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Приглашаем к сотрудничеству</a:t>
            </a:r>
            <a:endParaRPr lang="en-US" sz="3600" dirty="0">
              <a:latin typeface="+mj-lt"/>
            </a:endParaRPr>
          </a:p>
        </p:txBody>
      </p:sp>
      <p:pic>
        <p:nvPicPr>
          <p:cNvPr id="7" name="Picture 2" descr="C:\Users\vocal\OneDrive\Рабочий стол\ФАКУЛЬТЕТ\Логотипы\Untitled_logo_2_free-fi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345" y="519971"/>
            <a:ext cx="1593473" cy="159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EAEBA89-B616-43ED-A91E-61105E1C9DD6}"/>
              </a:ext>
            </a:extLst>
          </p:cNvPr>
          <p:cNvSpPr txBox="1"/>
          <p:nvPr/>
        </p:nvSpPr>
        <p:spPr>
          <a:xfrm>
            <a:off x="2555191" y="1621002"/>
            <a:ext cx="6329585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/>
              <a:t>Онлайн – платформа для развития творческого потенциала</a:t>
            </a:r>
            <a:endParaRPr lang="en-US" sz="3200" dirty="0"/>
          </a:p>
        </p:txBody>
      </p:sp>
      <p:pic>
        <p:nvPicPr>
          <p:cNvPr id="8194" name="Picture 2" descr="C:\Users\vocal\OneDrive\Рабочий стол\QR\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553" y="3038474"/>
            <a:ext cx="2536826" cy="253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430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cD color sc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31737"/>
      </a:accent1>
      <a:accent2>
        <a:srgbClr val="FFC427"/>
      </a:accent2>
      <a:accent3>
        <a:srgbClr val="B4D78E"/>
      </a:accent3>
      <a:accent4>
        <a:srgbClr val="749CD3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dern 04">
      <a:majorFont>
        <a:latin typeface="Century Gothic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3729</TotalTime>
  <Words>618</Words>
  <Application>Microsoft Office PowerPoint</Application>
  <PresentationFormat>Произвольный</PresentationFormat>
  <Paragraphs>172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Nugroho Ade</dc:creator>
  <cp:lastModifiedBy>vocal</cp:lastModifiedBy>
  <cp:revision>224</cp:revision>
  <dcterms:created xsi:type="dcterms:W3CDTF">2018-05-14T04:22:42Z</dcterms:created>
  <dcterms:modified xsi:type="dcterms:W3CDTF">2024-08-12T17:37:05Z</dcterms:modified>
</cp:coreProperties>
</file>