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7" r:id="rId2"/>
    <p:sldId id="268" r:id="rId3"/>
    <p:sldId id="26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</p:sldIdLst>
  <p:sldSz cx="9144000" cy="5143500" type="screen16x9"/>
  <p:notesSz cx="6858000" cy="9144000"/>
  <p:embeddedFontLst>
    <p:embeddedFont>
      <p:font typeface="Montserrat" panose="00000500000000000000" pitchFamily="2" charset="-52"/>
      <p:regular r:id="rId14"/>
      <p:bold r:id="rId15"/>
      <p:italic r:id="rId16"/>
      <p:boldItalic r:id="rId17"/>
    </p:embeddedFont>
    <p:embeddedFont>
      <p:font typeface="Montserrat Light" panose="00000400000000000000" pitchFamily="2" charset="-52"/>
      <p:regular r:id="rId18"/>
      <p:bold r:id="rId19"/>
      <p:italic r:id="rId20"/>
      <p:boldItalic r:id="rId21"/>
    </p:embeddedFont>
    <p:embeddedFont>
      <p:font typeface="Montserrat SemiBold" panose="00000700000000000000" pitchFamily="2" charset="-52"/>
      <p:bold r:id="rId22"/>
      <p:boldItalic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hBJ2jcPK/Ed49WbIqNSoRqwW6x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6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62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t.me/sfas_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fas7@mail.ru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131664" y="2026805"/>
            <a:ext cx="42870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b="1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Создать проект тепличной конструкции и разработать программное обеспечение с использованием искусственного интеллекта.</a:t>
            </a:r>
            <a:endParaRPr sz="145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ctrTitle"/>
          </p:nvPr>
        </p:nvSpPr>
        <p:spPr>
          <a:xfrm>
            <a:off x="181975" y="310800"/>
            <a:ext cx="4337700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1800" b="1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Умная теплица на Andruino UNO с автополивом и ИИ</a:t>
            </a:r>
            <a:endParaRPr sz="3200"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90" y="15525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260800" y="3719799"/>
            <a:ext cx="3116700" cy="12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ФИО </a:t>
            </a:r>
            <a:b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Фаесханов Владислав</a:t>
            </a:r>
            <a:b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Литвяк </a:t>
            </a:r>
            <a:r>
              <a:rPr lang="ru-RU" sz="1200">
                <a:latin typeface="Montserrat Light"/>
                <a:ea typeface="Montserrat Light"/>
                <a:cs typeface="Montserrat Light"/>
                <a:sym typeface="Montserrat Light"/>
              </a:rPr>
              <a:t>Мария</a:t>
            </a:r>
            <a:br>
              <a:rPr lang="ru-RU" sz="1200"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>
                <a:latin typeface="Montserrat Light"/>
                <a:ea typeface="Montserrat Light"/>
                <a:cs typeface="Montserrat Light"/>
                <a:sym typeface="Montserrat Light"/>
              </a:rPr>
              <a:t>Зайцев Артем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latin typeface="Montserrat Light"/>
                <a:ea typeface="Montserrat Light"/>
                <a:cs typeface="Montserrat Light"/>
                <a:sym typeface="Montserrat Light"/>
              </a:rPr>
              <a:t>Зиновьев Роман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latin typeface="Montserrat Light"/>
                <a:ea typeface="Montserrat Light"/>
                <a:cs typeface="Montserrat Light"/>
                <a:sym typeface="Montserrat Light"/>
              </a:rPr>
              <a:t>Волик Алина</a:t>
            </a:r>
            <a:endParaRPr sz="1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90200" y="2441175"/>
            <a:ext cx="2578200" cy="257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SemiBold"/>
              <a:buChar char="●"/>
            </a:pPr>
            <a:r>
              <a:rPr lang="ru-RU">
                <a:latin typeface="Montserrat SemiBold"/>
                <a:ea typeface="Montserrat SemiBold"/>
                <a:cs typeface="Montserrat SemiBold"/>
                <a:sym typeface="Montserrat SemiBold"/>
              </a:rPr>
              <a:t>Владельцы фермерских хозяйств, Частные домовладельцы, желающие вырастить собственный урожай, Агрохолдинги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SemiBold"/>
              <a:buChar char="●"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  <a:t>Проблема контроля роста растений и экономии ресурсов(свет, тепло, энергия и вода) для фермеров и агрономов, а также улучшение управления тепличных комплексов</a:t>
            </a:r>
            <a:endParaRPr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1050">
                <a:solidFill>
                  <a:srgbClr val="2C2E35"/>
                </a:solidFill>
                <a:highlight>
                  <a:srgbClr val="FFFFFF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  <a:t>Трудозатратно. Автоматизация теплицы сводит к минимуму участие человека в сельскохозяйственном труде.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050">
              <a:solidFill>
                <a:srgbClr val="2C2E35"/>
              </a:solidFill>
              <a:highlight>
                <a:srgbClr val="FFFFFF"/>
              </a:highlight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050">
                <a:solidFill>
                  <a:srgbClr val="2C2E35"/>
                </a:solidFill>
                <a:highlight>
                  <a:srgbClr val="FFFFFF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  <a:t>Вам больше не нужно бегать в теплицу, как на дежурство, постоянно переживать о том, не пересохла ли почва, не жарко ли растениям,  достаточно ли им света, воздуха, влаги.</a:t>
            </a:r>
            <a:endParaRPr sz="1050">
              <a:solidFill>
                <a:srgbClr val="2C2E35"/>
              </a:solidFill>
              <a:highlight>
                <a:srgbClr val="FFFFFF"/>
              </a:highlight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br>
              <a:rPr lang="ru-RU" sz="1050">
                <a:solidFill>
                  <a:srgbClr val="2C2E35"/>
                </a:solidFill>
                <a:highlight>
                  <a:srgbClr val="FFFFFF"/>
                </a:highlight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endParaRPr sz="200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2776125" y="611087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SemiBold"/>
              <a:buChar char="●"/>
            </a:pPr>
            <a:r>
              <a:rPr lang="ru-RU" sz="2000">
                <a:latin typeface="Montserrat SemiBold"/>
                <a:ea typeface="Montserrat SemiBold"/>
                <a:cs typeface="Montserrat SemiBold"/>
                <a:sym typeface="Montserrat SemiBold"/>
              </a:rPr>
              <a:t>Умная теплица на Andruino UNO с автополивом и ИИ</a:t>
            </a:r>
            <a:endParaRPr sz="140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SemiBold"/>
              <a:buChar char="●"/>
            </a:pPr>
            <a:r>
              <a:rPr lang="ru-RU" sz="2000">
                <a:latin typeface="Montserrat SemiBold"/>
                <a:ea typeface="Montserrat SemiBold"/>
                <a:cs typeface="Montserrat SemiBold"/>
                <a:sym typeface="Montserrat SemiBold"/>
              </a:rPr>
              <a:t>Продукт решает проблему контроля роста растений и экономии ресурсов(свет, тепло, энергия и вода) для фермеров и агрономов, а также помогает улучшить управление тепличных комплексов</a:t>
            </a:r>
            <a:endParaRPr sz="200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</a:rPr>
              <a:t>●</a:t>
            </a:r>
            <a:r>
              <a:rPr lang="ru-RU" sz="2000">
                <a:solidFill>
                  <a:schemeClr val="dk1"/>
                </a:solidFill>
              </a:rPr>
              <a:t>Россия</a:t>
            </a:r>
            <a:endParaRPr sz="200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</a:rPr>
              <a:t>●</a:t>
            </a:r>
            <a:r>
              <a:rPr lang="ru-RU" sz="2000">
                <a:solidFill>
                  <a:schemeClr val="dk1"/>
                </a:solidFill>
              </a:rPr>
              <a:t>PAM - 1 миллион долларов до 2027 года</a:t>
            </a:r>
            <a:endParaRPr sz="2000">
              <a:solidFill>
                <a:schemeClr val="dk1"/>
              </a:solidFill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TAM - 300 тыс долларов</a:t>
            </a:r>
            <a:endParaRPr sz="2000">
              <a:solidFill>
                <a:schemeClr val="dk1"/>
              </a:solidFill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SAM - 120 тыс долларов</a:t>
            </a:r>
            <a:endParaRPr sz="2000">
              <a:solidFill>
                <a:schemeClr val="dk1"/>
              </a:solidFill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dk1"/>
                </a:solidFill>
              </a:rPr>
              <a:t>SOM - 8,4 тыс долларов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2557800" y="1244300"/>
            <a:ext cx="64209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 Light"/>
              <a:buChar char="●"/>
            </a:pPr>
            <a:r>
              <a:rPr lang="ru-RU" sz="17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Кто наши конкуренты:</a:t>
            </a:r>
            <a:br>
              <a:rPr lang="ru-RU" sz="17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7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Умнытеплицы.РФ</a:t>
            </a:r>
            <a:r>
              <a:rPr lang="ru-RU" sz="1700">
                <a:latin typeface="Montserrat Light"/>
                <a:ea typeface="Montserrat Light"/>
                <a:cs typeface="Montserrat Light"/>
                <a:sym typeface="Montserrat Light"/>
              </a:rPr>
              <a:t>,</a:t>
            </a:r>
            <a:r>
              <a:rPr lang="ru-RU" sz="17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Городтеплиц.ru</a:t>
            </a:r>
            <a:r>
              <a:rPr lang="ru-RU" sz="1700"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ru-RU" sz="17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EcoGrow</a:t>
            </a:r>
            <a:r>
              <a:rPr lang="ru-RU" sz="1700"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ru-RU" sz="17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GrowSmart, АgroTech, GreenWave, ВioGrow</a:t>
            </a:r>
            <a:endParaRPr sz="11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 Light"/>
              <a:buChar char="●"/>
            </a:pPr>
            <a:r>
              <a:rPr lang="ru-RU" sz="1700">
                <a:latin typeface="Montserrat Light"/>
                <a:ea typeface="Montserrat Light"/>
                <a:cs typeface="Montserrat Light"/>
                <a:sym typeface="Montserrat Light"/>
              </a:rPr>
              <a:t>Мы интереснее потребителю благодаря инновационной технологии и удобству использования через мобильное приложение, что позволяет экономить ресурсы и адаптироваться под индивидуальные потребности. Клиенты узнают о нас через активное продвижение в социальных сетях, участие в выставках и сотрудничество с агрономическими организациями, а также благодаря положительным отзывам пользователей.</a:t>
            </a:r>
            <a:endParaRPr sz="17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Модель монетизации </a:t>
            </a: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-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разовые продажи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Каналы привлечения</a:t>
            </a: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Участие в Выставках и Конференциях</a:t>
            </a: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Контекстная и таргетированная реклама в социальных сетях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4" name="Google Shape;10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9299" y="3091375"/>
            <a:ext cx="2794001" cy="185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4075" y="3173417"/>
            <a:ext cx="3221450" cy="162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1" name="Google Shape;111;p7"/>
          <p:cNvSpPr txBox="1"/>
          <p:nvPr/>
        </p:nvSpPr>
        <p:spPr>
          <a:xfrm>
            <a:off x="2809300" y="1244312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●CAC - 500 рублей</a:t>
            </a:r>
            <a:endParaRPr sz="2000" dirty="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●APC - 1 покупка на одного клиента</a:t>
            </a:r>
            <a:endParaRPr sz="2000" dirty="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●</a:t>
            </a:r>
            <a:r>
              <a:rPr lang="ru-RU" sz="2000" dirty="0" err="1">
                <a:solidFill>
                  <a:schemeClr val="dk1"/>
                </a:solidFill>
              </a:rPr>
              <a:t>AvP</a:t>
            </a:r>
            <a:r>
              <a:rPr lang="ru-RU" sz="2000" dirty="0">
                <a:solidFill>
                  <a:schemeClr val="dk1"/>
                </a:solidFill>
              </a:rPr>
              <a:t> - </a:t>
            </a:r>
            <a:r>
              <a:rPr lang="en-US" sz="2000" dirty="0">
                <a:solidFill>
                  <a:schemeClr val="dk1"/>
                </a:solidFill>
              </a:rPr>
              <a:t>4</a:t>
            </a:r>
            <a:r>
              <a:rPr lang="ru-RU" sz="2000" dirty="0">
                <a:solidFill>
                  <a:schemeClr val="dk1"/>
                </a:solidFill>
              </a:rPr>
              <a:t>0000 рублей</a:t>
            </a:r>
            <a:endParaRPr sz="2000" dirty="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</a:rPr>
              <a:t>●</a:t>
            </a:r>
            <a:r>
              <a:rPr lang="ru-RU" sz="2000" dirty="0" err="1">
                <a:solidFill>
                  <a:schemeClr val="dk1"/>
                </a:solidFill>
              </a:rPr>
              <a:t>COGs</a:t>
            </a:r>
            <a:r>
              <a:rPr lang="ru-RU" sz="2000" dirty="0">
                <a:solidFill>
                  <a:schemeClr val="dk1"/>
                </a:solidFill>
              </a:rPr>
              <a:t> - 15 тысяч рублей</a:t>
            </a:r>
            <a:endParaRPr sz="2000" dirty="0">
              <a:solidFill>
                <a:schemeClr val="dk1"/>
              </a:solidFill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2" name="Google Shape;112;p7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8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2525700" y="754422"/>
            <a:ext cx="6169500" cy="3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и тестирование прототипа. </a:t>
            </a: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базовой системы управления климатом (температура, влажность, освещение) с использованием датчиков и микроконтроллера. Тестирование в лабораторных условиях и внесение необходимых корректировок.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200">
                <a:solidFill>
                  <a:schemeClr val="dk1"/>
                </a:solidFill>
              </a:rPr>
              <a:t> </a:t>
            </a:r>
            <a:r>
              <a:rPr lang="ru-RU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Масштабирование и интеграция. </a:t>
            </a: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более сложной системы с расширенными функциями (мониторинг почвы, автоматический полив, система оповещения). Создание прототипа для коммерческой теплицы. Интеграция с облачной платформой для удаленного доступа и анализа данных.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200">
                <a:solidFill>
                  <a:schemeClr val="dk1"/>
                </a:solidFill>
              </a:rPr>
              <a:t> </a:t>
            </a:r>
            <a:r>
              <a:rPr lang="ru-RU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Коммерциализация. </a:t>
            </a: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Запуск пилотного проекта на коммерческой основе. Анализ полученных данных и оптимизация системы. Поиск инвесторов и партнеров для дальнейшего развития и масштабирования проекта.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8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9"/>
          <p:cNvSpPr txBox="1"/>
          <p:nvPr/>
        </p:nvSpPr>
        <p:spPr>
          <a:xfrm>
            <a:off x="0" y="611071"/>
            <a:ext cx="8832300" cy="4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Роли, фотографии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Фаесханов Владислав - Лидер</a:t>
            </a:r>
            <a:b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Литвяк Мария - SMM-специалист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Зайцев Артем - Финансовый менеджер  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Зиновьев Роман - Технический продакт-менеджер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Волик Алина -</a:t>
            </a:r>
            <a:r>
              <a:rPr lang="ru-RU" sz="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Аналитик-стратег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</a:b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26" name="Google Shape;12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718" y="2649125"/>
            <a:ext cx="1711274" cy="228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2447" y="688423"/>
            <a:ext cx="2611552" cy="196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1450" y="2649125"/>
            <a:ext cx="1711274" cy="2281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3685" y="688425"/>
            <a:ext cx="2938765" cy="1960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0"/>
          <p:cNvSpPr txBox="1"/>
          <p:nvPr/>
        </p:nvSpPr>
        <p:spPr>
          <a:xfrm>
            <a:off x="2974500" y="677095"/>
            <a:ext cx="6169500" cy="44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Инвестиционный запрос</a:t>
            </a:r>
            <a:b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Мы ищем инвестиции для: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AutoNum type="arabicPeriod"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Закупки оборудования (датчики влажности, насосы, микроконтроллеры, материалы для строительства теплиц).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AutoNum type="arabicPeriod"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Разработки программного обеспечения для интеграции систем мониторинга и управления.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AutoNum type="arabicPeriod"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Проведения пилотного тестирования и масштабирования.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Запрос партнерства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ищем</a:t>
            </a:r>
            <a:r>
              <a:rPr lang="ru-RU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sz="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Технических партнеров для совместной разработки системы управления и оптимизации поливов.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Производственные компании для изготовления модуль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Запрос на поиск экспертизы</a:t>
            </a:r>
            <a:b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Какая помощь требуется: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AutoNum type="arabicPeriod"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Консультации по выбору и калибровке датчиков влажности и температуры.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AutoNum type="arabicPeriod"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алгоритмов для оптимизации полива.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AutoNum type="arabicPeriod"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Экспертная оценка энергоэффективности и устойчивости конструкции.</a:t>
            </a:r>
            <a:b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6" name="Google Shape;136;p10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1"/>
          <p:cNvSpPr txBox="1"/>
          <p:nvPr/>
        </p:nvSpPr>
        <p:spPr>
          <a:xfrm>
            <a:off x="-2899050" y="2257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237300" y="1403725"/>
            <a:ext cx="4608000" cy="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Спасибо за внимание.</a:t>
            </a:r>
            <a:b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3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6" name="Google Shape;14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1"/>
          <p:cNvSpPr txBox="1"/>
          <p:nvPr/>
        </p:nvSpPr>
        <p:spPr>
          <a:xfrm>
            <a:off x="45575" y="3632025"/>
            <a:ext cx="50709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Контакты для связи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Почта: </a:t>
            </a:r>
            <a:r>
              <a:rPr lang="ru-RU" sz="2000" u="sng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6"/>
              </a:rPr>
              <a:t>sfas7@mail.ru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Телеграм: @</a:t>
            </a:r>
            <a:r>
              <a:rPr lang="ru-RU" sz="2000" u="sng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7"/>
              </a:rPr>
              <a:t>sfas_0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ВК: @z1naida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620</Words>
  <Application>Microsoft Office PowerPoint</Application>
  <PresentationFormat>Экран (16:9)</PresentationFormat>
  <Paragraphs>95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Montserrat</vt:lpstr>
      <vt:lpstr>Montserrat Light</vt:lpstr>
      <vt:lpstr>Montserrat SemiBold</vt:lpstr>
      <vt:lpstr>Roboto</vt:lpstr>
      <vt:lpstr>Simple Light</vt:lpstr>
      <vt:lpstr>Умная теплица на Andruino UNO с автополивом и ИИ</vt:lpstr>
      <vt:lpstr>Задача </vt:lpstr>
      <vt:lpstr>Описание решения / продукт </vt:lpstr>
      <vt:lpstr>Рынок 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Умная теплица на Andruino UNO с автополивом и ИИ</dc:title>
  <dc:creator>Сергей</dc:creator>
  <cp:lastModifiedBy>slightix .</cp:lastModifiedBy>
  <cp:revision>2</cp:revision>
  <dcterms:modified xsi:type="dcterms:W3CDTF">2024-11-30T08:19:33Z</dcterms:modified>
</cp:coreProperties>
</file>