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8JLWFOJNpzWwdIO4qmM+hyP+K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1585A-F127-4E01-B619-7F42FF785402}">
  <a:tblStyle styleId="{AA21585A-F127-4E01-B619-7F42FF785402}" styleName="Table_0">
    <a:wholeTbl>
      <a:tcTxStyle b="off" i="off">
        <a:font>
          <a:latin typeface="Gilroy"/>
          <a:ea typeface="Gilroy"/>
          <a:cs typeface="Gilroy"/>
        </a:font>
        <a:srgbClr val="000000"/>
      </a:tcTxStyle>
      <a:tcStyle>
        <a:tcBdr>
          <a:lef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rgbClr val="FFFFFF"/>
      </a:tcTxStyle>
      <a:tcStyle>
        <a:tcBdr/>
        <a:fill>
          <a:solidFill>
            <a:srgbClr val="B5D8E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A84D-81E9-4A1C-94FF-EEF83DEB22F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47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AFD8F2-701A-4C79-AE9E-928154D69A7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DC9F1A-BABC-46F0-9E03-5420397CECB8}">
      <dgm:prSet phldrT="[Текст]" custT="1"/>
      <dgm:spPr/>
      <dgm:t>
        <a:bodyPr/>
        <a:lstStyle/>
        <a:p>
          <a:r>
            <a:rPr lang="ru-RU" sz="1800" dirty="0" smtClean="0"/>
            <a:t>500 000 </a:t>
          </a:r>
          <a:r>
            <a:rPr lang="ru-RU" sz="1800" b="1" dirty="0" smtClean="0">
              <a:solidFill>
                <a:schemeClr val="bg1"/>
              </a:solidFill>
              <a:latin typeface="Times New Roman"/>
              <a:cs typeface="Times New Roman"/>
            </a:rPr>
            <a:t>₽ Создание прототипа.</a:t>
          </a:r>
          <a:r>
            <a:rPr lang="ru-RU" sz="1800" dirty="0" smtClean="0"/>
            <a:t> </a:t>
          </a:r>
          <a:endParaRPr lang="ru-RU" sz="1800" dirty="0"/>
        </a:p>
      </dgm:t>
    </dgm:pt>
    <dgm:pt modelId="{4F09F433-E505-4708-A509-E077BC569D0C}" type="parTrans" cxnId="{5DE2CF3F-2198-4ED7-BFE0-17D09ADAD6B5}">
      <dgm:prSet/>
      <dgm:spPr/>
      <dgm:t>
        <a:bodyPr/>
        <a:lstStyle/>
        <a:p>
          <a:endParaRPr lang="ru-RU"/>
        </a:p>
      </dgm:t>
    </dgm:pt>
    <dgm:pt modelId="{D7FE80A7-D99E-459A-AA53-DD88434048AC}" type="sibTrans" cxnId="{5DE2CF3F-2198-4ED7-BFE0-17D09ADAD6B5}">
      <dgm:prSet/>
      <dgm:spPr/>
      <dgm:t>
        <a:bodyPr/>
        <a:lstStyle/>
        <a:p>
          <a:endParaRPr lang="ru-RU"/>
        </a:p>
      </dgm:t>
    </dgm:pt>
    <dgm:pt modelId="{6BD5E5C4-2DF2-4AB2-9379-F69F7A8D956C}">
      <dgm:prSet phldrT="[Текст]" custT="1"/>
      <dgm:spPr/>
      <dgm:t>
        <a:bodyPr/>
        <a:lstStyle/>
        <a:p>
          <a:r>
            <a:rPr lang="ru-RU" sz="1800" dirty="0" smtClean="0"/>
            <a:t>200 000 ₽ Проведение тестов</a:t>
          </a:r>
          <a:r>
            <a:rPr lang="ru-RU" sz="2200" dirty="0" smtClean="0"/>
            <a:t>.</a:t>
          </a:r>
          <a:endParaRPr lang="ru-RU" sz="2200" dirty="0"/>
        </a:p>
      </dgm:t>
    </dgm:pt>
    <dgm:pt modelId="{FF842ABA-1765-44F3-B30F-9B1443FB80EC}" type="parTrans" cxnId="{DE1190D1-DB8D-4792-BD43-0F8BB10CEDB6}">
      <dgm:prSet/>
      <dgm:spPr/>
      <dgm:t>
        <a:bodyPr/>
        <a:lstStyle/>
        <a:p>
          <a:endParaRPr lang="ru-RU"/>
        </a:p>
      </dgm:t>
    </dgm:pt>
    <dgm:pt modelId="{713F6DB8-DAAE-4B96-AFD5-043C92375A7E}" type="sibTrans" cxnId="{DE1190D1-DB8D-4792-BD43-0F8BB10CEDB6}">
      <dgm:prSet/>
      <dgm:spPr/>
      <dgm:t>
        <a:bodyPr/>
        <a:lstStyle/>
        <a:p>
          <a:endParaRPr lang="ru-RU"/>
        </a:p>
      </dgm:t>
    </dgm:pt>
    <dgm:pt modelId="{3BDE77B3-4B80-401B-9B8B-8AAB48EBB5BF}">
      <dgm:prSet phldrT="[Текст]" custT="1"/>
      <dgm:spPr/>
      <dgm:t>
        <a:bodyPr/>
        <a:lstStyle/>
        <a:p>
          <a:r>
            <a:rPr lang="ru-RU" sz="1800" dirty="0" smtClean="0"/>
            <a:t>100 000 ₽</a:t>
          </a:r>
        </a:p>
        <a:p>
          <a:r>
            <a:rPr lang="ru-RU" sz="1600" dirty="0" smtClean="0"/>
            <a:t>Создание коммерческой организации.</a:t>
          </a:r>
          <a:endParaRPr lang="ru-RU" sz="1600" dirty="0"/>
        </a:p>
      </dgm:t>
    </dgm:pt>
    <dgm:pt modelId="{9A8B8EB8-AAC7-429F-BEA2-309B58CB59AB}" type="parTrans" cxnId="{F58F2506-B98A-4A1D-ABFB-C9453C1BDD88}">
      <dgm:prSet/>
      <dgm:spPr/>
      <dgm:t>
        <a:bodyPr/>
        <a:lstStyle/>
        <a:p>
          <a:endParaRPr lang="ru-RU"/>
        </a:p>
      </dgm:t>
    </dgm:pt>
    <dgm:pt modelId="{4B751DD8-21EB-4638-9063-D9F0DAC1336B}" type="sibTrans" cxnId="{F58F2506-B98A-4A1D-ABFB-C9453C1BDD88}">
      <dgm:prSet/>
      <dgm:spPr/>
      <dgm:t>
        <a:bodyPr/>
        <a:lstStyle/>
        <a:p>
          <a:endParaRPr lang="ru-RU"/>
        </a:p>
      </dgm:t>
    </dgm:pt>
    <dgm:pt modelId="{5EE927F5-6348-469B-8ED8-BA64B60EBCD8}">
      <dgm:prSet phldrT="[Текст]"/>
      <dgm:spPr/>
      <dgm:t>
        <a:bodyPr/>
        <a:lstStyle/>
        <a:p>
          <a:r>
            <a:rPr lang="ru-RU" dirty="0" smtClean="0"/>
            <a:t>200 000 Пилотная реализация проекта.</a:t>
          </a:r>
          <a:endParaRPr lang="ru-RU" dirty="0"/>
        </a:p>
      </dgm:t>
    </dgm:pt>
    <dgm:pt modelId="{2C34060D-6DE4-4A9A-B6E2-12E699480F47}" type="parTrans" cxnId="{127BA5E1-CEB6-47B3-9E52-321D092FC231}">
      <dgm:prSet/>
      <dgm:spPr/>
      <dgm:t>
        <a:bodyPr/>
        <a:lstStyle/>
        <a:p>
          <a:endParaRPr lang="ru-RU"/>
        </a:p>
      </dgm:t>
    </dgm:pt>
    <dgm:pt modelId="{810837AA-8CAE-46D3-A66F-1250C39C8737}" type="sibTrans" cxnId="{127BA5E1-CEB6-47B3-9E52-321D092FC231}">
      <dgm:prSet/>
      <dgm:spPr/>
      <dgm:t>
        <a:bodyPr/>
        <a:lstStyle/>
        <a:p>
          <a:endParaRPr lang="ru-RU"/>
        </a:p>
      </dgm:t>
    </dgm:pt>
    <dgm:pt modelId="{617E3BB0-F5C3-4489-9F63-BF1982E514D9}">
      <dgm:prSet phldrT="[Текст]"/>
      <dgm:spPr/>
      <dgm:t>
        <a:bodyPr/>
        <a:lstStyle/>
        <a:p>
          <a:r>
            <a:rPr lang="ru-RU" dirty="0" smtClean="0"/>
            <a:t>В общем 1 млн. руб.</a:t>
          </a:r>
          <a:endParaRPr lang="ru-RU" dirty="0"/>
        </a:p>
      </dgm:t>
    </dgm:pt>
    <dgm:pt modelId="{91908554-58A3-450B-A0A0-784BAB197A6C}" type="parTrans" cxnId="{69FD5046-BF87-40A1-9C6C-68DB99FB8BE5}">
      <dgm:prSet/>
      <dgm:spPr/>
      <dgm:t>
        <a:bodyPr/>
        <a:lstStyle/>
        <a:p>
          <a:endParaRPr lang="ru-RU"/>
        </a:p>
      </dgm:t>
    </dgm:pt>
    <dgm:pt modelId="{A9BD25D9-823A-491C-89FF-ACB0255D143D}" type="sibTrans" cxnId="{69FD5046-BF87-40A1-9C6C-68DB99FB8BE5}">
      <dgm:prSet/>
      <dgm:spPr/>
      <dgm:t>
        <a:bodyPr/>
        <a:lstStyle/>
        <a:p>
          <a:endParaRPr lang="ru-RU"/>
        </a:p>
      </dgm:t>
    </dgm:pt>
    <dgm:pt modelId="{32F47635-2696-4079-AC25-146354A5374C}" type="pres">
      <dgm:prSet presAssocID="{55AFD8F2-701A-4C79-AE9E-928154D69A7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91E265-BB4B-4A6C-9944-90F038A7DB79}" type="pres">
      <dgm:prSet presAssocID="{DDDC9F1A-BABC-46F0-9E03-5420397CECB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56C947-06BC-40D9-8D2F-D39B0133DBBD}" type="pres">
      <dgm:prSet presAssocID="{D7FE80A7-D99E-459A-AA53-DD88434048AC}" presName="sibTrans" presStyleCnt="0"/>
      <dgm:spPr/>
    </dgm:pt>
    <dgm:pt modelId="{8736DBBD-327F-401B-B6E2-2077172449F5}" type="pres">
      <dgm:prSet presAssocID="{6BD5E5C4-2DF2-4AB2-9379-F69F7A8D956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AFE95-ADDB-4AB0-A1D7-FBEB12DF1AC2}" type="pres">
      <dgm:prSet presAssocID="{713F6DB8-DAAE-4B96-AFD5-043C92375A7E}" presName="sibTrans" presStyleCnt="0"/>
      <dgm:spPr/>
    </dgm:pt>
    <dgm:pt modelId="{D88B611D-8C59-4112-BEFE-7704881766BD}" type="pres">
      <dgm:prSet presAssocID="{3BDE77B3-4B80-401B-9B8B-8AAB48EBB5B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60BD11-8CC4-4F44-BB59-52CACE65B69E}" type="pres">
      <dgm:prSet presAssocID="{4B751DD8-21EB-4638-9063-D9F0DAC1336B}" presName="sibTrans" presStyleCnt="0"/>
      <dgm:spPr/>
    </dgm:pt>
    <dgm:pt modelId="{99ED861B-A6C2-4A7D-BEC8-9998F9646583}" type="pres">
      <dgm:prSet presAssocID="{5EE927F5-6348-469B-8ED8-BA64B60EBCD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18791-B769-47CB-94AB-0C7D08200F63}" type="pres">
      <dgm:prSet presAssocID="{810837AA-8CAE-46D3-A66F-1250C39C8737}" presName="sibTrans" presStyleCnt="0"/>
      <dgm:spPr/>
    </dgm:pt>
    <dgm:pt modelId="{5356CCC3-52D4-4C5B-A793-6E0F37290CEB}" type="pres">
      <dgm:prSet presAssocID="{617E3BB0-F5C3-4489-9F63-BF1982E514D9}" presName="node" presStyleLbl="node1" presStyleIdx="4" presStyleCnt="5" custLinFactNeighborX="1701" custLinFactNeighborY="-2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A9673F-F7BA-4EAF-A314-000EBB111CAC}" type="presOf" srcId="{5EE927F5-6348-469B-8ED8-BA64B60EBCD8}" destId="{99ED861B-A6C2-4A7D-BEC8-9998F9646583}" srcOrd="0" destOrd="0" presId="urn:microsoft.com/office/officeart/2005/8/layout/default"/>
    <dgm:cxn modelId="{F58F2506-B98A-4A1D-ABFB-C9453C1BDD88}" srcId="{55AFD8F2-701A-4C79-AE9E-928154D69A72}" destId="{3BDE77B3-4B80-401B-9B8B-8AAB48EBB5BF}" srcOrd="2" destOrd="0" parTransId="{9A8B8EB8-AAC7-429F-BEA2-309B58CB59AB}" sibTransId="{4B751DD8-21EB-4638-9063-D9F0DAC1336B}"/>
    <dgm:cxn modelId="{16F4C97E-19D9-489E-A5D7-DBE30188D56F}" type="presOf" srcId="{617E3BB0-F5C3-4489-9F63-BF1982E514D9}" destId="{5356CCC3-52D4-4C5B-A793-6E0F37290CEB}" srcOrd="0" destOrd="0" presId="urn:microsoft.com/office/officeart/2005/8/layout/default"/>
    <dgm:cxn modelId="{148AA5CF-2C42-4D23-8EBA-804E52849ABA}" type="presOf" srcId="{3BDE77B3-4B80-401B-9B8B-8AAB48EBB5BF}" destId="{D88B611D-8C59-4112-BEFE-7704881766BD}" srcOrd="0" destOrd="0" presId="urn:microsoft.com/office/officeart/2005/8/layout/default"/>
    <dgm:cxn modelId="{DE1190D1-DB8D-4792-BD43-0F8BB10CEDB6}" srcId="{55AFD8F2-701A-4C79-AE9E-928154D69A72}" destId="{6BD5E5C4-2DF2-4AB2-9379-F69F7A8D956C}" srcOrd="1" destOrd="0" parTransId="{FF842ABA-1765-44F3-B30F-9B1443FB80EC}" sibTransId="{713F6DB8-DAAE-4B96-AFD5-043C92375A7E}"/>
    <dgm:cxn modelId="{5DE2CF3F-2198-4ED7-BFE0-17D09ADAD6B5}" srcId="{55AFD8F2-701A-4C79-AE9E-928154D69A72}" destId="{DDDC9F1A-BABC-46F0-9E03-5420397CECB8}" srcOrd="0" destOrd="0" parTransId="{4F09F433-E505-4708-A509-E077BC569D0C}" sibTransId="{D7FE80A7-D99E-459A-AA53-DD88434048AC}"/>
    <dgm:cxn modelId="{6B00566E-17DF-4DE4-BBAB-4A2980879CCD}" type="presOf" srcId="{6BD5E5C4-2DF2-4AB2-9379-F69F7A8D956C}" destId="{8736DBBD-327F-401B-B6E2-2077172449F5}" srcOrd="0" destOrd="0" presId="urn:microsoft.com/office/officeart/2005/8/layout/default"/>
    <dgm:cxn modelId="{127BA5E1-CEB6-47B3-9E52-321D092FC231}" srcId="{55AFD8F2-701A-4C79-AE9E-928154D69A72}" destId="{5EE927F5-6348-469B-8ED8-BA64B60EBCD8}" srcOrd="3" destOrd="0" parTransId="{2C34060D-6DE4-4A9A-B6E2-12E699480F47}" sibTransId="{810837AA-8CAE-46D3-A66F-1250C39C8737}"/>
    <dgm:cxn modelId="{83A94979-AF25-430A-A3C7-68DEBAC17241}" type="presOf" srcId="{55AFD8F2-701A-4C79-AE9E-928154D69A72}" destId="{32F47635-2696-4079-AC25-146354A5374C}" srcOrd="0" destOrd="0" presId="urn:microsoft.com/office/officeart/2005/8/layout/default"/>
    <dgm:cxn modelId="{69F86D91-A800-485D-841E-130529A718C7}" type="presOf" srcId="{DDDC9F1A-BABC-46F0-9E03-5420397CECB8}" destId="{9F91E265-BB4B-4A6C-9944-90F038A7DB79}" srcOrd="0" destOrd="0" presId="urn:microsoft.com/office/officeart/2005/8/layout/default"/>
    <dgm:cxn modelId="{69FD5046-BF87-40A1-9C6C-68DB99FB8BE5}" srcId="{55AFD8F2-701A-4C79-AE9E-928154D69A72}" destId="{617E3BB0-F5C3-4489-9F63-BF1982E514D9}" srcOrd="4" destOrd="0" parTransId="{91908554-58A3-450B-A0A0-784BAB197A6C}" sibTransId="{A9BD25D9-823A-491C-89FF-ACB0255D143D}"/>
    <dgm:cxn modelId="{E5A6C112-6D63-4CF6-AC34-DFEBE6A64530}" type="presParOf" srcId="{32F47635-2696-4079-AC25-146354A5374C}" destId="{9F91E265-BB4B-4A6C-9944-90F038A7DB79}" srcOrd="0" destOrd="0" presId="urn:microsoft.com/office/officeart/2005/8/layout/default"/>
    <dgm:cxn modelId="{E07C61D8-6498-4E80-925A-9915B6E5D113}" type="presParOf" srcId="{32F47635-2696-4079-AC25-146354A5374C}" destId="{3F56C947-06BC-40D9-8D2F-D39B0133DBBD}" srcOrd="1" destOrd="0" presId="urn:microsoft.com/office/officeart/2005/8/layout/default"/>
    <dgm:cxn modelId="{12891072-A8E5-41F8-8556-CFD480E63122}" type="presParOf" srcId="{32F47635-2696-4079-AC25-146354A5374C}" destId="{8736DBBD-327F-401B-B6E2-2077172449F5}" srcOrd="2" destOrd="0" presId="urn:microsoft.com/office/officeart/2005/8/layout/default"/>
    <dgm:cxn modelId="{FD68F738-BC05-437D-BFC4-9D35C50696D2}" type="presParOf" srcId="{32F47635-2696-4079-AC25-146354A5374C}" destId="{6E2AFE95-ADDB-4AB0-A1D7-FBEB12DF1AC2}" srcOrd="3" destOrd="0" presId="urn:microsoft.com/office/officeart/2005/8/layout/default"/>
    <dgm:cxn modelId="{44D8A6EA-4B47-41DB-AE3C-1D7D7D53DDFD}" type="presParOf" srcId="{32F47635-2696-4079-AC25-146354A5374C}" destId="{D88B611D-8C59-4112-BEFE-7704881766BD}" srcOrd="4" destOrd="0" presId="urn:microsoft.com/office/officeart/2005/8/layout/default"/>
    <dgm:cxn modelId="{6E88E083-CE7C-417C-BB77-EE47BA034BEB}" type="presParOf" srcId="{32F47635-2696-4079-AC25-146354A5374C}" destId="{B760BD11-8CC4-4F44-BB59-52CACE65B69E}" srcOrd="5" destOrd="0" presId="urn:microsoft.com/office/officeart/2005/8/layout/default"/>
    <dgm:cxn modelId="{E2DA9F6E-D144-426F-A2C4-2F2D594467D9}" type="presParOf" srcId="{32F47635-2696-4079-AC25-146354A5374C}" destId="{99ED861B-A6C2-4A7D-BEC8-9998F9646583}" srcOrd="6" destOrd="0" presId="urn:microsoft.com/office/officeart/2005/8/layout/default"/>
    <dgm:cxn modelId="{652BFF82-0AF3-4DFB-91B7-41C608247744}" type="presParOf" srcId="{32F47635-2696-4079-AC25-146354A5374C}" destId="{9BF18791-B769-47CB-94AB-0C7D08200F63}" srcOrd="7" destOrd="0" presId="urn:microsoft.com/office/officeart/2005/8/layout/default"/>
    <dgm:cxn modelId="{5532FF48-CE69-4FFB-B29A-2DA38653501F}" type="presParOf" srcId="{32F47635-2696-4079-AC25-146354A5374C}" destId="{5356CCC3-52D4-4C5B-A793-6E0F37290CE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1E265-BB4B-4A6C-9944-90F038A7DB79}">
      <dsp:nvSpPr>
        <dsp:cNvPr id="0" name=""/>
        <dsp:cNvSpPr/>
      </dsp:nvSpPr>
      <dsp:spPr>
        <a:xfrm>
          <a:off x="625276" y="2140"/>
          <a:ext cx="1792098" cy="1075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500 000 </a:t>
          </a:r>
          <a:r>
            <a:rPr lang="ru-RU" sz="1800" b="1" kern="1200" dirty="0" smtClean="0">
              <a:solidFill>
                <a:schemeClr val="bg1"/>
              </a:solidFill>
              <a:latin typeface="Times New Roman"/>
              <a:cs typeface="Times New Roman"/>
            </a:rPr>
            <a:t>₽ Создание прототипа.</a:t>
          </a: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625276" y="2140"/>
        <a:ext cx="1792098" cy="1075259"/>
      </dsp:txXfrm>
    </dsp:sp>
    <dsp:sp modelId="{8736DBBD-327F-401B-B6E2-2077172449F5}">
      <dsp:nvSpPr>
        <dsp:cNvPr id="0" name=""/>
        <dsp:cNvSpPr/>
      </dsp:nvSpPr>
      <dsp:spPr>
        <a:xfrm>
          <a:off x="2596584" y="2140"/>
          <a:ext cx="1792098" cy="1075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200 000 ₽ Проведение тестов</a:t>
          </a:r>
          <a:r>
            <a:rPr lang="ru-RU" sz="2200" kern="1200" dirty="0" smtClean="0"/>
            <a:t>.</a:t>
          </a:r>
          <a:endParaRPr lang="ru-RU" sz="2200" kern="1200" dirty="0"/>
        </a:p>
      </dsp:txBody>
      <dsp:txXfrm>
        <a:off x="2596584" y="2140"/>
        <a:ext cx="1792098" cy="1075259"/>
      </dsp:txXfrm>
    </dsp:sp>
    <dsp:sp modelId="{D88B611D-8C59-4112-BEFE-7704881766BD}">
      <dsp:nvSpPr>
        <dsp:cNvPr id="0" name=""/>
        <dsp:cNvSpPr/>
      </dsp:nvSpPr>
      <dsp:spPr>
        <a:xfrm>
          <a:off x="625276" y="1256609"/>
          <a:ext cx="1792098" cy="1075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100 000 ₽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Создание коммерческой организации.</a:t>
          </a:r>
          <a:endParaRPr lang="ru-RU" sz="1600" kern="1200" dirty="0"/>
        </a:p>
      </dsp:txBody>
      <dsp:txXfrm>
        <a:off x="625276" y="1256609"/>
        <a:ext cx="1792098" cy="1075259"/>
      </dsp:txXfrm>
    </dsp:sp>
    <dsp:sp modelId="{99ED861B-A6C2-4A7D-BEC8-9998F9646583}">
      <dsp:nvSpPr>
        <dsp:cNvPr id="0" name=""/>
        <dsp:cNvSpPr/>
      </dsp:nvSpPr>
      <dsp:spPr>
        <a:xfrm>
          <a:off x="2596584" y="1256609"/>
          <a:ext cx="1792098" cy="1075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200 000 Пилотная реализация проекта.</a:t>
          </a:r>
          <a:endParaRPr lang="ru-RU" sz="1700" kern="1200" dirty="0"/>
        </a:p>
      </dsp:txBody>
      <dsp:txXfrm>
        <a:off x="2596584" y="1256609"/>
        <a:ext cx="1792098" cy="1075259"/>
      </dsp:txXfrm>
    </dsp:sp>
    <dsp:sp modelId="{5356CCC3-52D4-4C5B-A793-6E0F37290CEB}">
      <dsp:nvSpPr>
        <dsp:cNvPr id="0" name=""/>
        <dsp:cNvSpPr/>
      </dsp:nvSpPr>
      <dsp:spPr>
        <a:xfrm>
          <a:off x="1641414" y="2480595"/>
          <a:ext cx="1792098" cy="1075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 общем 1 млн. руб.</a:t>
          </a:r>
          <a:endParaRPr lang="ru-RU" sz="1700" kern="1200" dirty="0"/>
        </a:p>
      </dsp:txBody>
      <dsp:txXfrm>
        <a:off x="1641414" y="2480595"/>
        <a:ext cx="1792098" cy="1075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01629" y="1752850"/>
            <a:ext cx="6599914" cy="315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" marR="5080" algn="ctr">
              <a:lnSpc>
                <a:spcPct val="90000"/>
              </a:lnSpc>
              <a:spcBef>
                <a:spcPts val="1330"/>
              </a:spcBef>
            </a:pPr>
            <a:r>
              <a:rPr lang="ru-RU" sz="2800" spc="-8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РАЗРАБОТКА</a:t>
            </a:r>
            <a:r>
              <a:rPr lang="ru-RU" sz="2800" spc="-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СИСТЕМЫ</a:t>
            </a:r>
            <a:r>
              <a:rPr lang="ru-RU" sz="2800" spc="-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БЫСТРОЙ</a:t>
            </a:r>
            <a:r>
              <a:rPr lang="ru-RU" sz="2800" spc="-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3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ЗАРЯДКИ</a:t>
            </a:r>
            <a:r>
              <a:rPr lang="ru-RU" sz="2800" spc="-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НА</a:t>
            </a:r>
            <a:r>
              <a:rPr lang="ru-RU" sz="2800" spc="-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ОСНОВЕ </a:t>
            </a:r>
            <a:r>
              <a:rPr lang="ru-RU" sz="2800" spc="-6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МНОГОФУНКЦИОНАЛЬНОГО ИНТЕГРИРОВАННОГО </a:t>
            </a:r>
            <a:r>
              <a:rPr lang="ru-RU" sz="2800" spc="-15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ЭЛЕКТРОМАГНИТНОГО</a:t>
            </a:r>
            <a:r>
              <a:rPr lang="ru-RU" sz="2800" spc="-1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ru-RU" sz="2800" spc="-3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КОМПОНЕНТА</a:t>
            </a:r>
            <a:endParaRPr lang="ru-RU" sz="2800" dirty="0" smtClean="0">
              <a:solidFill>
                <a:schemeClr val="accent4"/>
              </a:solidFill>
              <a:latin typeface="Times New Roman"/>
              <a:cs typeface="Times New Roman"/>
            </a:endParaRPr>
          </a:p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3638" b="1" i="0" u="none" strike="noStrike" cap="none" dirty="0" smtClean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38" b="0" i="0" u="none" strike="noStrike" cap="none" dirty="0">
              <a:solidFill>
                <a:srgbClr val="65469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406401" y="597149"/>
            <a:ext cx="2627086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2</a:t>
            </a:fld>
            <a:endParaRPr/>
          </a:p>
        </p:txBody>
      </p:sp>
      <p:pic>
        <p:nvPicPr>
          <p:cNvPr id="7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029" y="1030514"/>
            <a:ext cx="3078611" cy="3216060"/>
          </a:xfrm>
          <a:prstGeom prst="rect">
            <a:avLst/>
          </a:prstGeom>
        </p:spPr>
      </p:pic>
      <p:sp>
        <p:nvSpPr>
          <p:cNvPr id="8" name="object 13"/>
          <p:cNvSpPr txBox="1"/>
          <p:nvPr/>
        </p:nvSpPr>
        <p:spPr>
          <a:xfrm>
            <a:off x="276396" y="4505307"/>
            <a:ext cx="361343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D2D4F"/>
                </a:solidFill>
                <a:latin typeface="Times New Roman"/>
                <a:cs typeface="Times New Roman"/>
              </a:rPr>
              <a:t>Рисунок</a:t>
            </a:r>
            <a:r>
              <a:rPr sz="1200" spc="-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1 – Демонстрация</a:t>
            </a:r>
            <a:r>
              <a:rPr sz="1200"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D2D4F"/>
                </a:solidFill>
                <a:latin typeface="Times New Roman"/>
                <a:cs typeface="Times New Roman"/>
              </a:rPr>
              <a:t>дороги Уфа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 – </a:t>
            </a:r>
            <a:r>
              <a:rPr sz="1200" spc="-15" dirty="0">
                <a:solidFill>
                  <a:srgbClr val="2D2D4F"/>
                </a:solidFill>
                <a:latin typeface="Times New Roman"/>
                <a:cs typeface="Times New Roman"/>
              </a:rPr>
              <a:t>Екатеринбург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68914" y="907331"/>
            <a:ext cx="4572000" cy="5275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0" marR="5080" indent="-342900">
              <a:lnSpc>
                <a:spcPct val="100800"/>
              </a:lnSpc>
              <a:spcBef>
                <a:spcPts val="75"/>
              </a:spcBef>
              <a:buFont typeface="Wingdings"/>
              <a:buChar char=""/>
              <a:tabLst>
                <a:tab pos="355600" algn="l"/>
              </a:tabLst>
            </a:pPr>
            <a:r>
              <a:rPr lang="ru-RU" b="1" spc="-10" dirty="0" smtClean="0">
                <a:solidFill>
                  <a:srgbClr val="2D2D4F"/>
                </a:solidFill>
                <a:latin typeface="Times New Roman"/>
                <a:cs typeface="Times New Roman"/>
              </a:rPr>
              <a:t>Слабо </a:t>
            </a:r>
            <a:r>
              <a:rPr lang="ru-RU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развитая </a:t>
            </a:r>
            <a:r>
              <a:rPr lang="ru-RU" b="1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инфраструктура </a:t>
            </a:r>
            <a:r>
              <a:rPr lang="ru-RU" b="1" spc="-58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быстрых</a:t>
            </a:r>
            <a:r>
              <a:rPr lang="ru-RU" b="1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зарядных</a:t>
            </a:r>
            <a:r>
              <a:rPr lang="ru-RU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 станций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3602424" y="1472971"/>
            <a:ext cx="4780915" cy="43261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>
              <a:lnSpc>
                <a:spcPct val="100800"/>
              </a:lnSpc>
              <a:spcBef>
                <a:spcPts val="75"/>
              </a:spcBef>
              <a:buFont typeface="Wingdings"/>
              <a:buChar char=""/>
              <a:tabLst>
                <a:tab pos="355600" algn="l"/>
              </a:tabLst>
            </a:pPr>
            <a:r>
              <a:rPr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Высокие массогабаритные 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показатели</a:t>
            </a:r>
            <a:r>
              <a:rPr b="1" spc="-5" dirty="0">
                <a:solidFill>
                  <a:srgbClr val="2D2D4F"/>
                </a:solidFill>
                <a:latin typeface="Times New Roman"/>
                <a:cs typeface="Times New Roman"/>
              </a:rPr>
              <a:t> зарядных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устройств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20341" y="2178391"/>
            <a:ext cx="3715657" cy="2023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lang="ru-RU" spc="-10" dirty="0" smtClean="0">
                <a:solidFill>
                  <a:srgbClr val="2D2D4F"/>
                </a:solidFill>
                <a:latin typeface="Times New Roman"/>
                <a:cs typeface="Times New Roman"/>
              </a:rPr>
              <a:t>Запас </a:t>
            </a:r>
            <a:r>
              <a:rPr lang="ru-RU" spc="-40" dirty="0" smtClean="0">
                <a:solidFill>
                  <a:srgbClr val="2D2D4F"/>
                </a:solidFill>
                <a:latin typeface="Times New Roman"/>
                <a:cs typeface="Times New Roman"/>
              </a:rPr>
              <a:t>хода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на </a:t>
            </a: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полной </a:t>
            </a:r>
            <a:r>
              <a:rPr lang="ru-RU" spc="-10" dirty="0" smtClean="0">
                <a:solidFill>
                  <a:srgbClr val="2D2D4F"/>
                </a:solidFill>
                <a:latin typeface="Times New Roman"/>
                <a:cs typeface="Times New Roman"/>
              </a:rPr>
              <a:t>зарядке </a:t>
            </a:r>
            <a:r>
              <a:rPr lang="ru-RU" spc="-5"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Nissan</a:t>
            </a: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484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5"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Leaf</a:t>
            </a: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,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км</a:t>
            </a:r>
            <a:endParaRPr lang="ru-RU" dirty="0" smtClean="0">
              <a:latin typeface="Times New Roman"/>
              <a:cs typeface="Times New Roman"/>
            </a:endParaRPr>
          </a:p>
          <a:p>
            <a:pPr marL="12700" marR="513715">
              <a:lnSpc>
                <a:spcPct val="115999"/>
              </a:lnSpc>
              <a:spcBef>
                <a:spcPts val="1225"/>
              </a:spcBef>
            </a:pP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Продолжительность зарядки до </a:t>
            </a:r>
            <a:r>
              <a:rPr lang="ru-RU" spc="-484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1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полного</a:t>
            </a: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solidFill>
                  <a:srgbClr val="2D2D4F"/>
                </a:solidFill>
                <a:latin typeface="Times New Roman"/>
                <a:cs typeface="Times New Roman"/>
              </a:rPr>
              <a:t>«бака»,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 ч</a:t>
            </a:r>
            <a:endParaRPr lang="ru-RU" dirty="0" smtClean="0">
              <a:latin typeface="Times New Roman"/>
              <a:cs typeface="Times New Roman"/>
            </a:endParaRPr>
          </a:p>
          <a:p>
            <a:pPr marL="12700" marR="1730375">
              <a:lnSpc>
                <a:spcPct val="117000"/>
              </a:lnSpc>
              <a:spcBef>
                <a:spcPts val="1245"/>
              </a:spcBef>
            </a:pP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Время</a:t>
            </a:r>
            <a:r>
              <a:rPr lang="ru-RU" spc="-2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solidFill>
                  <a:srgbClr val="2D2D4F"/>
                </a:solidFill>
                <a:latin typeface="Times New Roman"/>
                <a:cs typeface="Times New Roman"/>
              </a:rPr>
              <a:t>всего</a:t>
            </a:r>
            <a:r>
              <a:rPr lang="ru-RU" spc="-2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пути</a:t>
            </a:r>
            <a:r>
              <a:rPr lang="ru-RU" spc="-2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на </a:t>
            </a:r>
            <a:r>
              <a:rPr lang="ru-RU" spc="-484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solidFill>
                  <a:srgbClr val="2D2D4F"/>
                </a:solidFill>
                <a:latin typeface="Times New Roman"/>
                <a:cs typeface="Times New Roman"/>
              </a:rPr>
              <a:t>электромобиле,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ч</a:t>
            </a:r>
            <a:endParaRPr lang="ru-RU" dirty="0" smtClean="0">
              <a:latin typeface="Times New Roman"/>
              <a:cs typeface="Times New Roman"/>
            </a:endParaRPr>
          </a:p>
          <a:p>
            <a:pPr marL="12700" marR="54610">
              <a:lnSpc>
                <a:spcPct val="117000"/>
              </a:lnSpc>
              <a:spcBef>
                <a:spcPts val="890"/>
              </a:spcBef>
            </a:pP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Время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в пути на </a:t>
            </a:r>
            <a:r>
              <a:rPr lang="ru-RU" spc="-1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автомобиле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с </a:t>
            </a:r>
            <a:r>
              <a:rPr lang="ru-RU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ДВС, </a:t>
            </a:r>
            <a:r>
              <a:rPr lang="ru-RU" spc="-484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2D2D4F"/>
                </a:solidFill>
                <a:latin typeface="Times New Roman"/>
                <a:cs typeface="Times New Roman"/>
              </a:rPr>
              <a:t>ч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3893578" y="1914796"/>
            <a:ext cx="940435" cy="2275623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05"/>
              </a:spcBef>
            </a:pPr>
            <a:r>
              <a:rPr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3</a:t>
            </a:r>
            <a:r>
              <a:rPr lang="ru-RU"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5</a:t>
            </a:r>
            <a:r>
              <a:rPr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0</a:t>
            </a:r>
            <a:endParaRPr sz="28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100"/>
              </a:spcBef>
            </a:pPr>
            <a:r>
              <a:rPr lang="ru-RU"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13</a:t>
            </a:r>
            <a:endParaRPr sz="28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060"/>
              </a:spcBef>
            </a:pPr>
            <a:r>
              <a:rPr sz="2800" b="1" dirty="0">
                <a:solidFill>
                  <a:srgbClr val="2D2D4F"/>
                </a:solidFill>
                <a:latin typeface="Times New Roman"/>
                <a:cs typeface="Times New Roman"/>
              </a:rPr>
              <a:t>20</a:t>
            </a:r>
            <a:endParaRPr sz="28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860"/>
              </a:spcBef>
            </a:pPr>
            <a:r>
              <a:rPr sz="2800" b="1" dirty="0">
                <a:solidFill>
                  <a:srgbClr val="2D2D4F"/>
                </a:solidFill>
                <a:latin typeface="Times New Roman"/>
                <a:cs typeface="Times New Roman"/>
              </a:rPr>
              <a:t>8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Техническое решение проблемы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3</a:t>
            </a:fld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474177" y="1184047"/>
            <a:ext cx="7950296" cy="633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Разработка</a:t>
            </a:r>
            <a:r>
              <a:rPr sz="1800" b="1" spc="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портативного</a:t>
            </a:r>
            <a:r>
              <a:rPr sz="1800" b="1" spc="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зарядного</a:t>
            </a:r>
            <a:r>
              <a:rPr sz="1800" b="1" spc="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устройства</a:t>
            </a:r>
            <a:r>
              <a:rPr sz="1800" b="1" spc="2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D2D4F"/>
                </a:solidFill>
                <a:latin typeface="Times New Roman"/>
                <a:cs typeface="Times New Roman"/>
              </a:rPr>
              <a:t>(AC/DC)</a:t>
            </a:r>
            <a:r>
              <a:rPr sz="1800" b="1" spc="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sz="1800" b="1" spc="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базе</a:t>
            </a:r>
            <a:r>
              <a:rPr sz="1800" b="1" spc="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интегрированных </a:t>
            </a:r>
            <a:r>
              <a:rPr sz="1800" b="1" spc="-484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электромагнитных</a:t>
            </a:r>
            <a:r>
              <a:rPr sz="1800" b="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элементов</a:t>
            </a: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D2D4F"/>
                </a:solidFill>
                <a:latin typeface="Times New Roman"/>
                <a:cs typeface="Times New Roman"/>
              </a:rPr>
              <a:t>для</a:t>
            </a:r>
            <a:r>
              <a:rPr sz="1800" b="1" spc="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электромобилей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8" name="object 11"/>
          <p:cNvSpPr txBox="1"/>
          <p:nvPr/>
        </p:nvSpPr>
        <p:spPr>
          <a:xfrm>
            <a:off x="159658" y="1904202"/>
            <a:ext cx="3273425" cy="992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Преимущества</a:t>
            </a:r>
            <a:r>
              <a:rPr sz="2000" b="1" spc="-5" dirty="0" smtClean="0">
                <a:solidFill>
                  <a:srgbClr val="2D2D4F"/>
                </a:solidFill>
                <a:latin typeface="Times New Roman"/>
                <a:cs typeface="Times New Roman"/>
              </a:rPr>
              <a:t>:</a:t>
            </a:r>
            <a:endParaRPr lang="ru-RU" sz="24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dirty="0" smtClean="0">
              <a:solidFill>
                <a:srgbClr val="2D2D4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Функциональная</a:t>
            </a:r>
            <a:r>
              <a:rPr spc="-2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интеграция</a:t>
            </a:r>
            <a:r>
              <a:rPr spc="-2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и </a:t>
            </a:r>
            <a:r>
              <a:rPr spc="-38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многофункциональность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62804" y="2958230"/>
            <a:ext cx="3081139" cy="6551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8800"/>
              </a:lnSpc>
              <a:spcBef>
                <a:spcPts val="120"/>
              </a:spcBef>
            </a:pP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Снижение</a:t>
            </a:r>
            <a:r>
              <a:rPr spc="2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массогабаритных</a:t>
            </a:r>
            <a:r>
              <a:rPr spc="2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2D2D4F"/>
                </a:solidFill>
                <a:latin typeface="Times New Roman"/>
                <a:cs typeface="Times New Roman"/>
              </a:rPr>
              <a:t>показателей </a:t>
            </a:r>
            <a:r>
              <a:rPr spc="-38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 err="1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30%</a:t>
            </a:r>
            <a:r>
              <a:rPr lang="ru-RU" sz="2000" dirty="0" smtClean="0">
                <a:latin typeface="Times New Roman"/>
                <a:cs typeface="Times New Roman"/>
              </a:rPr>
              <a:t/>
            </a:r>
            <a:br>
              <a:rPr lang="ru-RU" sz="2000" dirty="0" smtClean="0">
                <a:latin typeface="Times New Roman"/>
                <a:cs typeface="Times New Roman"/>
              </a:rPr>
            </a:br>
            <a:r>
              <a:rPr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Быстрая</a:t>
            </a:r>
            <a:r>
              <a:rPr spc="-1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зарядка</a:t>
            </a:r>
            <a:r>
              <a:rPr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и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повышенный</a:t>
            </a:r>
            <a:r>
              <a:rPr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КПД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184574" y="3627483"/>
            <a:ext cx="29952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err="1">
                <a:solidFill>
                  <a:srgbClr val="2D2D4F"/>
                </a:solidFill>
                <a:latin typeface="Times New Roman"/>
                <a:cs typeface="Times New Roman"/>
              </a:rPr>
              <a:t>Электромагнитная</a:t>
            </a:r>
            <a:r>
              <a:rPr spc="-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совместимость</a:t>
            </a:r>
            <a:endParaRPr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Импортозамещение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11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2039" y="1930400"/>
            <a:ext cx="5277847" cy="1414014"/>
          </a:xfrm>
          <a:prstGeom prst="rect">
            <a:avLst/>
          </a:prstGeom>
        </p:spPr>
      </p:pic>
      <p:grpSp>
        <p:nvGrpSpPr>
          <p:cNvPr id="12" name="object 5"/>
          <p:cNvGrpSpPr/>
          <p:nvPr/>
        </p:nvGrpSpPr>
        <p:grpSpPr>
          <a:xfrm>
            <a:off x="6995885" y="2576285"/>
            <a:ext cx="1213715" cy="1895772"/>
            <a:chOff x="9792820" y="2956318"/>
            <a:chExt cx="1558290" cy="2625725"/>
          </a:xfrm>
        </p:grpSpPr>
        <p:sp>
          <p:nvSpPr>
            <p:cNvPr id="13" name="object 6"/>
            <p:cNvSpPr/>
            <p:nvPr/>
          </p:nvSpPr>
          <p:spPr>
            <a:xfrm>
              <a:off x="10448700" y="2956318"/>
              <a:ext cx="137795" cy="1406525"/>
            </a:xfrm>
            <a:custGeom>
              <a:avLst/>
              <a:gdLst/>
              <a:ahLst/>
              <a:cxnLst/>
              <a:rect l="l" t="t" r="r" b="b"/>
              <a:pathLst>
                <a:path w="137795" h="1406525">
                  <a:moveTo>
                    <a:pt x="57043" y="84699"/>
                  </a:moveTo>
                  <a:lnTo>
                    <a:pt x="28521" y="86434"/>
                  </a:lnTo>
                  <a:lnTo>
                    <a:pt x="32859" y="157740"/>
                  </a:lnTo>
                  <a:lnTo>
                    <a:pt x="61381" y="156004"/>
                  </a:lnTo>
                  <a:lnTo>
                    <a:pt x="57043" y="84699"/>
                  </a:lnTo>
                  <a:close/>
                </a:path>
                <a:path w="137795" h="1406525">
                  <a:moveTo>
                    <a:pt x="37578" y="0"/>
                  </a:moveTo>
                  <a:lnTo>
                    <a:pt x="0" y="88169"/>
                  </a:lnTo>
                  <a:lnTo>
                    <a:pt x="28521" y="86434"/>
                  </a:lnTo>
                  <a:lnTo>
                    <a:pt x="27654" y="72172"/>
                  </a:lnTo>
                  <a:lnTo>
                    <a:pt x="56175" y="70438"/>
                  </a:lnTo>
                  <a:lnTo>
                    <a:pt x="78320" y="70438"/>
                  </a:lnTo>
                  <a:lnTo>
                    <a:pt x="37578" y="0"/>
                  </a:lnTo>
                  <a:close/>
                </a:path>
                <a:path w="137795" h="1406525">
                  <a:moveTo>
                    <a:pt x="56175" y="70438"/>
                  </a:moveTo>
                  <a:lnTo>
                    <a:pt x="27654" y="72172"/>
                  </a:lnTo>
                  <a:lnTo>
                    <a:pt x="28521" y="86434"/>
                  </a:lnTo>
                  <a:lnTo>
                    <a:pt x="57043" y="84699"/>
                  </a:lnTo>
                  <a:lnTo>
                    <a:pt x="56175" y="70438"/>
                  </a:lnTo>
                  <a:close/>
                </a:path>
                <a:path w="137795" h="1406525">
                  <a:moveTo>
                    <a:pt x="78320" y="70438"/>
                  </a:moveTo>
                  <a:lnTo>
                    <a:pt x="56175" y="70438"/>
                  </a:lnTo>
                  <a:lnTo>
                    <a:pt x="57043" y="84699"/>
                  </a:lnTo>
                  <a:lnTo>
                    <a:pt x="85566" y="82964"/>
                  </a:lnTo>
                  <a:lnTo>
                    <a:pt x="78320" y="70438"/>
                  </a:lnTo>
                  <a:close/>
                </a:path>
                <a:path w="137795" h="1406525">
                  <a:moveTo>
                    <a:pt x="63116" y="184527"/>
                  </a:moveTo>
                  <a:lnTo>
                    <a:pt x="34594" y="186262"/>
                  </a:lnTo>
                  <a:lnTo>
                    <a:pt x="39800" y="271829"/>
                  </a:lnTo>
                  <a:lnTo>
                    <a:pt x="68322" y="270093"/>
                  </a:lnTo>
                  <a:lnTo>
                    <a:pt x="63116" y="184527"/>
                  </a:lnTo>
                  <a:close/>
                </a:path>
                <a:path w="137795" h="1406525">
                  <a:moveTo>
                    <a:pt x="70057" y="298616"/>
                  </a:moveTo>
                  <a:lnTo>
                    <a:pt x="41535" y="300351"/>
                  </a:lnTo>
                  <a:lnTo>
                    <a:pt x="46741" y="385918"/>
                  </a:lnTo>
                  <a:lnTo>
                    <a:pt x="75262" y="384182"/>
                  </a:lnTo>
                  <a:lnTo>
                    <a:pt x="70057" y="298616"/>
                  </a:lnTo>
                  <a:close/>
                </a:path>
                <a:path w="137795" h="1406525">
                  <a:moveTo>
                    <a:pt x="76997" y="412705"/>
                  </a:moveTo>
                  <a:lnTo>
                    <a:pt x="48475" y="414440"/>
                  </a:lnTo>
                  <a:lnTo>
                    <a:pt x="53681" y="500007"/>
                  </a:lnTo>
                  <a:lnTo>
                    <a:pt x="82203" y="498271"/>
                  </a:lnTo>
                  <a:lnTo>
                    <a:pt x="76997" y="412705"/>
                  </a:lnTo>
                  <a:close/>
                </a:path>
                <a:path w="137795" h="1406525">
                  <a:moveTo>
                    <a:pt x="83938" y="526794"/>
                  </a:moveTo>
                  <a:lnTo>
                    <a:pt x="55416" y="528529"/>
                  </a:lnTo>
                  <a:lnTo>
                    <a:pt x="60622" y="614095"/>
                  </a:lnTo>
                  <a:lnTo>
                    <a:pt x="89143" y="612360"/>
                  </a:lnTo>
                  <a:lnTo>
                    <a:pt x="83938" y="526794"/>
                  </a:lnTo>
                  <a:close/>
                </a:path>
                <a:path w="137795" h="1406525">
                  <a:moveTo>
                    <a:pt x="90878" y="640883"/>
                  </a:moveTo>
                  <a:lnTo>
                    <a:pt x="62356" y="642618"/>
                  </a:lnTo>
                  <a:lnTo>
                    <a:pt x="67561" y="728184"/>
                  </a:lnTo>
                  <a:lnTo>
                    <a:pt x="96084" y="726450"/>
                  </a:lnTo>
                  <a:lnTo>
                    <a:pt x="90878" y="640883"/>
                  </a:lnTo>
                  <a:close/>
                </a:path>
                <a:path w="137795" h="1406525">
                  <a:moveTo>
                    <a:pt x="97819" y="754973"/>
                  </a:moveTo>
                  <a:lnTo>
                    <a:pt x="69297" y="756707"/>
                  </a:lnTo>
                  <a:lnTo>
                    <a:pt x="74502" y="842274"/>
                  </a:lnTo>
                  <a:lnTo>
                    <a:pt x="103024" y="840539"/>
                  </a:lnTo>
                  <a:lnTo>
                    <a:pt x="97819" y="754973"/>
                  </a:lnTo>
                  <a:close/>
                </a:path>
                <a:path w="137795" h="1406525">
                  <a:moveTo>
                    <a:pt x="104759" y="869061"/>
                  </a:moveTo>
                  <a:lnTo>
                    <a:pt x="76238" y="870797"/>
                  </a:lnTo>
                  <a:lnTo>
                    <a:pt x="81442" y="956363"/>
                  </a:lnTo>
                  <a:lnTo>
                    <a:pt x="109965" y="954628"/>
                  </a:lnTo>
                  <a:lnTo>
                    <a:pt x="104759" y="869061"/>
                  </a:lnTo>
                  <a:close/>
                </a:path>
                <a:path w="137795" h="1406525">
                  <a:moveTo>
                    <a:pt x="111700" y="983150"/>
                  </a:moveTo>
                  <a:lnTo>
                    <a:pt x="83178" y="984886"/>
                  </a:lnTo>
                  <a:lnTo>
                    <a:pt x="88383" y="1070452"/>
                  </a:lnTo>
                  <a:lnTo>
                    <a:pt x="116906" y="1068717"/>
                  </a:lnTo>
                  <a:lnTo>
                    <a:pt x="111700" y="983150"/>
                  </a:lnTo>
                  <a:close/>
                </a:path>
                <a:path w="137795" h="1406525">
                  <a:moveTo>
                    <a:pt x="118640" y="1097239"/>
                  </a:moveTo>
                  <a:lnTo>
                    <a:pt x="90119" y="1098975"/>
                  </a:lnTo>
                  <a:lnTo>
                    <a:pt x="95323" y="1184541"/>
                  </a:lnTo>
                  <a:lnTo>
                    <a:pt x="123846" y="1182806"/>
                  </a:lnTo>
                  <a:lnTo>
                    <a:pt x="118640" y="1097239"/>
                  </a:lnTo>
                  <a:close/>
                </a:path>
                <a:path w="137795" h="1406525">
                  <a:moveTo>
                    <a:pt x="125581" y="1211328"/>
                  </a:moveTo>
                  <a:lnTo>
                    <a:pt x="97059" y="1213064"/>
                  </a:lnTo>
                  <a:lnTo>
                    <a:pt x="102264" y="1298630"/>
                  </a:lnTo>
                  <a:lnTo>
                    <a:pt x="130787" y="1296896"/>
                  </a:lnTo>
                  <a:lnTo>
                    <a:pt x="125581" y="1211328"/>
                  </a:lnTo>
                  <a:close/>
                </a:path>
                <a:path w="137795" h="1406525">
                  <a:moveTo>
                    <a:pt x="132521" y="1325417"/>
                  </a:moveTo>
                  <a:lnTo>
                    <a:pt x="104000" y="1327152"/>
                  </a:lnTo>
                  <a:lnTo>
                    <a:pt x="108816" y="1406328"/>
                  </a:lnTo>
                  <a:lnTo>
                    <a:pt x="137339" y="1404592"/>
                  </a:lnTo>
                  <a:lnTo>
                    <a:pt x="132521" y="1325417"/>
                  </a:lnTo>
                  <a:close/>
                </a:path>
              </a:pathLst>
            </a:custGeom>
            <a:solidFill>
              <a:srgbClr val="6866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92820" y="4361779"/>
              <a:ext cx="1557914" cy="1220037"/>
            </a:xfrm>
            <a:prstGeom prst="rect">
              <a:avLst/>
            </a:prstGeom>
          </p:spPr>
        </p:pic>
      </p:grpSp>
      <p:sp>
        <p:nvSpPr>
          <p:cNvPr id="15" name="object 4"/>
          <p:cNvSpPr txBox="1"/>
          <p:nvPr/>
        </p:nvSpPr>
        <p:spPr>
          <a:xfrm>
            <a:off x="3834429" y="3490322"/>
            <a:ext cx="3125470" cy="43441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ctr">
              <a:lnSpc>
                <a:spcPct val="101899"/>
              </a:lnSpc>
              <a:spcBef>
                <a:spcPts val="60"/>
              </a:spcBef>
            </a:pPr>
            <a:r>
              <a:rPr spc="-5" dirty="0" err="1">
                <a:solidFill>
                  <a:srgbClr val="2D2D4F"/>
                </a:solidFill>
                <a:latin typeface="Times New Roman"/>
                <a:cs typeface="Times New Roman"/>
              </a:rPr>
              <a:t>Рисунок</a:t>
            </a:r>
            <a:r>
              <a:rPr spc="-2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lang="ru-RU" spc="-20" dirty="0" smtClean="0">
                <a:solidFill>
                  <a:srgbClr val="2D2D4F"/>
                </a:solidFill>
                <a:latin typeface="Times New Roman"/>
                <a:cs typeface="Times New Roman"/>
              </a:rPr>
              <a:t>2</a:t>
            </a:r>
            <a:r>
              <a:rPr spc="-20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–</a:t>
            </a:r>
            <a:r>
              <a:rPr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Функциональная</a:t>
            </a:r>
            <a:r>
              <a:rPr spc="-15" dirty="0">
                <a:solidFill>
                  <a:srgbClr val="2D2D4F"/>
                </a:solidFill>
                <a:latin typeface="Times New Roman"/>
                <a:cs typeface="Times New Roman"/>
              </a:rPr>
              <a:t> схема </a:t>
            </a:r>
            <a:r>
              <a:rPr spc="-38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2D2D4F"/>
                </a:solidFill>
                <a:latin typeface="Times New Roman"/>
                <a:cs typeface="Times New Roman"/>
              </a:rPr>
              <a:t>разрабатываемого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 зарядного </a:t>
            </a:r>
            <a:r>
              <a:rPr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2D2D4F"/>
                </a:solidFill>
                <a:latin typeface="Times New Roman"/>
                <a:cs typeface="Times New Roman"/>
              </a:rPr>
              <a:t>устройства</a:t>
            </a:r>
            <a:endParaRPr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dirty="0" smtClean="0">
                <a:solidFill>
                  <a:srgbClr val="8F00FF"/>
                </a:solidFill>
              </a:rPr>
              <a:t>Область применения технологии: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4</a:t>
            </a:fld>
            <a:endParaRPr/>
          </a:p>
        </p:txBody>
      </p:sp>
      <p:grpSp>
        <p:nvGrpSpPr>
          <p:cNvPr id="6" name="object 14"/>
          <p:cNvGrpSpPr/>
          <p:nvPr/>
        </p:nvGrpSpPr>
        <p:grpSpPr>
          <a:xfrm>
            <a:off x="775252" y="1255715"/>
            <a:ext cx="947531" cy="1744946"/>
            <a:chOff x="1235551" y="1160327"/>
            <a:chExt cx="1547495" cy="2978150"/>
          </a:xfrm>
        </p:grpSpPr>
        <p:sp>
          <p:nvSpPr>
            <p:cNvPr id="7" name="object 15"/>
            <p:cNvSpPr/>
            <p:nvPr/>
          </p:nvSpPr>
          <p:spPr>
            <a:xfrm>
              <a:off x="1484246" y="1163502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89" h="1050289">
                  <a:moveTo>
                    <a:pt x="0" y="524933"/>
                  </a:moveTo>
                  <a:lnTo>
                    <a:pt x="2145" y="477153"/>
                  </a:lnTo>
                  <a:lnTo>
                    <a:pt x="8457" y="430576"/>
                  </a:lnTo>
                  <a:lnTo>
                    <a:pt x="18751" y="385385"/>
                  </a:lnTo>
                  <a:lnTo>
                    <a:pt x="32841" y="341767"/>
                  </a:lnTo>
                  <a:lnTo>
                    <a:pt x="50542" y="299906"/>
                  </a:lnTo>
                  <a:lnTo>
                    <a:pt x="71668" y="259989"/>
                  </a:lnTo>
                  <a:lnTo>
                    <a:pt x="96035" y="222200"/>
                  </a:lnTo>
                  <a:lnTo>
                    <a:pt x="123457" y="186725"/>
                  </a:lnTo>
                  <a:lnTo>
                    <a:pt x="153749" y="153749"/>
                  </a:lnTo>
                  <a:lnTo>
                    <a:pt x="186725" y="123457"/>
                  </a:lnTo>
                  <a:lnTo>
                    <a:pt x="222200" y="96035"/>
                  </a:lnTo>
                  <a:lnTo>
                    <a:pt x="259989" y="71668"/>
                  </a:lnTo>
                  <a:lnTo>
                    <a:pt x="299906" y="50542"/>
                  </a:lnTo>
                  <a:lnTo>
                    <a:pt x="341767" y="32841"/>
                  </a:lnTo>
                  <a:lnTo>
                    <a:pt x="385385" y="18751"/>
                  </a:lnTo>
                  <a:lnTo>
                    <a:pt x="430576" y="8457"/>
                  </a:lnTo>
                  <a:lnTo>
                    <a:pt x="477153" y="2145"/>
                  </a:lnTo>
                  <a:lnTo>
                    <a:pt x="524933" y="0"/>
                  </a:lnTo>
                  <a:lnTo>
                    <a:pt x="572713" y="2145"/>
                  </a:lnTo>
                  <a:lnTo>
                    <a:pt x="619290" y="8457"/>
                  </a:lnTo>
                  <a:lnTo>
                    <a:pt x="664481" y="18751"/>
                  </a:lnTo>
                  <a:lnTo>
                    <a:pt x="708099" y="32841"/>
                  </a:lnTo>
                  <a:lnTo>
                    <a:pt x="749960" y="50542"/>
                  </a:lnTo>
                  <a:lnTo>
                    <a:pt x="789877" y="71668"/>
                  </a:lnTo>
                  <a:lnTo>
                    <a:pt x="827666" y="96035"/>
                  </a:lnTo>
                  <a:lnTo>
                    <a:pt x="863141" y="123457"/>
                  </a:lnTo>
                  <a:lnTo>
                    <a:pt x="896117" y="153749"/>
                  </a:lnTo>
                  <a:lnTo>
                    <a:pt x="926409" y="186725"/>
                  </a:lnTo>
                  <a:lnTo>
                    <a:pt x="953831" y="222200"/>
                  </a:lnTo>
                  <a:lnTo>
                    <a:pt x="978198" y="259989"/>
                  </a:lnTo>
                  <a:lnTo>
                    <a:pt x="999324" y="299906"/>
                  </a:lnTo>
                  <a:lnTo>
                    <a:pt x="1017025" y="341767"/>
                  </a:lnTo>
                  <a:lnTo>
                    <a:pt x="1031115" y="385385"/>
                  </a:lnTo>
                  <a:lnTo>
                    <a:pt x="1041409" y="430576"/>
                  </a:lnTo>
                  <a:lnTo>
                    <a:pt x="1047721" y="477153"/>
                  </a:lnTo>
                  <a:lnTo>
                    <a:pt x="1049867" y="524933"/>
                  </a:lnTo>
                  <a:lnTo>
                    <a:pt x="1047721" y="572713"/>
                  </a:lnTo>
                  <a:lnTo>
                    <a:pt x="1041409" y="619290"/>
                  </a:lnTo>
                  <a:lnTo>
                    <a:pt x="1031115" y="664481"/>
                  </a:lnTo>
                  <a:lnTo>
                    <a:pt x="1017025" y="708099"/>
                  </a:lnTo>
                  <a:lnTo>
                    <a:pt x="999324" y="749960"/>
                  </a:lnTo>
                  <a:lnTo>
                    <a:pt x="978198" y="789877"/>
                  </a:lnTo>
                  <a:lnTo>
                    <a:pt x="953831" y="827666"/>
                  </a:lnTo>
                  <a:lnTo>
                    <a:pt x="926409" y="863141"/>
                  </a:lnTo>
                  <a:lnTo>
                    <a:pt x="896117" y="896117"/>
                  </a:lnTo>
                  <a:lnTo>
                    <a:pt x="863141" y="926409"/>
                  </a:lnTo>
                  <a:lnTo>
                    <a:pt x="827666" y="953831"/>
                  </a:lnTo>
                  <a:lnTo>
                    <a:pt x="789877" y="978198"/>
                  </a:lnTo>
                  <a:lnTo>
                    <a:pt x="749960" y="999324"/>
                  </a:lnTo>
                  <a:lnTo>
                    <a:pt x="708099" y="1017025"/>
                  </a:lnTo>
                  <a:lnTo>
                    <a:pt x="664481" y="1031115"/>
                  </a:lnTo>
                  <a:lnTo>
                    <a:pt x="619290" y="1041409"/>
                  </a:lnTo>
                  <a:lnTo>
                    <a:pt x="572713" y="1047721"/>
                  </a:lnTo>
                  <a:lnTo>
                    <a:pt x="524933" y="1049867"/>
                  </a:lnTo>
                  <a:lnTo>
                    <a:pt x="477153" y="1047721"/>
                  </a:lnTo>
                  <a:lnTo>
                    <a:pt x="430576" y="1041409"/>
                  </a:lnTo>
                  <a:lnTo>
                    <a:pt x="385385" y="1031115"/>
                  </a:lnTo>
                  <a:lnTo>
                    <a:pt x="341767" y="1017025"/>
                  </a:lnTo>
                  <a:lnTo>
                    <a:pt x="299906" y="999324"/>
                  </a:lnTo>
                  <a:lnTo>
                    <a:pt x="259989" y="978198"/>
                  </a:lnTo>
                  <a:lnTo>
                    <a:pt x="222200" y="953831"/>
                  </a:lnTo>
                  <a:lnTo>
                    <a:pt x="186725" y="926409"/>
                  </a:lnTo>
                  <a:lnTo>
                    <a:pt x="153749" y="896117"/>
                  </a:lnTo>
                  <a:lnTo>
                    <a:pt x="123457" y="863141"/>
                  </a:lnTo>
                  <a:lnTo>
                    <a:pt x="96035" y="827666"/>
                  </a:lnTo>
                  <a:lnTo>
                    <a:pt x="71668" y="789877"/>
                  </a:lnTo>
                  <a:lnTo>
                    <a:pt x="50542" y="749960"/>
                  </a:lnTo>
                  <a:lnTo>
                    <a:pt x="32841" y="708099"/>
                  </a:lnTo>
                  <a:lnTo>
                    <a:pt x="18751" y="664481"/>
                  </a:lnTo>
                  <a:lnTo>
                    <a:pt x="8457" y="619290"/>
                  </a:lnTo>
                  <a:lnTo>
                    <a:pt x="2145" y="572713"/>
                  </a:lnTo>
                  <a:lnTo>
                    <a:pt x="0" y="524933"/>
                  </a:lnTo>
                  <a:close/>
                </a:path>
              </a:pathLst>
            </a:custGeom>
            <a:ln w="635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6"/>
            <p:cNvSpPr/>
            <p:nvPr/>
          </p:nvSpPr>
          <p:spPr>
            <a:xfrm>
              <a:off x="1632657" y="1311915"/>
              <a:ext cx="753110" cy="753110"/>
            </a:xfrm>
            <a:custGeom>
              <a:avLst/>
              <a:gdLst/>
              <a:ahLst/>
              <a:cxnLst/>
              <a:rect l="l" t="t" r="r" b="b"/>
              <a:pathLst>
                <a:path w="753110" h="753110">
                  <a:moveTo>
                    <a:pt x="376521" y="0"/>
                  </a:moveTo>
                  <a:lnTo>
                    <a:pt x="329291" y="2933"/>
                  </a:lnTo>
                  <a:lnTo>
                    <a:pt x="283812" y="11499"/>
                  </a:lnTo>
                  <a:lnTo>
                    <a:pt x="240436" y="25344"/>
                  </a:lnTo>
                  <a:lnTo>
                    <a:pt x="199517" y="44115"/>
                  </a:lnTo>
                  <a:lnTo>
                    <a:pt x="161406" y="67460"/>
                  </a:lnTo>
                  <a:lnTo>
                    <a:pt x="126458" y="95025"/>
                  </a:lnTo>
                  <a:lnTo>
                    <a:pt x="95025" y="126458"/>
                  </a:lnTo>
                  <a:lnTo>
                    <a:pt x="67460" y="161406"/>
                  </a:lnTo>
                  <a:lnTo>
                    <a:pt x="44115" y="199517"/>
                  </a:lnTo>
                  <a:lnTo>
                    <a:pt x="25344" y="240436"/>
                  </a:lnTo>
                  <a:lnTo>
                    <a:pt x="11499" y="283812"/>
                  </a:lnTo>
                  <a:lnTo>
                    <a:pt x="2933" y="329291"/>
                  </a:lnTo>
                  <a:lnTo>
                    <a:pt x="0" y="376521"/>
                  </a:lnTo>
                  <a:lnTo>
                    <a:pt x="2933" y="423752"/>
                  </a:lnTo>
                  <a:lnTo>
                    <a:pt x="11499" y="469231"/>
                  </a:lnTo>
                  <a:lnTo>
                    <a:pt x="25344" y="512608"/>
                  </a:lnTo>
                  <a:lnTo>
                    <a:pt x="44115" y="553527"/>
                  </a:lnTo>
                  <a:lnTo>
                    <a:pt x="67460" y="591638"/>
                  </a:lnTo>
                  <a:lnTo>
                    <a:pt x="95025" y="626586"/>
                  </a:lnTo>
                  <a:lnTo>
                    <a:pt x="126458" y="658019"/>
                  </a:lnTo>
                  <a:lnTo>
                    <a:pt x="161406" y="685584"/>
                  </a:lnTo>
                  <a:lnTo>
                    <a:pt x="199517" y="708929"/>
                  </a:lnTo>
                  <a:lnTo>
                    <a:pt x="240436" y="727700"/>
                  </a:lnTo>
                  <a:lnTo>
                    <a:pt x="283812" y="741545"/>
                  </a:lnTo>
                  <a:lnTo>
                    <a:pt x="329291" y="750111"/>
                  </a:lnTo>
                  <a:lnTo>
                    <a:pt x="376521" y="753045"/>
                  </a:lnTo>
                  <a:lnTo>
                    <a:pt x="423752" y="750111"/>
                  </a:lnTo>
                  <a:lnTo>
                    <a:pt x="469231" y="741545"/>
                  </a:lnTo>
                  <a:lnTo>
                    <a:pt x="512607" y="727700"/>
                  </a:lnTo>
                  <a:lnTo>
                    <a:pt x="553526" y="708929"/>
                  </a:lnTo>
                  <a:lnTo>
                    <a:pt x="591637" y="685584"/>
                  </a:lnTo>
                  <a:lnTo>
                    <a:pt x="626585" y="658019"/>
                  </a:lnTo>
                  <a:lnTo>
                    <a:pt x="658018" y="626586"/>
                  </a:lnTo>
                  <a:lnTo>
                    <a:pt x="685583" y="591638"/>
                  </a:lnTo>
                  <a:lnTo>
                    <a:pt x="708928" y="553527"/>
                  </a:lnTo>
                  <a:lnTo>
                    <a:pt x="727699" y="512608"/>
                  </a:lnTo>
                  <a:lnTo>
                    <a:pt x="741544" y="469231"/>
                  </a:lnTo>
                  <a:lnTo>
                    <a:pt x="750110" y="423752"/>
                  </a:lnTo>
                  <a:lnTo>
                    <a:pt x="753043" y="376521"/>
                  </a:lnTo>
                  <a:lnTo>
                    <a:pt x="750110" y="329291"/>
                  </a:lnTo>
                  <a:lnTo>
                    <a:pt x="741544" y="283812"/>
                  </a:lnTo>
                  <a:lnTo>
                    <a:pt x="727699" y="240436"/>
                  </a:lnTo>
                  <a:lnTo>
                    <a:pt x="708928" y="199517"/>
                  </a:lnTo>
                  <a:lnTo>
                    <a:pt x="685583" y="161406"/>
                  </a:lnTo>
                  <a:lnTo>
                    <a:pt x="658018" y="126458"/>
                  </a:lnTo>
                  <a:lnTo>
                    <a:pt x="626585" y="95025"/>
                  </a:lnTo>
                  <a:lnTo>
                    <a:pt x="591637" y="67460"/>
                  </a:lnTo>
                  <a:lnTo>
                    <a:pt x="553526" y="44115"/>
                  </a:lnTo>
                  <a:lnTo>
                    <a:pt x="512607" y="25344"/>
                  </a:lnTo>
                  <a:lnTo>
                    <a:pt x="469231" y="11499"/>
                  </a:lnTo>
                  <a:lnTo>
                    <a:pt x="423752" y="2933"/>
                  </a:lnTo>
                  <a:lnTo>
                    <a:pt x="376521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7"/>
            <p:cNvSpPr/>
            <p:nvPr/>
          </p:nvSpPr>
          <p:spPr>
            <a:xfrm>
              <a:off x="1632657" y="1311915"/>
              <a:ext cx="753110" cy="753110"/>
            </a:xfrm>
            <a:custGeom>
              <a:avLst/>
              <a:gdLst/>
              <a:ahLst/>
              <a:cxnLst/>
              <a:rect l="l" t="t" r="r" b="b"/>
              <a:pathLst>
                <a:path w="753110" h="753110">
                  <a:moveTo>
                    <a:pt x="0" y="376522"/>
                  </a:moveTo>
                  <a:lnTo>
                    <a:pt x="2933" y="329292"/>
                  </a:lnTo>
                  <a:lnTo>
                    <a:pt x="11499" y="283812"/>
                  </a:lnTo>
                  <a:lnTo>
                    <a:pt x="25344" y="240436"/>
                  </a:lnTo>
                  <a:lnTo>
                    <a:pt x="44115" y="199517"/>
                  </a:lnTo>
                  <a:lnTo>
                    <a:pt x="67460" y="161407"/>
                  </a:lnTo>
                  <a:lnTo>
                    <a:pt x="95025" y="126458"/>
                  </a:lnTo>
                  <a:lnTo>
                    <a:pt x="126458" y="95025"/>
                  </a:lnTo>
                  <a:lnTo>
                    <a:pt x="161407" y="67460"/>
                  </a:lnTo>
                  <a:lnTo>
                    <a:pt x="199517" y="44115"/>
                  </a:lnTo>
                  <a:lnTo>
                    <a:pt x="240436" y="25344"/>
                  </a:lnTo>
                  <a:lnTo>
                    <a:pt x="283812" y="11499"/>
                  </a:lnTo>
                  <a:lnTo>
                    <a:pt x="329292" y="2933"/>
                  </a:lnTo>
                  <a:lnTo>
                    <a:pt x="376522" y="0"/>
                  </a:lnTo>
                  <a:lnTo>
                    <a:pt x="423752" y="2933"/>
                  </a:lnTo>
                  <a:lnTo>
                    <a:pt x="469232" y="11499"/>
                  </a:lnTo>
                  <a:lnTo>
                    <a:pt x="512608" y="25344"/>
                  </a:lnTo>
                  <a:lnTo>
                    <a:pt x="553527" y="44115"/>
                  </a:lnTo>
                  <a:lnTo>
                    <a:pt x="591637" y="67460"/>
                  </a:lnTo>
                  <a:lnTo>
                    <a:pt x="626586" y="95025"/>
                  </a:lnTo>
                  <a:lnTo>
                    <a:pt x="658019" y="126458"/>
                  </a:lnTo>
                  <a:lnTo>
                    <a:pt x="685584" y="161407"/>
                  </a:lnTo>
                  <a:lnTo>
                    <a:pt x="708929" y="199517"/>
                  </a:lnTo>
                  <a:lnTo>
                    <a:pt x="727700" y="240436"/>
                  </a:lnTo>
                  <a:lnTo>
                    <a:pt x="741545" y="283812"/>
                  </a:lnTo>
                  <a:lnTo>
                    <a:pt x="750111" y="329292"/>
                  </a:lnTo>
                  <a:lnTo>
                    <a:pt x="753045" y="376522"/>
                  </a:lnTo>
                  <a:lnTo>
                    <a:pt x="750111" y="423752"/>
                  </a:lnTo>
                  <a:lnTo>
                    <a:pt x="741545" y="469232"/>
                  </a:lnTo>
                  <a:lnTo>
                    <a:pt x="727700" y="512608"/>
                  </a:lnTo>
                  <a:lnTo>
                    <a:pt x="708929" y="553527"/>
                  </a:lnTo>
                  <a:lnTo>
                    <a:pt x="685584" y="591637"/>
                  </a:lnTo>
                  <a:lnTo>
                    <a:pt x="658019" y="626586"/>
                  </a:lnTo>
                  <a:lnTo>
                    <a:pt x="626586" y="658019"/>
                  </a:lnTo>
                  <a:lnTo>
                    <a:pt x="591637" y="685584"/>
                  </a:lnTo>
                  <a:lnTo>
                    <a:pt x="553527" y="708929"/>
                  </a:lnTo>
                  <a:lnTo>
                    <a:pt x="512608" y="727700"/>
                  </a:lnTo>
                  <a:lnTo>
                    <a:pt x="469232" y="741545"/>
                  </a:lnTo>
                  <a:lnTo>
                    <a:pt x="423752" y="750111"/>
                  </a:lnTo>
                  <a:lnTo>
                    <a:pt x="376522" y="753045"/>
                  </a:lnTo>
                  <a:lnTo>
                    <a:pt x="329292" y="750111"/>
                  </a:lnTo>
                  <a:lnTo>
                    <a:pt x="283812" y="741545"/>
                  </a:lnTo>
                  <a:lnTo>
                    <a:pt x="240436" y="727700"/>
                  </a:lnTo>
                  <a:lnTo>
                    <a:pt x="199517" y="708929"/>
                  </a:lnTo>
                  <a:lnTo>
                    <a:pt x="161407" y="685584"/>
                  </a:lnTo>
                  <a:lnTo>
                    <a:pt x="126458" y="658019"/>
                  </a:lnTo>
                  <a:lnTo>
                    <a:pt x="95025" y="626586"/>
                  </a:lnTo>
                  <a:lnTo>
                    <a:pt x="67460" y="591637"/>
                  </a:lnTo>
                  <a:lnTo>
                    <a:pt x="44115" y="553527"/>
                  </a:lnTo>
                  <a:lnTo>
                    <a:pt x="25344" y="512608"/>
                  </a:lnTo>
                  <a:lnTo>
                    <a:pt x="11499" y="469232"/>
                  </a:lnTo>
                  <a:lnTo>
                    <a:pt x="2933" y="423752"/>
                  </a:lnTo>
                  <a:lnTo>
                    <a:pt x="0" y="376522"/>
                  </a:lnTo>
                  <a:close/>
                </a:path>
              </a:pathLst>
            </a:custGeom>
            <a:ln w="635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8"/>
            <p:cNvSpPr/>
            <p:nvPr/>
          </p:nvSpPr>
          <p:spPr>
            <a:xfrm>
              <a:off x="1838999" y="1551194"/>
              <a:ext cx="340360" cy="274955"/>
            </a:xfrm>
            <a:custGeom>
              <a:avLst/>
              <a:gdLst/>
              <a:ahLst/>
              <a:cxnLst/>
              <a:rect l="l" t="t" r="r" b="b"/>
              <a:pathLst>
                <a:path w="340360" h="274955">
                  <a:moveTo>
                    <a:pt x="167195" y="53703"/>
                  </a:moveTo>
                  <a:lnTo>
                    <a:pt x="47769" y="155143"/>
                  </a:lnTo>
                  <a:lnTo>
                    <a:pt x="47769" y="268516"/>
                  </a:lnTo>
                  <a:lnTo>
                    <a:pt x="53741" y="274483"/>
                  </a:lnTo>
                  <a:lnTo>
                    <a:pt x="143310" y="274483"/>
                  </a:lnTo>
                  <a:lnTo>
                    <a:pt x="143310" y="190945"/>
                  </a:lnTo>
                  <a:lnTo>
                    <a:pt x="292590" y="190945"/>
                  </a:lnTo>
                  <a:lnTo>
                    <a:pt x="292590" y="155143"/>
                  </a:lnTo>
                  <a:lnTo>
                    <a:pt x="167195" y="53703"/>
                  </a:lnTo>
                  <a:close/>
                </a:path>
                <a:path w="340360" h="274955">
                  <a:moveTo>
                    <a:pt x="292590" y="190945"/>
                  </a:moveTo>
                  <a:lnTo>
                    <a:pt x="197050" y="190945"/>
                  </a:lnTo>
                  <a:lnTo>
                    <a:pt x="197050" y="274483"/>
                  </a:lnTo>
                  <a:lnTo>
                    <a:pt x="286619" y="274483"/>
                  </a:lnTo>
                  <a:lnTo>
                    <a:pt x="292590" y="268516"/>
                  </a:lnTo>
                  <a:lnTo>
                    <a:pt x="292590" y="190945"/>
                  </a:lnTo>
                  <a:close/>
                </a:path>
                <a:path w="340360" h="274955">
                  <a:moveTo>
                    <a:pt x="170180" y="1491"/>
                  </a:moveTo>
                  <a:lnTo>
                    <a:pt x="161596" y="2610"/>
                  </a:lnTo>
                  <a:lnTo>
                    <a:pt x="155252" y="5967"/>
                  </a:lnTo>
                  <a:lnTo>
                    <a:pt x="0" y="137242"/>
                  </a:lnTo>
                  <a:lnTo>
                    <a:pt x="0" y="143209"/>
                  </a:lnTo>
                  <a:lnTo>
                    <a:pt x="11943" y="161109"/>
                  </a:lnTo>
                  <a:lnTo>
                    <a:pt x="23884" y="161109"/>
                  </a:lnTo>
                  <a:lnTo>
                    <a:pt x="167195" y="35802"/>
                  </a:lnTo>
                  <a:lnTo>
                    <a:pt x="223495" y="35802"/>
                  </a:lnTo>
                  <a:lnTo>
                    <a:pt x="185108" y="5967"/>
                  </a:lnTo>
                  <a:lnTo>
                    <a:pt x="178764" y="2610"/>
                  </a:lnTo>
                  <a:lnTo>
                    <a:pt x="170180" y="1491"/>
                  </a:lnTo>
                  <a:close/>
                </a:path>
                <a:path w="340360" h="274955">
                  <a:moveTo>
                    <a:pt x="223495" y="35802"/>
                  </a:moveTo>
                  <a:lnTo>
                    <a:pt x="167195" y="35802"/>
                  </a:lnTo>
                  <a:lnTo>
                    <a:pt x="316475" y="161109"/>
                  </a:lnTo>
                  <a:lnTo>
                    <a:pt x="328418" y="161109"/>
                  </a:lnTo>
                  <a:lnTo>
                    <a:pt x="340360" y="143209"/>
                  </a:lnTo>
                  <a:lnTo>
                    <a:pt x="340360" y="137242"/>
                  </a:lnTo>
                  <a:lnTo>
                    <a:pt x="292590" y="95472"/>
                  </a:lnTo>
                  <a:lnTo>
                    <a:pt x="292590" y="47736"/>
                  </a:lnTo>
                  <a:lnTo>
                    <a:pt x="238850" y="47736"/>
                  </a:lnTo>
                  <a:lnTo>
                    <a:pt x="223495" y="35802"/>
                  </a:lnTo>
                  <a:close/>
                </a:path>
                <a:path w="340360" h="274955">
                  <a:moveTo>
                    <a:pt x="292590" y="0"/>
                  </a:moveTo>
                  <a:lnTo>
                    <a:pt x="238850" y="0"/>
                  </a:lnTo>
                  <a:lnTo>
                    <a:pt x="238850" y="47736"/>
                  </a:lnTo>
                  <a:lnTo>
                    <a:pt x="292590" y="47736"/>
                  </a:lnTo>
                  <a:lnTo>
                    <a:pt x="292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9"/>
            <p:cNvSpPr/>
            <p:nvPr/>
          </p:nvSpPr>
          <p:spPr>
            <a:xfrm>
              <a:off x="1235551" y="2187970"/>
              <a:ext cx="1547495" cy="1950085"/>
            </a:xfrm>
            <a:custGeom>
              <a:avLst/>
              <a:gdLst/>
              <a:ahLst/>
              <a:cxnLst/>
              <a:rect l="l" t="t" r="r" b="b"/>
              <a:pathLst>
                <a:path w="1547495" h="1950085">
                  <a:moveTo>
                    <a:pt x="773629" y="0"/>
                  </a:moveTo>
                  <a:lnTo>
                    <a:pt x="599131" y="979132"/>
                  </a:lnTo>
                  <a:lnTo>
                    <a:pt x="339153" y="1574494"/>
                  </a:lnTo>
                  <a:lnTo>
                    <a:pt x="103006" y="1870101"/>
                  </a:lnTo>
                  <a:lnTo>
                    <a:pt x="0" y="1949966"/>
                  </a:lnTo>
                  <a:lnTo>
                    <a:pt x="1547259" y="1949966"/>
                  </a:lnTo>
                  <a:lnTo>
                    <a:pt x="1444252" y="1870101"/>
                  </a:lnTo>
                  <a:lnTo>
                    <a:pt x="1208105" y="1574494"/>
                  </a:lnTo>
                  <a:lnTo>
                    <a:pt x="948128" y="979132"/>
                  </a:lnTo>
                  <a:lnTo>
                    <a:pt x="773629" y="0"/>
                  </a:lnTo>
                  <a:close/>
                </a:path>
              </a:pathLst>
            </a:custGeom>
            <a:solidFill>
              <a:srgbClr val="5B9BD5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0"/>
            <p:cNvSpPr/>
            <p:nvPr/>
          </p:nvSpPr>
          <p:spPr>
            <a:xfrm>
              <a:off x="1671528" y="3694218"/>
              <a:ext cx="624205" cy="404495"/>
            </a:xfrm>
            <a:custGeom>
              <a:avLst/>
              <a:gdLst/>
              <a:ahLst/>
              <a:cxnLst/>
              <a:rect l="l" t="t" r="r" b="b"/>
              <a:pathLst>
                <a:path w="624205" h="404495">
                  <a:moveTo>
                    <a:pt x="623728" y="0"/>
                  </a:moveTo>
                  <a:lnTo>
                    <a:pt x="0" y="0"/>
                  </a:lnTo>
                  <a:lnTo>
                    <a:pt x="0" y="404425"/>
                  </a:lnTo>
                  <a:lnTo>
                    <a:pt x="623728" y="404425"/>
                  </a:lnTo>
                  <a:lnTo>
                    <a:pt x="623728" y="0"/>
                  </a:lnTo>
                  <a:close/>
                </a:path>
              </a:pathLst>
            </a:custGeom>
            <a:solidFill>
              <a:srgbClr val="6BA5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26"/>
          <p:cNvSpPr txBox="1"/>
          <p:nvPr/>
        </p:nvSpPr>
        <p:spPr>
          <a:xfrm>
            <a:off x="87376" y="3000414"/>
            <a:ext cx="2323136" cy="21210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B9BD5"/>
                </a:solidFill>
                <a:latin typeface="Times New Roman"/>
                <a:cs typeface="Times New Roman"/>
              </a:rPr>
              <a:t>В</a:t>
            </a:r>
            <a:r>
              <a:rPr sz="2400" b="1" spc="-35" dirty="0">
                <a:solidFill>
                  <a:srgbClr val="5B9BD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B9BD5"/>
                </a:solidFill>
                <a:latin typeface="Times New Roman"/>
                <a:cs typeface="Times New Roman"/>
              </a:rPr>
              <a:t>частном</a:t>
            </a:r>
            <a:r>
              <a:rPr sz="2400" b="1" spc="-25" dirty="0">
                <a:solidFill>
                  <a:srgbClr val="5B9BD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5B9BD5"/>
                </a:solidFill>
                <a:latin typeface="Times New Roman"/>
                <a:cs typeface="Times New Roman"/>
              </a:rPr>
              <a:t>доме</a:t>
            </a:r>
            <a:endParaRPr sz="2400" dirty="0">
              <a:latin typeface="Times New Roman"/>
              <a:cs typeface="Times New Roman"/>
            </a:endParaRPr>
          </a:p>
          <a:p>
            <a:pPr algn="just">
              <a:spcBef>
                <a:spcPts val="1265"/>
              </a:spcBef>
            </a:pPr>
            <a:r>
              <a:rPr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Решение</a:t>
            </a:r>
            <a:r>
              <a:rPr sz="1050" spc="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050" spc="-5" dirty="0" err="1">
                <a:solidFill>
                  <a:schemeClr val="tx1"/>
                </a:solidFill>
                <a:latin typeface="Times New Roman"/>
                <a:cs typeface="Times New Roman"/>
              </a:rPr>
              <a:t>электрозарядной</a:t>
            </a:r>
            <a:r>
              <a:rPr sz="1050" spc="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05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станции</a:t>
            </a:r>
            <a:r>
              <a:rPr lang="ru-RU" sz="1050" dirty="0">
                <a:solidFill>
                  <a:schemeClr val="tx1"/>
                </a:solidFill>
                <a:latin typeface="Times New Roman"/>
                <a:cs typeface="Times New Roman"/>
              </a:rPr>
              <a:t> на</a:t>
            </a:r>
            <a:r>
              <a:rPr lang="ru-RU" sz="105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Times New Roman"/>
                <a:cs typeface="Times New Roman"/>
              </a:rPr>
              <a:t>основе</a:t>
            </a:r>
            <a:r>
              <a:rPr lang="ru-RU" sz="105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Times New Roman"/>
                <a:cs typeface="Times New Roman"/>
              </a:rPr>
              <a:t>МИЭК</a:t>
            </a:r>
            <a:r>
              <a:rPr lang="ru-RU" sz="1050" spc="3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позволяет </a:t>
            </a:r>
            <a:r>
              <a:rPr lang="ru-RU" sz="1050" spc="-3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Times New Roman"/>
                <a:cs typeface="Times New Roman"/>
              </a:rPr>
              <a:t>быстро </a:t>
            </a:r>
            <a:r>
              <a:rPr lang="ru-RU"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заряжать </a:t>
            </a:r>
            <a:r>
              <a:rPr lang="ru-RU" sz="1050" spc="-10" dirty="0">
                <a:solidFill>
                  <a:schemeClr val="tx1"/>
                </a:solidFill>
                <a:latin typeface="Times New Roman"/>
                <a:cs typeface="Times New Roman"/>
              </a:rPr>
              <a:t>электромобиль </a:t>
            </a:r>
            <a:r>
              <a:rPr lang="ru-RU" sz="1050" spc="-20" dirty="0">
                <a:solidFill>
                  <a:schemeClr val="tx1"/>
                </a:solidFill>
                <a:latin typeface="Times New Roman"/>
                <a:cs typeface="Times New Roman"/>
              </a:rPr>
              <a:t>от </a:t>
            </a:r>
            <a:r>
              <a:rPr lang="ru-RU" sz="1050" spc="-3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spc="-10" dirty="0">
                <a:solidFill>
                  <a:schemeClr val="tx1"/>
                </a:solidFill>
                <a:latin typeface="Times New Roman"/>
                <a:cs typeface="Times New Roman"/>
              </a:rPr>
              <a:t>домашней</a:t>
            </a:r>
            <a:r>
              <a:rPr lang="ru-RU" sz="1050" spc="3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spc="5" dirty="0">
                <a:solidFill>
                  <a:schemeClr val="tx1"/>
                </a:solidFill>
                <a:latin typeface="Times New Roman"/>
                <a:cs typeface="Times New Roman"/>
              </a:rPr>
              <a:t>сети</a:t>
            </a:r>
            <a:r>
              <a:rPr lang="ru-RU" sz="1050" spc="3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напрямую</a:t>
            </a:r>
            <a:r>
              <a:rPr lang="ru-RU" sz="1050" spc="3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АКБ</a:t>
            </a:r>
            <a:r>
              <a:rPr lang="ru-RU" sz="105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ru-RU" sz="10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мин</a:t>
            </a:r>
            <a:r>
              <a:rPr lang="ru-RU" sz="1050" spc="-35" dirty="0" smtClean="0">
                <a:solidFill>
                  <a:schemeClr val="tx1"/>
                </a:solidFill>
                <a:latin typeface="Times New Roman"/>
                <a:cs typeface="Times New Roman"/>
              </a:rPr>
              <a:t>у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я и</a:t>
            </a:r>
            <a:r>
              <a:rPr lang="ru-RU" sz="105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з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н</a:t>
            </a:r>
            <a:r>
              <a:rPr lang="ru-RU" sz="1050" spc="30" dirty="0" smtClean="0">
                <a:solidFill>
                  <a:schemeClr val="tx1"/>
                </a:solidFill>
                <a:latin typeface="Times New Roman"/>
                <a:cs typeface="Times New Roman"/>
              </a:rPr>
              <a:t>о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с прео</a:t>
            </a:r>
            <a:r>
              <a:rPr lang="ru-RU" sz="105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б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ра</a:t>
            </a:r>
            <a:r>
              <a:rPr lang="ru-RU" sz="1050" spc="-15" dirty="0" smtClean="0">
                <a:solidFill>
                  <a:schemeClr val="tx1"/>
                </a:solidFill>
                <a:latin typeface="Times New Roman"/>
                <a:cs typeface="Times New Roman"/>
              </a:rPr>
              <a:t>з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о</a:t>
            </a:r>
            <a:r>
              <a:rPr lang="ru-RU" sz="1050" spc="-20" dirty="0" smtClean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lang="ru-RU" sz="1050" spc="-35" dirty="0" smtClean="0">
                <a:solidFill>
                  <a:schemeClr val="tx1"/>
                </a:solidFill>
                <a:latin typeface="Times New Roman"/>
                <a:cs typeface="Times New Roman"/>
              </a:rPr>
              <a:t>а</a:t>
            </a:r>
            <a:r>
              <a:rPr lang="ru-RU" sz="1050" dirty="0" smtClean="0">
                <a:solidFill>
                  <a:schemeClr val="tx1"/>
                </a:solidFill>
                <a:latin typeface="Times New Roman"/>
                <a:cs typeface="Times New Roman"/>
              </a:rPr>
              <a:t>теля</a:t>
            </a:r>
            <a:r>
              <a:rPr lang="ru-RU" sz="1050" dirty="0" smtClean="0">
                <a:solidFill>
                  <a:srgbClr val="7F7F7F"/>
                </a:solidFill>
                <a:latin typeface="Times New Roman"/>
                <a:cs typeface="Times New Roman"/>
              </a:rPr>
              <a:t>.</a:t>
            </a:r>
            <a:endParaRPr lang="ru-RU" sz="1050" dirty="0">
              <a:latin typeface="Times New Roman"/>
              <a:cs typeface="Times New Roman"/>
            </a:endParaRPr>
          </a:p>
          <a:p>
            <a:pPr algn="ctr">
              <a:spcBef>
                <a:spcPts val="1265"/>
              </a:spcBef>
            </a:pPr>
            <a:endParaRPr lang="ru-RU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265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14" name="object 8"/>
          <p:cNvGrpSpPr/>
          <p:nvPr/>
        </p:nvGrpSpPr>
        <p:grpSpPr>
          <a:xfrm>
            <a:off x="3457832" y="1257575"/>
            <a:ext cx="960784" cy="1743086"/>
            <a:chOff x="4855470" y="1160327"/>
            <a:chExt cx="1547495" cy="2978150"/>
          </a:xfrm>
        </p:grpSpPr>
        <p:sp>
          <p:nvSpPr>
            <p:cNvPr id="15" name="object 9"/>
            <p:cNvSpPr/>
            <p:nvPr/>
          </p:nvSpPr>
          <p:spPr>
            <a:xfrm>
              <a:off x="5104166" y="1163502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89" h="1050289">
                  <a:moveTo>
                    <a:pt x="0" y="524933"/>
                  </a:moveTo>
                  <a:lnTo>
                    <a:pt x="2145" y="477153"/>
                  </a:lnTo>
                  <a:lnTo>
                    <a:pt x="8457" y="430576"/>
                  </a:lnTo>
                  <a:lnTo>
                    <a:pt x="18751" y="385385"/>
                  </a:lnTo>
                  <a:lnTo>
                    <a:pt x="32841" y="341767"/>
                  </a:lnTo>
                  <a:lnTo>
                    <a:pt x="50542" y="299906"/>
                  </a:lnTo>
                  <a:lnTo>
                    <a:pt x="71668" y="259989"/>
                  </a:lnTo>
                  <a:lnTo>
                    <a:pt x="96035" y="222200"/>
                  </a:lnTo>
                  <a:lnTo>
                    <a:pt x="123457" y="186725"/>
                  </a:lnTo>
                  <a:lnTo>
                    <a:pt x="153749" y="153749"/>
                  </a:lnTo>
                  <a:lnTo>
                    <a:pt x="186725" y="123457"/>
                  </a:lnTo>
                  <a:lnTo>
                    <a:pt x="222200" y="96035"/>
                  </a:lnTo>
                  <a:lnTo>
                    <a:pt x="259989" y="71668"/>
                  </a:lnTo>
                  <a:lnTo>
                    <a:pt x="299906" y="50542"/>
                  </a:lnTo>
                  <a:lnTo>
                    <a:pt x="341767" y="32841"/>
                  </a:lnTo>
                  <a:lnTo>
                    <a:pt x="385385" y="18751"/>
                  </a:lnTo>
                  <a:lnTo>
                    <a:pt x="430576" y="8457"/>
                  </a:lnTo>
                  <a:lnTo>
                    <a:pt x="477153" y="2145"/>
                  </a:lnTo>
                  <a:lnTo>
                    <a:pt x="524933" y="0"/>
                  </a:lnTo>
                  <a:lnTo>
                    <a:pt x="572713" y="2145"/>
                  </a:lnTo>
                  <a:lnTo>
                    <a:pt x="619290" y="8457"/>
                  </a:lnTo>
                  <a:lnTo>
                    <a:pt x="664481" y="18751"/>
                  </a:lnTo>
                  <a:lnTo>
                    <a:pt x="708099" y="32841"/>
                  </a:lnTo>
                  <a:lnTo>
                    <a:pt x="749960" y="50542"/>
                  </a:lnTo>
                  <a:lnTo>
                    <a:pt x="789877" y="71668"/>
                  </a:lnTo>
                  <a:lnTo>
                    <a:pt x="827666" y="96035"/>
                  </a:lnTo>
                  <a:lnTo>
                    <a:pt x="863141" y="123457"/>
                  </a:lnTo>
                  <a:lnTo>
                    <a:pt x="896117" y="153749"/>
                  </a:lnTo>
                  <a:lnTo>
                    <a:pt x="926409" y="186725"/>
                  </a:lnTo>
                  <a:lnTo>
                    <a:pt x="953831" y="222200"/>
                  </a:lnTo>
                  <a:lnTo>
                    <a:pt x="978198" y="259989"/>
                  </a:lnTo>
                  <a:lnTo>
                    <a:pt x="999324" y="299906"/>
                  </a:lnTo>
                  <a:lnTo>
                    <a:pt x="1017025" y="341767"/>
                  </a:lnTo>
                  <a:lnTo>
                    <a:pt x="1031115" y="385385"/>
                  </a:lnTo>
                  <a:lnTo>
                    <a:pt x="1041409" y="430576"/>
                  </a:lnTo>
                  <a:lnTo>
                    <a:pt x="1047721" y="477153"/>
                  </a:lnTo>
                  <a:lnTo>
                    <a:pt x="1049867" y="524933"/>
                  </a:lnTo>
                  <a:lnTo>
                    <a:pt x="1047721" y="572713"/>
                  </a:lnTo>
                  <a:lnTo>
                    <a:pt x="1041409" y="619290"/>
                  </a:lnTo>
                  <a:lnTo>
                    <a:pt x="1031115" y="664481"/>
                  </a:lnTo>
                  <a:lnTo>
                    <a:pt x="1017025" y="708099"/>
                  </a:lnTo>
                  <a:lnTo>
                    <a:pt x="999324" y="749960"/>
                  </a:lnTo>
                  <a:lnTo>
                    <a:pt x="978198" y="789877"/>
                  </a:lnTo>
                  <a:lnTo>
                    <a:pt x="953831" y="827666"/>
                  </a:lnTo>
                  <a:lnTo>
                    <a:pt x="926409" y="863141"/>
                  </a:lnTo>
                  <a:lnTo>
                    <a:pt x="896117" y="896117"/>
                  </a:lnTo>
                  <a:lnTo>
                    <a:pt x="863141" y="926409"/>
                  </a:lnTo>
                  <a:lnTo>
                    <a:pt x="827666" y="953831"/>
                  </a:lnTo>
                  <a:lnTo>
                    <a:pt x="789877" y="978198"/>
                  </a:lnTo>
                  <a:lnTo>
                    <a:pt x="749960" y="999324"/>
                  </a:lnTo>
                  <a:lnTo>
                    <a:pt x="708099" y="1017025"/>
                  </a:lnTo>
                  <a:lnTo>
                    <a:pt x="664481" y="1031115"/>
                  </a:lnTo>
                  <a:lnTo>
                    <a:pt x="619290" y="1041409"/>
                  </a:lnTo>
                  <a:lnTo>
                    <a:pt x="572713" y="1047721"/>
                  </a:lnTo>
                  <a:lnTo>
                    <a:pt x="524933" y="1049867"/>
                  </a:lnTo>
                  <a:lnTo>
                    <a:pt x="477153" y="1047721"/>
                  </a:lnTo>
                  <a:lnTo>
                    <a:pt x="430576" y="1041409"/>
                  </a:lnTo>
                  <a:lnTo>
                    <a:pt x="385385" y="1031115"/>
                  </a:lnTo>
                  <a:lnTo>
                    <a:pt x="341767" y="1017025"/>
                  </a:lnTo>
                  <a:lnTo>
                    <a:pt x="299906" y="999324"/>
                  </a:lnTo>
                  <a:lnTo>
                    <a:pt x="259989" y="978198"/>
                  </a:lnTo>
                  <a:lnTo>
                    <a:pt x="222200" y="953831"/>
                  </a:lnTo>
                  <a:lnTo>
                    <a:pt x="186725" y="926409"/>
                  </a:lnTo>
                  <a:lnTo>
                    <a:pt x="153749" y="896117"/>
                  </a:lnTo>
                  <a:lnTo>
                    <a:pt x="123457" y="863141"/>
                  </a:lnTo>
                  <a:lnTo>
                    <a:pt x="96035" y="827666"/>
                  </a:lnTo>
                  <a:lnTo>
                    <a:pt x="71668" y="789877"/>
                  </a:lnTo>
                  <a:lnTo>
                    <a:pt x="50542" y="749960"/>
                  </a:lnTo>
                  <a:lnTo>
                    <a:pt x="32841" y="708099"/>
                  </a:lnTo>
                  <a:lnTo>
                    <a:pt x="18751" y="664481"/>
                  </a:lnTo>
                  <a:lnTo>
                    <a:pt x="8457" y="619290"/>
                  </a:lnTo>
                  <a:lnTo>
                    <a:pt x="2145" y="572713"/>
                  </a:lnTo>
                  <a:lnTo>
                    <a:pt x="0" y="524933"/>
                  </a:lnTo>
                  <a:close/>
                </a:path>
              </a:pathLst>
            </a:custGeom>
            <a:ln w="6350">
              <a:solidFill>
                <a:srgbClr val="02BA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/>
            <p:cNvSpPr/>
            <p:nvPr/>
          </p:nvSpPr>
          <p:spPr>
            <a:xfrm>
              <a:off x="5252576" y="1311915"/>
              <a:ext cx="753110" cy="753110"/>
            </a:xfrm>
            <a:custGeom>
              <a:avLst/>
              <a:gdLst/>
              <a:ahLst/>
              <a:cxnLst/>
              <a:rect l="l" t="t" r="r" b="b"/>
              <a:pathLst>
                <a:path w="753110" h="753110">
                  <a:moveTo>
                    <a:pt x="376523" y="0"/>
                  </a:moveTo>
                  <a:lnTo>
                    <a:pt x="329292" y="2933"/>
                  </a:lnTo>
                  <a:lnTo>
                    <a:pt x="283813" y="11499"/>
                  </a:lnTo>
                  <a:lnTo>
                    <a:pt x="240437" y="25344"/>
                  </a:lnTo>
                  <a:lnTo>
                    <a:pt x="199517" y="44115"/>
                  </a:lnTo>
                  <a:lnTo>
                    <a:pt x="161407" y="67460"/>
                  </a:lnTo>
                  <a:lnTo>
                    <a:pt x="126458" y="95025"/>
                  </a:lnTo>
                  <a:lnTo>
                    <a:pt x="95025" y="126458"/>
                  </a:lnTo>
                  <a:lnTo>
                    <a:pt x="67460" y="161406"/>
                  </a:lnTo>
                  <a:lnTo>
                    <a:pt x="44115" y="199517"/>
                  </a:lnTo>
                  <a:lnTo>
                    <a:pt x="25344" y="240436"/>
                  </a:lnTo>
                  <a:lnTo>
                    <a:pt x="11499" y="283812"/>
                  </a:lnTo>
                  <a:lnTo>
                    <a:pt x="2933" y="329291"/>
                  </a:lnTo>
                  <a:lnTo>
                    <a:pt x="0" y="376521"/>
                  </a:lnTo>
                  <a:lnTo>
                    <a:pt x="2933" y="423752"/>
                  </a:lnTo>
                  <a:lnTo>
                    <a:pt x="11499" y="469231"/>
                  </a:lnTo>
                  <a:lnTo>
                    <a:pt x="25344" y="512608"/>
                  </a:lnTo>
                  <a:lnTo>
                    <a:pt x="44115" y="553527"/>
                  </a:lnTo>
                  <a:lnTo>
                    <a:pt x="67460" y="591638"/>
                  </a:lnTo>
                  <a:lnTo>
                    <a:pt x="95025" y="626586"/>
                  </a:lnTo>
                  <a:lnTo>
                    <a:pt x="126458" y="658019"/>
                  </a:lnTo>
                  <a:lnTo>
                    <a:pt x="161407" y="685584"/>
                  </a:lnTo>
                  <a:lnTo>
                    <a:pt x="199517" y="708929"/>
                  </a:lnTo>
                  <a:lnTo>
                    <a:pt x="240437" y="727700"/>
                  </a:lnTo>
                  <a:lnTo>
                    <a:pt x="283813" y="741545"/>
                  </a:lnTo>
                  <a:lnTo>
                    <a:pt x="329292" y="750111"/>
                  </a:lnTo>
                  <a:lnTo>
                    <a:pt x="376523" y="753045"/>
                  </a:lnTo>
                  <a:lnTo>
                    <a:pt x="423753" y="750111"/>
                  </a:lnTo>
                  <a:lnTo>
                    <a:pt x="469232" y="741545"/>
                  </a:lnTo>
                  <a:lnTo>
                    <a:pt x="512608" y="727700"/>
                  </a:lnTo>
                  <a:lnTo>
                    <a:pt x="553528" y="708929"/>
                  </a:lnTo>
                  <a:lnTo>
                    <a:pt x="591638" y="685584"/>
                  </a:lnTo>
                  <a:lnTo>
                    <a:pt x="626586" y="658019"/>
                  </a:lnTo>
                  <a:lnTo>
                    <a:pt x="658019" y="626586"/>
                  </a:lnTo>
                  <a:lnTo>
                    <a:pt x="685585" y="591638"/>
                  </a:lnTo>
                  <a:lnTo>
                    <a:pt x="708929" y="553527"/>
                  </a:lnTo>
                  <a:lnTo>
                    <a:pt x="727701" y="512608"/>
                  </a:lnTo>
                  <a:lnTo>
                    <a:pt x="741545" y="469231"/>
                  </a:lnTo>
                  <a:lnTo>
                    <a:pt x="750111" y="423752"/>
                  </a:lnTo>
                  <a:lnTo>
                    <a:pt x="753045" y="376521"/>
                  </a:lnTo>
                  <a:lnTo>
                    <a:pt x="750111" y="329291"/>
                  </a:lnTo>
                  <a:lnTo>
                    <a:pt x="741545" y="283812"/>
                  </a:lnTo>
                  <a:lnTo>
                    <a:pt x="727701" y="240436"/>
                  </a:lnTo>
                  <a:lnTo>
                    <a:pt x="708929" y="199517"/>
                  </a:lnTo>
                  <a:lnTo>
                    <a:pt x="685585" y="161406"/>
                  </a:lnTo>
                  <a:lnTo>
                    <a:pt x="658019" y="126458"/>
                  </a:lnTo>
                  <a:lnTo>
                    <a:pt x="626586" y="95025"/>
                  </a:lnTo>
                  <a:lnTo>
                    <a:pt x="591638" y="67460"/>
                  </a:lnTo>
                  <a:lnTo>
                    <a:pt x="553528" y="44115"/>
                  </a:lnTo>
                  <a:lnTo>
                    <a:pt x="512608" y="25344"/>
                  </a:lnTo>
                  <a:lnTo>
                    <a:pt x="469232" y="11499"/>
                  </a:lnTo>
                  <a:lnTo>
                    <a:pt x="423753" y="2933"/>
                  </a:lnTo>
                  <a:lnTo>
                    <a:pt x="376523" y="0"/>
                  </a:lnTo>
                  <a:close/>
                </a:path>
              </a:pathLst>
            </a:custGeom>
            <a:solidFill>
              <a:srgbClr val="02B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/>
            <p:cNvSpPr/>
            <p:nvPr/>
          </p:nvSpPr>
          <p:spPr>
            <a:xfrm>
              <a:off x="5252576" y="1311915"/>
              <a:ext cx="753110" cy="753110"/>
            </a:xfrm>
            <a:custGeom>
              <a:avLst/>
              <a:gdLst/>
              <a:ahLst/>
              <a:cxnLst/>
              <a:rect l="l" t="t" r="r" b="b"/>
              <a:pathLst>
                <a:path w="753110" h="753110">
                  <a:moveTo>
                    <a:pt x="0" y="376522"/>
                  </a:moveTo>
                  <a:lnTo>
                    <a:pt x="2933" y="329292"/>
                  </a:lnTo>
                  <a:lnTo>
                    <a:pt x="11499" y="283812"/>
                  </a:lnTo>
                  <a:lnTo>
                    <a:pt x="25344" y="240436"/>
                  </a:lnTo>
                  <a:lnTo>
                    <a:pt x="44115" y="199517"/>
                  </a:lnTo>
                  <a:lnTo>
                    <a:pt x="67460" y="161407"/>
                  </a:lnTo>
                  <a:lnTo>
                    <a:pt x="95025" y="126458"/>
                  </a:lnTo>
                  <a:lnTo>
                    <a:pt x="126458" y="95025"/>
                  </a:lnTo>
                  <a:lnTo>
                    <a:pt x="161407" y="67460"/>
                  </a:lnTo>
                  <a:lnTo>
                    <a:pt x="199517" y="44115"/>
                  </a:lnTo>
                  <a:lnTo>
                    <a:pt x="240436" y="25344"/>
                  </a:lnTo>
                  <a:lnTo>
                    <a:pt x="283812" y="11499"/>
                  </a:lnTo>
                  <a:lnTo>
                    <a:pt x="329292" y="2933"/>
                  </a:lnTo>
                  <a:lnTo>
                    <a:pt x="376522" y="0"/>
                  </a:lnTo>
                  <a:lnTo>
                    <a:pt x="423752" y="2933"/>
                  </a:lnTo>
                  <a:lnTo>
                    <a:pt x="469232" y="11499"/>
                  </a:lnTo>
                  <a:lnTo>
                    <a:pt x="512608" y="25344"/>
                  </a:lnTo>
                  <a:lnTo>
                    <a:pt x="553527" y="44115"/>
                  </a:lnTo>
                  <a:lnTo>
                    <a:pt x="591637" y="67460"/>
                  </a:lnTo>
                  <a:lnTo>
                    <a:pt x="626586" y="95025"/>
                  </a:lnTo>
                  <a:lnTo>
                    <a:pt x="658019" y="126458"/>
                  </a:lnTo>
                  <a:lnTo>
                    <a:pt x="685584" y="161407"/>
                  </a:lnTo>
                  <a:lnTo>
                    <a:pt x="708929" y="199517"/>
                  </a:lnTo>
                  <a:lnTo>
                    <a:pt x="727700" y="240436"/>
                  </a:lnTo>
                  <a:lnTo>
                    <a:pt x="741545" y="283812"/>
                  </a:lnTo>
                  <a:lnTo>
                    <a:pt x="750111" y="329292"/>
                  </a:lnTo>
                  <a:lnTo>
                    <a:pt x="753045" y="376522"/>
                  </a:lnTo>
                  <a:lnTo>
                    <a:pt x="750111" y="423752"/>
                  </a:lnTo>
                  <a:lnTo>
                    <a:pt x="741545" y="469232"/>
                  </a:lnTo>
                  <a:lnTo>
                    <a:pt x="727700" y="512608"/>
                  </a:lnTo>
                  <a:lnTo>
                    <a:pt x="708929" y="553527"/>
                  </a:lnTo>
                  <a:lnTo>
                    <a:pt x="685584" y="591637"/>
                  </a:lnTo>
                  <a:lnTo>
                    <a:pt x="658019" y="626586"/>
                  </a:lnTo>
                  <a:lnTo>
                    <a:pt x="626586" y="658019"/>
                  </a:lnTo>
                  <a:lnTo>
                    <a:pt x="591637" y="685584"/>
                  </a:lnTo>
                  <a:lnTo>
                    <a:pt x="553527" y="708929"/>
                  </a:lnTo>
                  <a:lnTo>
                    <a:pt x="512608" y="727700"/>
                  </a:lnTo>
                  <a:lnTo>
                    <a:pt x="469232" y="741545"/>
                  </a:lnTo>
                  <a:lnTo>
                    <a:pt x="423752" y="750111"/>
                  </a:lnTo>
                  <a:lnTo>
                    <a:pt x="376522" y="753045"/>
                  </a:lnTo>
                  <a:lnTo>
                    <a:pt x="329292" y="750111"/>
                  </a:lnTo>
                  <a:lnTo>
                    <a:pt x="283812" y="741545"/>
                  </a:lnTo>
                  <a:lnTo>
                    <a:pt x="240436" y="727700"/>
                  </a:lnTo>
                  <a:lnTo>
                    <a:pt x="199517" y="708929"/>
                  </a:lnTo>
                  <a:lnTo>
                    <a:pt x="161407" y="685584"/>
                  </a:lnTo>
                  <a:lnTo>
                    <a:pt x="126458" y="658019"/>
                  </a:lnTo>
                  <a:lnTo>
                    <a:pt x="95025" y="626586"/>
                  </a:lnTo>
                  <a:lnTo>
                    <a:pt x="67460" y="591637"/>
                  </a:lnTo>
                  <a:lnTo>
                    <a:pt x="44115" y="553527"/>
                  </a:lnTo>
                  <a:lnTo>
                    <a:pt x="25344" y="512608"/>
                  </a:lnTo>
                  <a:lnTo>
                    <a:pt x="11499" y="469232"/>
                  </a:lnTo>
                  <a:lnTo>
                    <a:pt x="2933" y="423752"/>
                  </a:lnTo>
                  <a:lnTo>
                    <a:pt x="0" y="376522"/>
                  </a:lnTo>
                  <a:close/>
                </a:path>
              </a:pathLst>
            </a:custGeom>
            <a:ln w="6350">
              <a:solidFill>
                <a:srgbClr val="02BA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"/>
            <p:cNvSpPr/>
            <p:nvPr/>
          </p:nvSpPr>
          <p:spPr>
            <a:xfrm>
              <a:off x="5438334" y="1538842"/>
              <a:ext cx="381635" cy="299720"/>
            </a:xfrm>
            <a:custGeom>
              <a:avLst/>
              <a:gdLst/>
              <a:ahLst/>
              <a:cxnLst/>
              <a:rect l="l" t="t" r="r" b="b"/>
              <a:pathLst>
                <a:path w="381635" h="299719">
                  <a:moveTo>
                    <a:pt x="190766" y="0"/>
                  </a:moveTo>
                  <a:lnTo>
                    <a:pt x="106829" y="6989"/>
                  </a:lnTo>
                  <a:lnTo>
                    <a:pt x="51506" y="24318"/>
                  </a:lnTo>
                  <a:lnTo>
                    <a:pt x="19076" y="46529"/>
                  </a:lnTo>
                  <a:lnTo>
                    <a:pt x="0" y="83773"/>
                  </a:lnTo>
                  <a:lnTo>
                    <a:pt x="107306" y="83773"/>
                  </a:lnTo>
                  <a:lnTo>
                    <a:pt x="109448" y="74984"/>
                  </a:lnTo>
                  <a:lnTo>
                    <a:pt x="119974" y="67317"/>
                  </a:lnTo>
                  <a:lnTo>
                    <a:pt x="145031" y="61894"/>
                  </a:lnTo>
                  <a:lnTo>
                    <a:pt x="190766" y="59837"/>
                  </a:lnTo>
                  <a:lnTo>
                    <a:pt x="370828" y="59837"/>
                  </a:lnTo>
                  <a:lnTo>
                    <a:pt x="360738" y="46529"/>
                  </a:lnTo>
                  <a:lnTo>
                    <a:pt x="327450" y="24318"/>
                  </a:lnTo>
                  <a:lnTo>
                    <a:pt x="272414" y="6989"/>
                  </a:lnTo>
                  <a:lnTo>
                    <a:pt x="190766" y="0"/>
                  </a:lnTo>
                  <a:close/>
                </a:path>
                <a:path w="381635" h="299719">
                  <a:moveTo>
                    <a:pt x="370828" y="59837"/>
                  </a:moveTo>
                  <a:lnTo>
                    <a:pt x="190766" y="59837"/>
                  </a:lnTo>
                  <a:lnTo>
                    <a:pt x="233055" y="61894"/>
                  </a:lnTo>
                  <a:lnTo>
                    <a:pt x="256341" y="67317"/>
                  </a:lnTo>
                  <a:lnTo>
                    <a:pt x="266215" y="74984"/>
                  </a:lnTo>
                  <a:lnTo>
                    <a:pt x="268264" y="83773"/>
                  </a:lnTo>
                  <a:lnTo>
                    <a:pt x="381532" y="83773"/>
                  </a:lnTo>
                  <a:lnTo>
                    <a:pt x="377144" y="68167"/>
                  </a:lnTo>
                  <a:lnTo>
                    <a:pt x="370828" y="59837"/>
                  </a:lnTo>
                  <a:close/>
                </a:path>
                <a:path w="381635" h="299719">
                  <a:moveTo>
                    <a:pt x="107306" y="89755"/>
                  </a:moveTo>
                  <a:lnTo>
                    <a:pt x="0" y="89755"/>
                  </a:lnTo>
                  <a:lnTo>
                    <a:pt x="0" y="125658"/>
                  </a:lnTo>
                  <a:lnTo>
                    <a:pt x="5961" y="131643"/>
                  </a:lnTo>
                  <a:lnTo>
                    <a:pt x="101344" y="131643"/>
                  </a:lnTo>
                  <a:lnTo>
                    <a:pt x="107306" y="125658"/>
                  </a:lnTo>
                  <a:lnTo>
                    <a:pt x="107306" y="89755"/>
                  </a:lnTo>
                  <a:close/>
                </a:path>
                <a:path w="381635" h="299719">
                  <a:moveTo>
                    <a:pt x="53652" y="161561"/>
                  </a:moveTo>
                  <a:lnTo>
                    <a:pt x="0" y="161561"/>
                  </a:lnTo>
                  <a:lnTo>
                    <a:pt x="0" y="215414"/>
                  </a:lnTo>
                  <a:lnTo>
                    <a:pt x="53652" y="215414"/>
                  </a:lnTo>
                  <a:lnTo>
                    <a:pt x="53652" y="161561"/>
                  </a:lnTo>
                  <a:close/>
                </a:path>
                <a:path w="381635" h="299719">
                  <a:moveTo>
                    <a:pt x="95383" y="245333"/>
                  </a:moveTo>
                  <a:lnTo>
                    <a:pt x="41729" y="245333"/>
                  </a:lnTo>
                  <a:lnTo>
                    <a:pt x="41729" y="299187"/>
                  </a:lnTo>
                  <a:lnTo>
                    <a:pt x="89421" y="299187"/>
                  </a:lnTo>
                  <a:lnTo>
                    <a:pt x="95383" y="293203"/>
                  </a:lnTo>
                  <a:lnTo>
                    <a:pt x="95383" y="245333"/>
                  </a:lnTo>
                  <a:close/>
                </a:path>
                <a:path w="381635" h="299719">
                  <a:moveTo>
                    <a:pt x="137113" y="161561"/>
                  </a:moveTo>
                  <a:lnTo>
                    <a:pt x="77497" y="161561"/>
                  </a:lnTo>
                  <a:lnTo>
                    <a:pt x="77497" y="215414"/>
                  </a:lnTo>
                  <a:lnTo>
                    <a:pt x="137113" y="215414"/>
                  </a:lnTo>
                  <a:lnTo>
                    <a:pt x="137113" y="161561"/>
                  </a:lnTo>
                  <a:close/>
                </a:path>
                <a:path w="381635" h="299719">
                  <a:moveTo>
                    <a:pt x="172881" y="245333"/>
                  </a:moveTo>
                  <a:lnTo>
                    <a:pt x="119228" y="245333"/>
                  </a:lnTo>
                  <a:lnTo>
                    <a:pt x="119228" y="293203"/>
                  </a:lnTo>
                  <a:lnTo>
                    <a:pt x="125190" y="299187"/>
                  </a:lnTo>
                  <a:lnTo>
                    <a:pt x="172881" y="299187"/>
                  </a:lnTo>
                  <a:lnTo>
                    <a:pt x="172881" y="245333"/>
                  </a:lnTo>
                  <a:close/>
                </a:path>
                <a:path w="381635" h="299719">
                  <a:moveTo>
                    <a:pt x="214612" y="161561"/>
                  </a:moveTo>
                  <a:lnTo>
                    <a:pt x="160958" y="161561"/>
                  </a:lnTo>
                  <a:lnTo>
                    <a:pt x="160958" y="215414"/>
                  </a:lnTo>
                  <a:lnTo>
                    <a:pt x="214612" y="215414"/>
                  </a:lnTo>
                  <a:lnTo>
                    <a:pt x="214612" y="161561"/>
                  </a:lnTo>
                  <a:close/>
                </a:path>
                <a:path w="381635" h="299719">
                  <a:moveTo>
                    <a:pt x="256341" y="245333"/>
                  </a:moveTo>
                  <a:lnTo>
                    <a:pt x="202689" y="245333"/>
                  </a:lnTo>
                  <a:lnTo>
                    <a:pt x="202689" y="293203"/>
                  </a:lnTo>
                  <a:lnTo>
                    <a:pt x="208650" y="299187"/>
                  </a:lnTo>
                  <a:lnTo>
                    <a:pt x="256341" y="299187"/>
                  </a:lnTo>
                  <a:lnTo>
                    <a:pt x="256341" y="245333"/>
                  </a:lnTo>
                  <a:close/>
                </a:path>
                <a:path w="381635" h="299719">
                  <a:moveTo>
                    <a:pt x="298072" y="161561"/>
                  </a:moveTo>
                  <a:lnTo>
                    <a:pt x="244419" y="161561"/>
                  </a:lnTo>
                  <a:lnTo>
                    <a:pt x="244419" y="215414"/>
                  </a:lnTo>
                  <a:lnTo>
                    <a:pt x="298072" y="215414"/>
                  </a:lnTo>
                  <a:lnTo>
                    <a:pt x="298072" y="161561"/>
                  </a:lnTo>
                  <a:close/>
                </a:path>
                <a:path w="381635" h="299719">
                  <a:moveTo>
                    <a:pt x="381532" y="89755"/>
                  </a:moveTo>
                  <a:lnTo>
                    <a:pt x="268264" y="89755"/>
                  </a:lnTo>
                  <a:lnTo>
                    <a:pt x="268264" y="125658"/>
                  </a:lnTo>
                  <a:lnTo>
                    <a:pt x="274226" y="131643"/>
                  </a:lnTo>
                  <a:lnTo>
                    <a:pt x="375570" y="131643"/>
                  </a:lnTo>
                  <a:lnTo>
                    <a:pt x="381532" y="125658"/>
                  </a:lnTo>
                  <a:lnTo>
                    <a:pt x="381532" y="89755"/>
                  </a:lnTo>
                  <a:close/>
                </a:path>
                <a:path w="381635" h="299719">
                  <a:moveTo>
                    <a:pt x="339802" y="245333"/>
                  </a:moveTo>
                  <a:lnTo>
                    <a:pt x="286148" y="245333"/>
                  </a:lnTo>
                  <a:lnTo>
                    <a:pt x="286148" y="299187"/>
                  </a:lnTo>
                  <a:lnTo>
                    <a:pt x="333841" y="299187"/>
                  </a:lnTo>
                  <a:lnTo>
                    <a:pt x="339802" y="293203"/>
                  </a:lnTo>
                  <a:lnTo>
                    <a:pt x="339802" y="245333"/>
                  </a:lnTo>
                  <a:close/>
                </a:path>
                <a:path w="381635" h="299719">
                  <a:moveTo>
                    <a:pt x="381532" y="161561"/>
                  </a:moveTo>
                  <a:lnTo>
                    <a:pt x="327879" y="161561"/>
                  </a:lnTo>
                  <a:lnTo>
                    <a:pt x="327879" y="215414"/>
                  </a:lnTo>
                  <a:lnTo>
                    <a:pt x="381532" y="215414"/>
                  </a:lnTo>
                  <a:lnTo>
                    <a:pt x="381532" y="1615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3"/>
            <p:cNvSpPr/>
            <p:nvPr/>
          </p:nvSpPr>
          <p:spPr>
            <a:xfrm>
              <a:off x="4855470" y="2187970"/>
              <a:ext cx="1547495" cy="1950085"/>
            </a:xfrm>
            <a:custGeom>
              <a:avLst/>
              <a:gdLst/>
              <a:ahLst/>
              <a:cxnLst/>
              <a:rect l="l" t="t" r="r" b="b"/>
              <a:pathLst>
                <a:path w="1547495" h="1950085">
                  <a:moveTo>
                    <a:pt x="773630" y="0"/>
                  </a:moveTo>
                  <a:lnTo>
                    <a:pt x="599132" y="979132"/>
                  </a:lnTo>
                  <a:lnTo>
                    <a:pt x="339154" y="1574494"/>
                  </a:lnTo>
                  <a:lnTo>
                    <a:pt x="103006" y="1870101"/>
                  </a:lnTo>
                  <a:lnTo>
                    <a:pt x="0" y="1949966"/>
                  </a:lnTo>
                  <a:lnTo>
                    <a:pt x="1547260" y="1949966"/>
                  </a:lnTo>
                  <a:lnTo>
                    <a:pt x="1444253" y="1870101"/>
                  </a:lnTo>
                  <a:lnTo>
                    <a:pt x="1208106" y="1574494"/>
                  </a:lnTo>
                  <a:lnTo>
                    <a:pt x="948128" y="979132"/>
                  </a:lnTo>
                  <a:lnTo>
                    <a:pt x="773630" y="0"/>
                  </a:lnTo>
                  <a:close/>
                </a:path>
              </a:pathLst>
            </a:custGeom>
            <a:solidFill>
              <a:srgbClr val="02BAE2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491410" y="3004909"/>
            <a:ext cx="2657060" cy="2011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7110" algn="just">
              <a:spcBef>
                <a:spcPts val="100"/>
              </a:spcBef>
            </a:pPr>
            <a:r>
              <a:rPr lang="ru-RU" sz="2000" b="1" spc="-40" dirty="0" smtClean="0">
                <a:solidFill>
                  <a:srgbClr val="02BAE2"/>
                </a:solidFill>
                <a:latin typeface="Times New Roman"/>
                <a:cs typeface="Times New Roman"/>
              </a:rPr>
              <a:t>В </a:t>
            </a:r>
            <a:r>
              <a:rPr lang="ru-RU" sz="2000" b="1" spc="-10" dirty="0" smtClean="0">
                <a:solidFill>
                  <a:srgbClr val="02BAE2"/>
                </a:solidFill>
                <a:latin typeface="Times New Roman"/>
                <a:cs typeface="Times New Roman"/>
              </a:rPr>
              <a:t>дороге</a:t>
            </a:r>
            <a:endParaRPr lang="ru-RU" sz="2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9300"/>
              </a:lnSpc>
              <a:spcBef>
                <a:spcPts val="1035"/>
              </a:spcBef>
            </a:pPr>
            <a:r>
              <a:rPr lang="ru-RU"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Предлагаемые зарядные станции будут  интересны владельцам придорожных  отелей, кафе и зон отдыхов, чтобы предложить быстрый заряд своим гостям  без капитальных вложений в  реконструкцию инфраструктуры</a:t>
            </a:r>
          </a:p>
          <a:p>
            <a:pPr marL="12700" marR="5080" algn="just">
              <a:lnSpc>
                <a:spcPct val="119300"/>
              </a:lnSpc>
              <a:spcBef>
                <a:spcPts val="1035"/>
              </a:spcBef>
            </a:pPr>
            <a:endParaRPr lang="ru-RU" sz="1100" dirty="0">
              <a:latin typeface="Times New Roman"/>
              <a:cs typeface="Times New Roman"/>
            </a:endParaRPr>
          </a:p>
        </p:txBody>
      </p:sp>
      <p:grpSp>
        <p:nvGrpSpPr>
          <p:cNvPr id="21" name="object 2"/>
          <p:cNvGrpSpPr/>
          <p:nvPr/>
        </p:nvGrpSpPr>
        <p:grpSpPr>
          <a:xfrm>
            <a:off x="6305943" y="1163906"/>
            <a:ext cx="850044" cy="1701072"/>
            <a:chOff x="8724844" y="1160327"/>
            <a:chExt cx="1547495" cy="2978150"/>
          </a:xfrm>
        </p:grpSpPr>
        <p:sp>
          <p:nvSpPr>
            <p:cNvPr id="22" name="object 3"/>
            <p:cNvSpPr/>
            <p:nvPr/>
          </p:nvSpPr>
          <p:spPr>
            <a:xfrm>
              <a:off x="8973539" y="1163502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90" h="1050289">
                  <a:moveTo>
                    <a:pt x="0" y="524933"/>
                  </a:moveTo>
                  <a:lnTo>
                    <a:pt x="2145" y="477153"/>
                  </a:lnTo>
                  <a:lnTo>
                    <a:pt x="8457" y="430576"/>
                  </a:lnTo>
                  <a:lnTo>
                    <a:pt x="18751" y="385385"/>
                  </a:lnTo>
                  <a:lnTo>
                    <a:pt x="32841" y="341767"/>
                  </a:lnTo>
                  <a:lnTo>
                    <a:pt x="50542" y="299906"/>
                  </a:lnTo>
                  <a:lnTo>
                    <a:pt x="71668" y="259989"/>
                  </a:lnTo>
                  <a:lnTo>
                    <a:pt x="96035" y="222200"/>
                  </a:lnTo>
                  <a:lnTo>
                    <a:pt x="123457" y="186725"/>
                  </a:lnTo>
                  <a:lnTo>
                    <a:pt x="153749" y="153749"/>
                  </a:lnTo>
                  <a:lnTo>
                    <a:pt x="186725" y="123457"/>
                  </a:lnTo>
                  <a:lnTo>
                    <a:pt x="222200" y="96035"/>
                  </a:lnTo>
                  <a:lnTo>
                    <a:pt x="259989" y="71668"/>
                  </a:lnTo>
                  <a:lnTo>
                    <a:pt x="299906" y="50542"/>
                  </a:lnTo>
                  <a:lnTo>
                    <a:pt x="341767" y="32841"/>
                  </a:lnTo>
                  <a:lnTo>
                    <a:pt x="385385" y="18751"/>
                  </a:lnTo>
                  <a:lnTo>
                    <a:pt x="430576" y="8457"/>
                  </a:lnTo>
                  <a:lnTo>
                    <a:pt x="477153" y="2145"/>
                  </a:lnTo>
                  <a:lnTo>
                    <a:pt x="524933" y="0"/>
                  </a:lnTo>
                  <a:lnTo>
                    <a:pt x="572713" y="2145"/>
                  </a:lnTo>
                  <a:lnTo>
                    <a:pt x="619290" y="8457"/>
                  </a:lnTo>
                  <a:lnTo>
                    <a:pt x="664481" y="18751"/>
                  </a:lnTo>
                  <a:lnTo>
                    <a:pt x="708099" y="32841"/>
                  </a:lnTo>
                  <a:lnTo>
                    <a:pt x="749960" y="50542"/>
                  </a:lnTo>
                  <a:lnTo>
                    <a:pt x="789877" y="71668"/>
                  </a:lnTo>
                  <a:lnTo>
                    <a:pt x="827666" y="96035"/>
                  </a:lnTo>
                  <a:lnTo>
                    <a:pt x="863141" y="123457"/>
                  </a:lnTo>
                  <a:lnTo>
                    <a:pt x="896117" y="153749"/>
                  </a:lnTo>
                  <a:lnTo>
                    <a:pt x="926409" y="186725"/>
                  </a:lnTo>
                  <a:lnTo>
                    <a:pt x="953831" y="222200"/>
                  </a:lnTo>
                  <a:lnTo>
                    <a:pt x="978198" y="259989"/>
                  </a:lnTo>
                  <a:lnTo>
                    <a:pt x="999324" y="299906"/>
                  </a:lnTo>
                  <a:lnTo>
                    <a:pt x="1017025" y="341767"/>
                  </a:lnTo>
                  <a:lnTo>
                    <a:pt x="1031115" y="385385"/>
                  </a:lnTo>
                  <a:lnTo>
                    <a:pt x="1041409" y="430576"/>
                  </a:lnTo>
                  <a:lnTo>
                    <a:pt x="1047721" y="477153"/>
                  </a:lnTo>
                  <a:lnTo>
                    <a:pt x="1049867" y="524933"/>
                  </a:lnTo>
                  <a:lnTo>
                    <a:pt x="1047721" y="572713"/>
                  </a:lnTo>
                  <a:lnTo>
                    <a:pt x="1041409" y="619290"/>
                  </a:lnTo>
                  <a:lnTo>
                    <a:pt x="1031115" y="664481"/>
                  </a:lnTo>
                  <a:lnTo>
                    <a:pt x="1017025" y="708099"/>
                  </a:lnTo>
                  <a:lnTo>
                    <a:pt x="999324" y="749960"/>
                  </a:lnTo>
                  <a:lnTo>
                    <a:pt x="978198" y="789877"/>
                  </a:lnTo>
                  <a:lnTo>
                    <a:pt x="953831" y="827666"/>
                  </a:lnTo>
                  <a:lnTo>
                    <a:pt x="926409" y="863141"/>
                  </a:lnTo>
                  <a:lnTo>
                    <a:pt x="896117" y="896117"/>
                  </a:lnTo>
                  <a:lnTo>
                    <a:pt x="863141" y="926409"/>
                  </a:lnTo>
                  <a:lnTo>
                    <a:pt x="827666" y="953831"/>
                  </a:lnTo>
                  <a:lnTo>
                    <a:pt x="789877" y="978198"/>
                  </a:lnTo>
                  <a:lnTo>
                    <a:pt x="749960" y="999324"/>
                  </a:lnTo>
                  <a:lnTo>
                    <a:pt x="708099" y="1017025"/>
                  </a:lnTo>
                  <a:lnTo>
                    <a:pt x="664481" y="1031115"/>
                  </a:lnTo>
                  <a:lnTo>
                    <a:pt x="619290" y="1041409"/>
                  </a:lnTo>
                  <a:lnTo>
                    <a:pt x="572713" y="1047721"/>
                  </a:lnTo>
                  <a:lnTo>
                    <a:pt x="524933" y="1049867"/>
                  </a:lnTo>
                  <a:lnTo>
                    <a:pt x="477153" y="1047721"/>
                  </a:lnTo>
                  <a:lnTo>
                    <a:pt x="430576" y="1041409"/>
                  </a:lnTo>
                  <a:lnTo>
                    <a:pt x="385385" y="1031115"/>
                  </a:lnTo>
                  <a:lnTo>
                    <a:pt x="341767" y="1017025"/>
                  </a:lnTo>
                  <a:lnTo>
                    <a:pt x="299906" y="999324"/>
                  </a:lnTo>
                  <a:lnTo>
                    <a:pt x="259989" y="978198"/>
                  </a:lnTo>
                  <a:lnTo>
                    <a:pt x="222200" y="953831"/>
                  </a:lnTo>
                  <a:lnTo>
                    <a:pt x="186725" y="926409"/>
                  </a:lnTo>
                  <a:lnTo>
                    <a:pt x="153749" y="896117"/>
                  </a:lnTo>
                  <a:lnTo>
                    <a:pt x="123457" y="863141"/>
                  </a:lnTo>
                  <a:lnTo>
                    <a:pt x="96035" y="827666"/>
                  </a:lnTo>
                  <a:lnTo>
                    <a:pt x="71668" y="789877"/>
                  </a:lnTo>
                  <a:lnTo>
                    <a:pt x="50542" y="749960"/>
                  </a:lnTo>
                  <a:lnTo>
                    <a:pt x="32841" y="708099"/>
                  </a:lnTo>
                  <a:lnTo>
                    <a:pt x="18751" y="664481"/>
                  </a:lnTo>
                  <a:lnTo>
                    <a:pt x="8457" y="619290"/>
                  </a:lnTo>
                  <a:lnTo>
                    <a:pt x="2145" y="572713"/>
                  </a:lnTo>
                  <a:lnTo>
                    <a:pt x="0" y="524933"/>
                  </a:lnTo>
                  <a:close/>
                </a:path>
              </a:pathLst>
            </a:custGeom>
            <a:ln w="6350">
              <a:solidFill>
                <a:srgbClr val="514D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4"/>
            <p:cNvSpPr/>
            <p:nvPr/>
          </p:nvSpPr>
          <p:spPr>
            <a:xfrm>
              <a:off x="9121950" y="1311915"/>
              <a:ext cx="753110" cy="753110"/>
            </a:xfrm>
            <a:custGeom>
              <a:avLst/>
              <a:gdLst/>
              <a:ahLst/>
              <a:cxnLst/>
              <a:rect l="l" t="t" r="r" b="b"/>
              <a:pathLst>
                <a:path w="753109" h="753110">
                  <a:moveTo>
                    <a:pt x="376521" y="0"/>
                  </a:moveTo>
                  <a:lnTo>
                    <a:pt x="329291" y="2933"/>
                  </a:lnTo>
                  <a:lnTo>
                    <a:pt x="283812" y="11499"/>
                  </a:lnTo>
                  <a:lnTo>
                    <a:pt x="240436" y="25344"/>
                  </a:lnTo>
                  <a:lnTo>
                    <a:pt x="199517" y="44115"/>
                  </a:lnTo>
                  <a:lnTo>
                    <a:pt x="161406" y="67460"/>
                  </a:lnTo>
                  <a:lnTo>
                    <a:pt x="126458" y="95025"/>
                  </a:lnTo>
                  <a:lnTo>
                    <a:pt x="95025" y="126458"/>
                  </a:lnTo>
                  <a:lnTo>
                    <a:pt x="67460" y="161406"/>
                  </a:lnTo>
                  <a:lnTo>
                    <a:pt x="44115" y="199517"/>
                  </a:lnTo>
                  <a:lnTo>
                    <a:pt x="25344" y="240436"/>
                  </a:lnTo>
                  <a:lnTo>
                    <a:pt x="11499" y="283812"/>
                  </a:lnTo>
                  <a:lnTo>
                    <a:pt x="2933" y="329291"/>
                  </a:lnTo>
                  <a:lnTo>
                    <a:pt x="0" y="376521"/>
                  </a:lnTo>
                  <a:lnTo>
                    <a:pt x="2933" y="423752"/>
                  </a:lnTo>
                  <a:lnTo>
                    <a:pt x="11499" y="469231"/>
                  </a:lnTo>
                  <a:lnTo>
                    <a:pt x="25344" y="512608"/>
                  </a:lnTo>
                  <a:lnTo>
                    <a:pt x="44115" y="553527"/>
                  </a:lnTo>
                  <a:lnTo>
                    <a:pt x="67460" y="591638"/>
                  </a:lnTo>
                  <a:lnTo>
                    <a:pt x="95025" y="626586"/>
                  </a:lnTo>
                  <a:lnTo>
                    <a:pt x="126458" y="658019"/>
                  </a:lnTo>
                  <a:lnTo>
                    <a:pt x="161406" y="685584"/>
                  </a:lnTo>
                  <a:lnTo>
                    <a:pt x="199517" y="708929"/>
                  </a:lnTo>
                  <a:lnTo>
                    <a:pt x="240436" y="727700"/>
                  </a:lnTo>
                  <a:lnTo>
                    <a:pt x="283812" y="741545"/>
                  </a:lnTo>
                  <a:lnTo>
                    <a:pt x="329291" y="750111"/>
                  </a:lnTo>
                  <a:lnTo>
                    <a:pt x="376521" y="753045"/>
                  </a:lnTo>
                  <a:lnTo>
                    <a:pt x="423752" y="750111"/>
                  </a:lnTo>
                  <a:lnTo>
                    <a:pt x="469231" y="741545"/>
                  </a:lnTo>
                  <a:lnTo>
                    <a:pt x="512608" y="727700"/>
                  </a:lnTo>
                  <a:lnTo>
                    <a:pt x="553527" y="708929"/>
                  </a:lnTo>
                  <a:lnTo>
                    <a:pt x="591638" y="685584"/>
                  </a:lnTo>
                  <a:lnTo>
                    <a:pt x="626586" y="658019"/>
                  </a:lnTo>
                  <a:lnTo>
                    <a:pt x="658019" y="626586"/>
                  </a:lnTo>
                  <a:lnTo>
                    <a:pt x="685584" y="591638"/>
                  </a:lnTo>
                  <a:lnTo>
                    <a:pt x="708929" y="553527"/>
                  </a:lnTo>
                  <a:lnTo>
                    <a:pt x="727700" y="512608"/>
                  </a:lnTo>
                  <a:lnTo>
                    <a:pt x="741545" y="469231"/>
                  </a:lnTo>
                  <a:lnTo>
                    <a:pt x="750111" y="423752"/>
                  </a:lnTo>
                  <a:lnTo>
                    <a:pt x="753045" y="376521"/>
                  </a:lnTo>
                  <a:lnTo>
                    <a:pt x="750111" y="329291"/>
                  </a:lnTo>
                  <a:lnTo>
                    <a:pt x="741545" y="283812"/>
                  </a:lnTo>
                  <a:lnTo>
                    <a:pt x="727700" y="240436"/>
                  </a:lnTo>
                  <a:lnTo>
                    <a:pt x="708929" y="199517"/>
                  </a:lnTo>
                  <a:lnTo>
                    <a:pt x="685584" y="161406"/>
                  </a:lnTo>
                  <a:lnTo>
                    <a:pt x="658019" y="126458"/>
                  </a:lnTo>
                  <a:lnTo>
                    <a:pt x="626586" y="95025"/>
                  </a:lnTo>
                  <a:lnTo>
                    <a:pt x="591638" y="67460"/>
                  </a:lnTo>
                  <a:lnTo>
                    <a:pt x="553527" y="44115"/>
                  </a:lnTo>
                  <a:lnTo>
                    <a:pt x="512608" y="25344"/>
                  </a:lnTo>
                  <a:lnTo>
                    <a:pt x="469231" y="11499"/>
                  </a:lnTo>
                  <a:lnTo>
                    <a:pt x="423752" y="2933"/>
                  </a:lnTo>
                  <a:lnTo>
                    <a:pt x="376521" y="0"/>
                  </a:lnTo>
                  <a:close/>
                </a:path>
              </a:pathLst>
            </a:custGeom>
            <a:solidFill>
              <a:srgbClr val="514D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5"/>
            <p:cNvSpPr/>
            <p:nvPr/>
          </p:nvSpPr>
          <p:spPr>
            <a:xfrm>
              <a:off x="9121950" y="1311915"/>
              <a:ext cx="753110" cy="753110"/>
            </a:xfrm>
            <a:custGeom>
              <a:avLst/>
              <a:gdLst/>
              <a:ahLst/>
              <a:cxnLst/>
              <a:rect l="l" t="t" r="r" b="b"/>
              <a:pathLst>
                <a:path w="753109" h="753110">
                  <a:moveTo>
                    <a:pt x="0" y="376522"/>
                  </a:moveTo>
                  <a:lnTo>
                    <a:pt x="2933" y="329292"/>
                  </a:lnTo>
                  <a:lnTo>
                    <a:pt x="11499" y="283812"/>
                  </a:lnTo>
                  <a:lnTo>
                    <a:pt x="25344" y="240436"/>
                  </a:lnTo>
                  <a:lnTo>
                    <a:pt x="44115" y="199517"/>
                  </a:lnTo>
                  <a:lnTo>
                    <a:pt x="67460" y="161407"/>
                  </a:lnTo>
                  <a:lnTo>
                    <a:pt x="95025" y="126458"/>
                  </a:lnTo>
                  <a:lnTo>
                    <a:pt x="126458" y="95025"/>
                  </a:lnTo>
                  <a:lnTo>
                    <a:pt x="161407" y="67460"/>
                  </a:lnTo>
                  <a:lnTo>
                    <a:pt x="199517" y="44115"/>
                  </a:lnTo>
                  <a:lnTo>
                    <a:pt x="240436" y="25344"/>
                  </a:lnTo>
                  <a:lnTo>
                    <a:pt x="283812" y="11499"/>
                  </a:lnTo>
                  <a:lnTo>
                    <a:pt x="329292" y="2933"/>
                  </a:lnTo>
                  <a:lnTo>
                    <a:pt x="376522" y="0"/>
                  </a:lnTo>
                  <a:lnTo>
                    <a:pt x="423752" y="2933"/>
                  </a:lnTo>
                  <a:lnTo>
                    <a:pt x="469232" y="11499"/>
                  </a:lnTo>
                  <a:lnTo>
                    <a:pt x="512608" y="25344"/>
                  </a:lnTo>
                  <a:lnTo>
                    <a:pt x="553527" y="44115"/>
                  </a:lnTo>
                  <a:lnTo>
                    <a:pt x="591637" y="67460"/>
                  </a:lnTo>
                  <a:lnTo>
                    <a:pt x="626586" y="95025"/>
                  </a:lnTo>
                  <a:lnTo>
                    <a:pt x="658019" y="126458"/>
                  </a:lnTo>
                  <a:lnTo>
                    <a:pt x="685584" y="161407"/>
                  </a:lnTo>
                  <a:lnTo>
                    <a:pt x="708929" y="199517"/>
                  </a:lnTo>
                  <a:lnTo>
                    <a:pt x="727700" y="240436"/>
                  </a:lnTo>
                  <a:lnTo>
                    <a:pt x="741545" y="283812"/>
                  </a:lnTo>
                  <a:lnTo>
                    <a:pt x="750111" y="329292"/>
                  </a:lnTo>
                  <a:lnTo>
                    <a:pt x="753045" y="376522"/>
                  </a:lnTo>
                  <a:lnTo>
                    <a:pt x="750111" y="423752"/>
                  </a:lnTo>
                  <a:lnTo>
                    <a:pt x="741545" y="469232"/>
                  </a:lnTo>
                  <a:lnTo>
                    <a:pt x="727700" y="512608"/>
                  </a:lnTo>
                  <a:lnTo>
                    <a:pt x="708929" y="553527"/>
                  </a:lnTo>
                  <a:lnTo>
                    <a:pt x="685584" y="591637"/>
                  </a:lnTo>
                  <a:lnTo>
                    <a:pt x="658019" y="626586"/>
                  </a:lnTo>
                  <a:lnTo>
                    <a:pt x="626586" y="658019"/>
                  </a:lnTo>
                  <a:lnTo>
                    <a:pt x="591637" y="685584"/>
                  </a:lnTo>
                  <a:lnTo>
                    <a:pt x="553527" y="708929"/>
                  </a:lnTo>
                  <a:lnTo>
                    <a:pt x="512608" y="727700"/>
                  </a:lnTo>
                  <a:lnTo>
                    <a:pt x="469232" y="741545"/>
                  </a:lnTo>
                  <a:lnTo>
                    <a:pt x="423752" y="750111"/>
                  </a:lnTo>
                  <a:lnTo>
                    <a:pt x="376522" y="753045"/>
                  </a:lnTo>
                  <a:lnTo>
                    <a:pt x="329292" y="750111"/>
                  </a:lnTo>
                  <a:lnTo>
                    <a:pt x="283812" y="741545"/>
                  </a:lnTo>
                  <a:lnTo>
                    <a:pt x="240436" y="727700"/>
                  </a:lnTo>
                  <a:lnTo>
                    <a:pt x="199517" y="708929"/>
                  </a:lnTo>
                  <a:lnTo>
                    <a:pt x="161407" y="685584"/>
                  </a:lnTo>
                  <a:lnTo>
                    <a:pt x="126458" y="658019"/>
                  </a:lnTo>
                  <a:lnTo>
                    <a:pt x="95025" y="626586"/>
                  </a:lnTo>
                  <a:lnTo>
                    <a:pt x="67460" y="591637"/>
                  </a:lnTo>
                  <a:lnTo>
                    <a:pt x="44115" y="553527"/>
                  </a:lnTo>
                  <a:lnTo>
                    <a:pt x="25344" y="512608"/>
                  </a:lnTo>
                  <a:lnTo>
                    <a:pt x="11499" y="469232"/>
                  </a:lnTo>
                  <a:lnTo>
                    <a:pt x="2933" y="423752"/>
                  </a:lnTo>
                  <a:lnTo>
                    <a:pt x="0" y="376522"/>
                  </a:lnTo>
                  <a:close/>
                </a:path>
              </a:pathLst>
            </a:custGeom>
            <a:ln w="6350">
              <a:solidFill>
                <a:srgbClr val="514D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"/>
            <p:cNvSpPr/>
            <p:nvPr/>
          </p:nvSpPr>
          <p:spPr>
            <a:xfrm>
              <a:off x="9309078" y="1525117"/>
              <a:ext cx="379095" cy="327025"/>
            </a:xfrm>
            <a:custGeom>
              <a:avLst/>
              <a:gdLst/>
              <a:ahLst/>
              <a:cxnLst/>
              <a:rect l="l" t="t" r="r" b="b"/>
              <a:pathLst>
                <a:path w="379095" h="327025">
                  <a:moveTo>
                    <a:pt x="88779" y="213799"/>
                  </a:moveTo>
                  <a:lnTo>
                    <a:pt x="17755" y="213799"/>
                  </a:lnTo>
                  <a:lnTo>
                    <a:pt x="9987" y="215840"/>
                  </a:lnTo>
                  <a:lnTo>
                    <a:pt x="4438" y="221222"/>
                  </a:lnTo>
                  <a:lnTo>
                    <a:pt x="1109" y="228831"/>
                  </a:lnTo>
                  <a:lnTo>
                    <a:pt x="0" y="237554"/>
                  </a:lnTo>
                  <a:lnTo>
                    <a:pt x="0" y="302882"/>
                  </a:lnTo>
                  <a:lnTo>
                    <a:pt x="1109" y="311604"/>
                  </a:lnTo>
                  <a:lnTo>
                    <a:pt x="4438" y="319213"/>
                  </a:lnTo>
                  <a:lnTo>
                    <a:pt x="9987" y="324596"/>
                  </a:lnTo>
                  <a:lnTo>
                    <a:pt x="17755" y="326637"/>
                  </a:lnTo>
                  <a:lnTo>
                    <a:pt x="88779" y="326637"/>
                  </a:lnTo>
                  <a:lnTo>
                    <a:pt x="96546" y="324596"/>
                  </a:lnTo>
                  <a:lnTo>
                    <a:pt x="102095" y="319213"/>
                  </a:lnTo>
                  <a:lnTo>
                    <a:pt x="105424" y="311604"/>
                  </a:lnTo>
                  <a:lnTo>
                    <a:pt x="106533" y="302882"/>
                  </a:lnTo>
                  <a:lnTo>
                    <a:pt x="106533" y="237554"/>
                  </a:lnTo>
                  <a:lnTo>
                    <a:pt x="105424" y="228831"/>
                  </a:lnTo>
                  <a:lnTo>
                    <a:pt x="102095" y="221222"/>
                  </a:lnTo>
                  <a:lnTo>
                    <a:pt x="96546" y="215840"/>
                  </a:lnTo>
                  <a:lnTo>
                    <a:pt x="88779" y="213799"/>
                  </a:lnTo>
                  <a:close/>
                </a:path>
                <a:path w="379095" h="327025">
                  <a:moveTo>
                    <a:pt x="218987" y="213799"/>
                  </a:moveTo>
                  <a:lnTo>
                    <a:pt x="153883" y="213799"/>
                  </a:lnTo>
                  <a:lnTo>
                    <a:pt x="146114" y="215840"/>
                  </a:lnTo>
                  <a:lnTo>
                    <a:pt x="140566" y="221222"/>
                  </a:lnTo>
                  <a:lnTo>
                    <a:pt x="137237" y="228831"/>
                  </a:lnTo>
                  <a:lnTo>
                    <a:pt x="136127" y="237554"/>
                  </a:lnTo>
                  <a:lnTo>
                    <a:pt x="136127" y="302882"/>
                  </a:lnTo>
                  <a:lnTo>
                    <a:pt x="137237" y="311604"/>
                  </a:lnTo>
                  <a:lnTo>
                    <a:pt x="140566" y="319213"/>
                  </a:lnTo>
                  <a:lnTo>
                    <a:pt x="146114" y="324596"/>
                  </a:lnTo>
                  <a:lnTo>
                    <a:pt x="153883" y="326637"/>
                  </a:lnTo>
                  <a:lnTo>
                    <a:pt x="218987" y="326637"/>
                  </a:lnTo>
                  <a:lnTo>
                    <a:pt x="227680" y="324596"/>
                  </a:lnTo>
                  <a:lnTo>
                    <a:pt x="235263" y="319213"/>
                  </a:lnTo>
                  <a:lnTo>
                    <a:pt x="240627" y="311604"/>
                  </a:lnTo>
                  <a:lnTo>
                    <a:pt x="242661" y="302882"/>
                  </a:lnTo>
                  <a:lnTo>
                    <a:pt x="242661" y="237554"/>
                  </a:lnTo>
                  <a:lnTo>
                    <a:pt x="240627" y="228831"/>
                  </a:lnTo>
                  <a:lnTo>
                    <a:pt x="235263" y="221222"/>
                  </a:lnTo>
                  <a:lnTo>
                    <a:pt x="227680" y="215840"/>
                  </a:lnTo>
                  <a:lnTo>
                    <a:pt x="218987" y="213799"/>
                  </a:lnTo>
                  <a:close/>
                </a:path>
                <a:path w="379095" h="327025">
                  <a:moveTo>
                    <a:pt x="355114" y="213799"/>
                  </a:moveTo>
                  <a:lnTo>
                    <a:pt x="290010" y="213799"/>
                  </a:lnTo>
                  <a:lnTo>
                    <a:pt x="281317" y="215840"/>
                  </a:lnTo>
                  <a:lnTo>
                    <a:pt x="273734" y="221222"/>
                  </a:lnTo>
                  <a:lnTo>
                    <a:pt x="268370" y="228831"/>
                  </a:lnTo>
                  <a:lnTo>
                    <a:pt x="266335" y="237554"/>
                  </a:lnTo>
                  <a:lnTo>
                    <a:pt x="266335" y="302882"/>
                  </a:lnTo>
                  <a:lnTo>
                    <a:pt x="268370" y="311604"/>
                  </a:lnTo>
                  <a:lnTo>
                    <a:pt x="273734" y="319213"/>
                  </a:lnTo>
                  <a:lnTo>
                    <a:pt x="281317" y="324596"/>
                  </a:lnTo>
                  <a:lnTo>
                    <a:pt x="290010" y="326637"/>
                  </a:lnTo>
                  <a:lnTo>
                    <a:pt x="355114" y="326637"/>
                  </a:lnTo>
                  <a:lnTo>
                    <a:pt x="363807" y="324596"/>
                  </a:lnTo>
                  <a:lnTo>
                    <a:pt x="371390" y="319213"/>
                  </a:lnTo>
                  <a:lnTo>
                    <a:pt x="376754" y="311604"/>
                  </a:lnTo>
                  <a:lnTo>
                    <a:pt x="378788" y="302882"/>
                  </a:lnTo>
                  <a:lnTo>
                    <a:pt x="378788" y="237554"/>
                  </a:lnTo>
                  <a:lnTo>
                    <a:pt x="376754" y="228831"/>
                  </a:lnTo>
                  <a:lnTo>
                    <a:pt x="371390" y="221222"/>
                  </a:lnTo>
                  <a:lnTo>
                    <a:pt x="363807" y="215840"/>
                  </a:lnTo>
                  <a:lnTo>
                    <a:pt x="355114" y="213799"/>
                  </a:lnTo>
                  <a:close/>
                </a:path>
                <a:path w="379095" h="327025">
                  <a:moveTo>
                    <a:pt x="307766" y="148471"/>
                  </a:moveTo>
                  <a:lnTo>
                    <a:pt x="65104" y="148471"/>
                  </a:lnTo>
                  <a:lnTo>
                    <a:pt x="56411" y="150606"/>
                  </a:lnTo>
                  <a:lnTo>
                    <a:pt x="48828" y="156637"/>
                  </a:lnTo>
                  <a:lnTo>
                    <a:pt x="43464" y="166009"/>
                  </a:lnTo>
                  <a:lnTo>
                    <a:pt x="41429" y="178165"/>
                  </a:lnTo>
                  <a:lnTo>
                    <a:pt x="41429" y="213799"/>
                  </a:lnTo>
                  <a:lnTo>
                    <a:pt x="65104" y="213799"/>
                  </a:lnTo>
                  <a:lnTo>
                    <a:pt x="65104" y="178165"/>
                  </a:lnTo>
                  <a:lnTo>
                    <a:pt x="337358" y="178165"/>
                  </a:lnTo>
                  <a:lnTo>
                    <a:pt x="335231" y="166009"/>
                  </a:lnTo>
                  <a:lnTo>
                    <a:pt x="329220" y="156637"/>
                  </a:lnTo>
                  <a:lnTo>
                    <a:pt x="319880" y="150606"/>
                  </a:lnTo>
                  <a:lnTo>
                    <a:pt x="307766" y="148471"/>
                  </a:lnTo>
                  <a:close/>
                </a:path>
                <a:path w="379095" h="327025">
                  <a:moveTo>
                    <a:pt x="201231" y="178165"/>
                  </a:moveTo>
                  <a:lnTo>
                    <a:pt x="171639" y="178165"/>
                  </a:lnTo>
                  <a:lnTo>
                    <a:pt x="171639" y="213799"/>
                  </a:lnTo>
                  <a:lnTo>
                    <a:pt x="201231" y="213799"/>
                  </a:lnTo>
                  <a:lnTo>
                    <a:pt x="201231" y="178165"/>
                  </a:lnTo>
                  <a:close/>
                </a:path>
                <a:path w="379095" h="327025">
                  <a:moveTo>
                    <a:pt x="337358" y="178165"/>
                  </a:moveTo>
                  <a:lnTo>
                    <a:pt x="307766" y="178165"/>
                  </a:lnTo>
                  <a:lnTo>
                    <a:pt x="307766" y="213799"/>
                  </a:lnTo>
                  <a:lnTo>
                    <a:pt x="337358" y="213799"/>
                  </a:lnTo>
                  <a:lnTo>
                    <a:pt x="337358" y="178165"/>
                  </a:lnTo>
                  <a:close/>
                </a:path>
                <a:path w="379095" h="327025">
                  <a:moveTo>
                    <a:pt x="201231" y="106899"/>
                  </a:moveTo>
                  <a:lnTo>
                    <a:pt x="171639" y="106899"/>
                  </a:lnTo>
                  <a:lnTo>
                    <a:pt x="171639" y="148471"/>
                  </a:lnTo>
                  <a:lnTo>
                    <a:pt x="201231" y="148471"/>
                  </a:lnTo>
                  <a:lnTo>
                    <a:pt x="201231" y="106899"/>
                  </a:lnTo>
                  <a:close/>
                </a:path>
                <a:path w="379095" h="327025">
                  <a:moveTo>
                    <a:pt x="218987" y="0"/>
                  </a:moveTo>
                  <a:lnTo>
                    <a:pt x="142045" y="0"/>
                  </a:lnTo>
                  <a:lnTo>
                    <a:pt x="136127" y="5939"/>
                  </a:lnTo>
                  <a:lnTo>
                    <a:pt x="136127" y="100961"/>
                  </a:lnTo>
                  <a:lnTo>
                    <a:pt x="142045" y="106899"/>
                  </a:lnTo>
                  <a:lnTo>
                    <a:pt x="218987" y="106899"/>
                  </a:lnTo>
                  <a:lnTo>
                    <a:pt x="227680" y="105786"/>
                  </a:lnTo>
                  <a:lnTo>
                    <a:pt x="235263" y="102445"/>
                  </a:lnTo>
                  <a:lnTo>
                    <a:pt x="240627" y="96877"/>
                  </a:lnTo>
                  <a:lnTo>
                    <a:pt x="242661" y="89082"/>
                  </a:lnTo>
                  <a:lnTo>
                    <a:pt x="242661" y="17816"/>
                  </a:lnTo>
                  <a:lnTo>
                    <a:pt x="240627" y="10022"/>
                  </a:lnTo>
                  <a:lnTo>
                    <a:pt x="235263" y="4454"/>
                  </a:lnTo>
                  <a:lnTo>
                    <a:pt x="227680" y="1113"/>
                  </a:lnTo>
                  <a:lnTo>
                    <a:pt x="218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7"/>
            <p:cNvSpPr/>
            <p:nvPr/>
          </p:nvSpPr>
          <p:spPr>
            <a:xfrm>
              <a:off x="8724844" y="2187970"/>
              <a:ext cx="1547495" cy="1950085"/>
            </a:xfrm>
            <a:custGeom>
              <a:avLst/>
              <a:gdLst/>
              <a:ahLst/>
              <a:cxnLst/>
              <a:rect l="l" t="t" r="r" b="b"/>
              <a:pathLst>
                <a:path w="1547495" h="1950085">
                  <a:moveTo>
                    <a:pt x="773629" y="0"/>
                  </a:moveTo>
                  <a:lnTo>
                    <a:pt x="599130" y="979132"/>
                  </a:lnTo>
                  <a:lnTo>
                    <a:pt x="339153" y="1574494"/>
                  </a:lnTo>
                  <a:lnTo>
                    <a:pt x="103006" y="1870101"/>
                  </a:lnTo>
                  <a:lnTo>
                    <a:pt x="0" y="1949966"/>
                  </a:lnTo>
                  <a:lnTo>
                    <a:pt x="1547258" y="1949966"/>
                  </a:lnTo>
                  <a:lnTo>
                    <a:pt x="1444252" y="1870101"/>
                  </a:lnTo>
                  <a:lnTo>
                    <a:pt x="1208105" y="1574494"/>
                  </a:lnTo>
                  <a:lnTo>
                    <a:pt x="948127" y="979132"/>
                  </a:lnTo>
                  <a:lnTo>
                    <a:pt x="773629" y="0"/>
                  </a:lnTo>
                  <a:close/>
                </a:path>
              </a:pathLst>
            </a:custGeom>
            <a:solidFill>
              <a:srgbClr val="514DD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2"/>
          <p:cNvSpPr txBox="1"/>
          <p:nvPr/>
        </p:nvSpPr>
        <p:spPr>
          <a:xfrm>
            <a:off x="5336926" y="3050519"/>
            <a:ext cx="3201670" cy="13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514DDF"/>
                </a:solidFill>
                <a:latin typeface="Times New Roman"/>
                <a:cs typeface="Times New Roman"/>
              </a:rPr>
              <a:t>Всегда</a:t>
            </a:r>
            <a:r>
              <a:rPr sz="2000" b="1" spc="-30" dirty="0">
                <a:solidFill>
                  <a:srgbClr val="514DD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514DDF"/>
                </a:solidFill>
                <a:latin typeface="Times New Roman"/>
                <a:cs typeface="Times New Roman"/>
              </a:rPr>
              <a:t>с</a:t>
            </a:r>
            <a:r>
              <a:rPr sz="2000" b="1" spc="-30" dirty="0">
                <a:solidFill>
                  <a:srgbClr val="514DD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514DDF"/>
                </a:solidFill>
                <a:latin typeface="Times New Roman"/>
                <a:cs typeface="Times New Roman"/>
              </a:rPr>
              <a:t>собой</a:t>
            </a:r>
            <a:endParaRPr sz="2000" dirty="0">
              <a:latin typeface="Times New Roman"/>
              <a:cs typeface="Times New Roman"/>
            </a:endParaRPr>
          </a:p>
          <a:p>
            <a:pPr marR="5080" algn="just">
              <a:lnSpc>
                <a:spcPct val="100000"/>
              </a:lnSpc>
              <a:spcBef>
                <a:spcPts val="1360"/>
              </a:spcBef>
              <a:tabLst>
                <a:tab pos="1207770" algn="l"/>
                <a:tab pos="2183130" algn="l"/>
                <a:tab pos="3096895" algn="l"/>
              </a:tabLst>
            </a:pPr>
            <a:r>
              <a:rPr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Компактная	зарядная	станция	с</a:t>
            </a:r>
            <a:r>
              <a:rPr lang="ru-RU" sz="1050" spc="-5" dirty="0">
                <a:solidFill>
                  <a:schemeClr val="tx1"/>
                </a:solidFill>
                <a:latin typeface="Times New Roman"/>
                <a:cs typeface="Times New Roman"/>
              </a:rPr>
              <a:t> возможностью быстро заряжаться от сетей общего пользования позволяет с комфортом передвигаться по стране и миру без постоянной привязки к поиску ближайшей зарядной станции по дороге</a:t>
            </a:r>
            <a:endParaRPr sz="1050" spc="-5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/>
          <p:nvPr/>
        </p:nvSpPr>
        <p:spPr>
          <a:xfrm>
            <a:off x="186753" y="760342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5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" y="1167442"/>
            <a:ext cx="7704008" cy="35471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/>
          <p:nvPr/>
        </p:nvSpPr>
        <p:spPr>
          <a:xfrm>
            <a:off x="640080" y="3268980"/>
            <a:ext cx="3593047" cy="1536843"/>
          </a:xfrm>
          <a:custGeom>
            <a:avLst/>
            <a:gdLst/>
            <a:ahLst/>
            <a:cxnLst/>
            <a:rect l="l" t="t" r="r" b="b"/>
            <a:pathLst>
              <a:path w="4634865" h="1610359">
                <a:moveTo>
                  <a:pt x="4366267" y="0"/>
                </a:moveTo>
                <a:lnTo>
                  <a:pt x="268399" y="0"/>
                </a:lnTo>
                <a:lnTo>
                  <a:pt x="220154" y="4324"/>
                </a:lnTo>
                <a:lnTo>
                  <a:pt x="174745" y="16791"/>
                </a:lnTo>
                <a:lnTo>
                  <a:pt x="132932" y="36644"/>
                </a:lnTo>
                <a:lnTo>
                  <a:pt x="95472" y="63124"/>
                </a:lnTo>
                <a:lnTo>
                  <a:pt x="63124" y="95472"/>
                </a:lnTo>
                <a:lnTo>
                  <a:pt x="36644" y="132932"/>
                </a:lnTo>
                <a:lnTo>
                  <a:pt x="16791" y="174745"/>
                </a:lnTo>
                <a:lnTo>
                  <a:pt x="4324" y="220154"/>
                </a:lnTo>
                <a:lnTo>
                  <a:pt x="0" y="268399"/>
                </a:lnTo>
                <a:lnTo>
                  <a:pt x="0" y="1341950"/>
                </a:lnTo>
                <a:lnTo>
                  <a:pt x="4324" y="1390195"/>
                </a:lnTo>
                <a:lnTo>
                  <a:pt x="16791" y="1435603"/>
                </a:lnTo>
                <a:lnTo>
                  <a:pt x="36644" y="1477416"/>
                </a:lnTo>
                <a:lnTo>
                  <a:pt x="63124" y="1514876"/>
                </a:lnTo>
                <a:lnTo>
                  <a:pt x="95472" y="1547225"/>
                </a:lnTo>
                <a:lnTo>
                  <a:pt x="132932" y="1573705"/>
                </a:lnTo>
                <a:lnTo>
                  <a:pt x="174745" y="1593558"/>
                </a:lnTo>
                <a:lnTo>
                  <a:pt x="220154" y="1606025"/>
                </a:lnTo>
                <a:lnTo>
                  <a:pt x="268399" y="1610349"/>
                </a:lnTo>
                <a:lnTo>
                  <a:pt x="4366267" y="1610349"/>
                </a:lnTo>
                <a:lnTo>
                  <a:pt x="4414512" y="1606025"/>
                </a:lnTo>
                <a:lnTo>
                  <a:pt x="4459920" y="1593558"/>
                </a:lnTo>
                <a:lnTo>
                  <a:pt x="4501732" y="1573705"/>
                </a:lnTo>
                <a:lnTo>
                  <a:pt x="4539192" y="1547225"/>
                </a:lnTo>
                <a:lnTo>
                  <a:pt x="4571541" y="1514876"/>
                </a:lnTo>
                <a:lnTo>
                  <a:pt x="4598021" y="1477416"/>
                </a:lnTo>
                <a:lnTo>
                  <a:pt x="4617873" y="1435603"/>
                </a:lnTo>
                <a:lnTo>
                  <a:pt x="4630341" y="1390195"/>
                </a:lnTo>
                <a:lnTo>
                  <a:pt x="4634665" y="1341950"/>
                </a:lnTo>
                <a:lnTo>
                  <a:pt x="4634665" y="268399"/>
                </a:lnTo>
                <a:lnTo>
                  <a:pt x="4630341" y="220154"/>
                </a:lnTo>
                <a:lnTo>
                  <a:pt x="4617873" y="174745"/>
                </a:lnTo>
                <a:lnTo>
                  <a:pt x="4598021" y="132932"/>
                </a:lnTo>
                <a:lnTo>
                  <a:pt x="4571541" y="95472"/>
                </a:lnTo>
                <a:lnTo>
                  <a:pt x="4539192" y="63124"/>
                </a:lnTo>
                <a:lnTo>
                  <a:pt x="4501732" y="36644"/>
                </a:lnTo>
                <a:lnTo>
                  <a:pt x="4459920" y="16791"/>
                </a:lnTo>
                <a:lnTo>
                  <a:pt x="4414512" y="4324"/>
                </a:lnTo>
                <a:lnTo>
                  <a:pt x="4366267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Google Shape;125;p6"/>
          <p:cNvSpPr txBox="1"/>
          <p:nvPr/>
        </p:nvSpPr>
        <p:spPr>
          <a:xfrm>
            <a:off x="412040" y="756806"/>
            <a:ext cx="84723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Коммерциализация проектов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6</a:t>
            </a:fld>
            <a:endParaRPr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3054605" y="1279651"/>
            <a:ext cx="1738376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  <a:tab pos="6146165" algn="l"/>
              </a:tabLst>
            </a:pPr>
            <a:r>
              <a:rPr dirty="0" smtClean="0"/>
              <a:t>1</a:t>
            </a:r>
            <a:r>
              <a:rPr lang="ru-RU" dirty="0" smtClean="0"/>
              <a:t>3</a:t>
            </a:r>
            <a:r>
              <a:rPr dirty="0" smtClean="0"/>
              <a:t>0</a:t>
            </a:r>
            <a:r>
              <a:rPr lang="ru-RU" dirty="0" smtClean="0"/>
              <a:t> </a:t>
            </a:r>
            <a:r>
              <a:rPr dirty="0" smtClean="0"/>
              <a:t>000</a:t>
            </a:r>
            <a:r>
              <a:rPr lang="ru-RU" dirty="0"/>
              <a:t> </a:t>
            </a:r>
            <a:r>
              <a:rPr b="0" dirty="0" smtClean="0">
                <a:latin typeface="Times New Roman"/>
                <a:cs typeface="Times New Roman"/>
              </a:rPr>
              <a:t>₽</a:t>
            </a:r>
            <a:endParaRPr b="0" dirty="0">
              <a:latin typeface="Times New Roman"/>
              <a:cs typeface="Times New Roman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1881125" y="1788185"/>
            <a:ext cx="3521456" cy="496031"/>
          </a:xfrm>
          <a:custGeom>
            <a:avLst/>
            <a:gdLst/>
            <a:ahLst/>
            <a:cxnLst/>
            <a:rect l="l" t="t" r="r" b="b"/>
            <a:pathLst>
              <a:path w="5981065" h="725805">
                <a:moveTo>
                  <a:pt x="5859561" y="0"/>
                </a:moveTo>
                <a:lnTo>
                  <a:pt x="120924" y="0"/>
                </a:lnTo>
                <a:lnTo>
                  <a:pt x="73854" y="9502"/>
                </a:lnTo>
                <a:lnTo>
                  <a:pt x="35417" y="35418"/>
                </a:lnTo>
                <a:lnTo>
                  <a:pt x="9502" y="73855"/>
                </a:lnTo>
                <a:lnTo>
                  <a:pt x="0" y="120925"/>
                </a:lnTo>
                <a:lnTo>
                  <a:pt x="0" y="604606"/>
                </a:lnTo>
                <a:lnTo>
                  <a:pt x="9502" y="651676"/>
                </a:lnTo>
                <a:lnTo>
                  <a:pt x="35417" y="690113"/>
                </a:lnTo>
                <a:lnTo>
                  <a:pt x="73854" y="716029"/>
                </a:lnTo>
                <a:lnTo>
                  <a:pt x="120924" y="725531"/>
                </a:lnTo>
                <a:lnTo>
                  <a:pt x="5859561" y="725531"/>
                </a:lnTo>
                <a:lnTo>
                  <a:pt x="5906630" y="716029"/>
                </a:lnTo>
                <a:lnTo>
                  <a:pt x="5945067" y="690113"/>
                </a:lnTo>
                <a:lnTo>
                  <a:pt x="5970982" y="651676"/>
                </a:lnTo>
                <a:lnTo>
                  <a:pt x="5980485" y="604606"/>
                </a:lnTo>
                <a:lnTo>
                  <a:pt x="5980485" y="120925"/>
                </a:lnTo>
                <a:lnTo>
                  <a:pt x="5970982" y="73855"/>
                </a:lnTo>
                <a:lnTo>
                  <a:pt x="5945067" y="35418"/>
                </a:lnTo>
                <a:lnTo>
                  <a:pt x="5906630" y="9502"/>
                </a:lnTo>
                <a:lnTo>
                  <a:pt x="5859561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 txBox="1"/>
          <p:nvPr/>
        </p:nvSpPr>
        <p:spPr>
          <a:xfrm>
            <a:off x="2163065" y="1834882"/>
            <a:ext cx="323951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Предполагаемая</a:t>
            </a:r>
            <a:r>
              <a:rPr sz="18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цена</a:t>
            </a:r>
            <a:r>
              <a:rPr lang="ru-RU" sz="18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проекта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931202" y="2460566"/>
            <a:ext cx="3301925" cy="218880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08000" marR="1024890" algn="ctr">
              <a:lnSpc>
                <a:spcPct val="100800"/>
              </a:lnSpc>
              <a:spcBef>
                <a:spcPts val="75"/>
              </a:spcBef>
            </a:pPr>
            <a:r>
              <a:rPr sz="1100" b="1" spc="30" dirty="0">
                <a:solidFill>
                  <a:schemeClr val="tx1"/>
                </a:solidFill>
                <a:latin typeface="Times New Roman"/>
                <a:cs typeface="Times New Roman"/>
              </a:rPr>
              <a:t>С</a:t>
            </a:r>
            <a:r>
              <a:rPr sz="11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е</a:t>
            </a:r>
            <a:r>
              <a:rPr sz="1100" b="1" spc="-35" dirty="0">
                <a:solidFill>
                  <a:schemeClr val="tx1"/>
                </a:solidFill>
                <a:latin typeface="Times New Roman"/>
                <a:cs typeface="Times New Roman"/>
              </a:rPr>
              <a:t>б</a:t>
            </a:r>
            <a:r>
              <a:rPr sz="1100" b="1" spc="25" dirty="0">
                <a:solidFill>
                  <a:schemeClr val="tx1"/>
                </a:solidFill>
                <a:latin typeface="Times New Roman"/>
                <a:cs typeface="Times New Roman"/>
              </a:rPr>
              <a:t>е</a:t>
            </a:r>
            <a:r>
              <a:rPr sz="11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с</a:t>
            </a:r>
            <a:r>
              <a:rPr sz="1100" b="1" spc="-40" dirty="0">
                <a:solidFill>
                  <a:schemeClr val="tx1"/>
                </a:solidFill>
                <a:latin typeface="Times New Roman"/>
                <a:cs typeface="Times New Roman"/>
              </a:rPr>
              <a:t>т</a:t>
            </a:r>
            <a:r>
              <a:rPr sz="1100" b="1" dirty="0">
                <a:solidFill>
                  <a:schemeClr val="tx1"/>
                </a:solidFill>
                <a:latin typeface="Times New Roman"/>
                <a:cs typeface="Times New Roman"/>
              </a:rPr>
              <a:t>о</a:t>
            </a:r>
            <a:r>
              <a:rPr sz="1100" b="1" spc="5" dirty="0">
                <a:solidFill>
                  <a:schemeClr val="tx1"/>
                </a:solidFill>
                <a:latin typeface="Times New Roman"/>
                <a:cs typeface="Times New Roman"/>
              </a:rPr>
              <a:t>и</a:t>
            </a:r>
            <a:r>
              <a:rPr sz="1100" b="1" spc="-30" dirty="0">
                <a:solidFill>
                  <a:schemeClr val="tx1"/>
                </a:solidFill>
                <a:latin typeface="Times New Roman"/>
                <a:cs typeface="Times New Roman"/>
              </a:rPr>
              <a:t>м</a:t>
            </a:r>
            <a:r>
              <a:rPr sz="1100" b="1" dirty="0">
                <a:solidFill>
                  <a:schemeClr val="tx1"/>
                </a:solidFill>
                <a:latin typeface="Times New Roman"/>
                <a:cs typeface="Times New Roman"/>
              </a:rPr>
              <a:t>о</a:t>
            </a:r>
            <a:r>
              <a:rPr sz="11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ст</a:t>
            </a:r>
            <a:r>
              <a:rPr sz="1100" b="1" dirty="0">
                <a:solidFill>
                  <a:schemeClr val="tx1"/>
                </a:solidFill>
                <a:latin typeface="Times New Roman"/>
                <a:cs typeface="Times New Roman"/>
              </a:rPr>
              <a:t>ь  </a:t>
            </a:r>
            <a:r>
              <a:rPr sz="11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материалов</a:t>
            </a:r>
            <a:endParaRPr sz="11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R="516255" algn="ctr">
              <a:lnSpc>
                <a:spcPct val="100000"/>
              </a:lnSpc>
              <a:spcBef>
                <a:spcPts val="110"/>
              </a:spcBef>
              <a:tabLst>
                <a:tab pos="697865" algn="l"/>
                <a:tab pos="1675764" algn="l"/>
              </a:tabLst>
            </a:pPr>
            <a:r>
              <a:rPr lang="ru-RU" sz="20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r>
              <a:rPr sz="20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r>
              <a:rPr lang="ru-RU" sz="20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000</a:t>
            </a:r>
            <a:r>
              <a:rPr lang="ru-RU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₽</a:t>
            </a:r>
            <a:endParaRPr lang="ru-RU"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R="516255" algn="ctr">
              <a:lnSpc>
                <a:spcPct val="100000"/>
              </a:lnSpc>
              <a:spcBef>
                <a:spcPts val="110"/>
              </a:spcBef>
              <a:tabLst>
                <a:tab pos="697865" algn="l"/>
                <a:tab pos="1675764" algn="l"/>
              </a:tabLst>
            </a:pPr>
            <a:endParaRPr lang="ru-RU" sz="2000" b="1" spc="5" dirty="0">
              <a:solidFill>
                <a:schemeClr val="accent2"/>
              </a:solidFill>
              <a:latin typeface="Times New Roman"/>
              <a:cs typeface="Times New Roman"/>
            </a:endParaRPr>
          </a:p>
          <a:p>
            <a:pPr marR="516255" algn="ctr">
              <a:lnSpc>
                <a:spcPct val="100000"/>
              </a:lnSpc>
              <a:spcBef>
                <a:spcPts val="110"/>
              </a:spcBef>
              <a:tabLst>
                <a:tab pos="697865" algn="l"/>
                <a:tab pos="1675764" algn="l"/>
              </a:tabLst>
            </a:pPr>
            <a:r>
              <a:rPr sz="1800" b="1" spc="5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Чистая</a:t>
            </a:r>
            <a:r>
              <a:rPr sz="1800" b="1" spc="-6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chemeClr val="bg1"/>
                </a:solidFill>
                <a:latin typeface="Times New Roman"/>
                <a:cs typeface="Times New Roman"/>
              </a:rPr>
              <a:t>прибыль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04165">
              <a:lnSpc>
                <a:spcPts val="6815"/>
              </a:lnSpc>
              <a:tabLst>
                <a:tab pos="1256665" algn="l"/>
                <a:tab pos="2590165" algn="l"/>
              </a:tabLst>
            </a:pPr>
            <a:r>
              <a:rPr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20</a:t>
            </a:r>
            <a:r>
              <a:rPr lang="ru-RU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000</a:t>
            </a:r>
            <a:r>
              <a:rPr lang="ru-RU" sz="2800" b="1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₽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217420">
              <a:lnSpc>
                <a:spcPts val="1605"/>
              </a:lnSpc>
            </a:pPr>
            <a:r>
              <a:rPr sz="800" b="1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800" b="1" spc="-3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chemeClr val="bg1"/>
                </a:solidFill>
                <a:latin typeface="Times New Roman"/>
                <a:cs typeface="Times New Roman"/>
              </a:rPr>
              <a:t>учетом</a:t>
            </a:r>
            <a:r>
              <a:rPr sz="800" b="1" spc="-4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chemeClr val="bg1"/>
                </a:solidFill>
                <a:latin typeface="Times New Roman"/>
                <a:cs typeface="Times New Roman"/>
              </a:rPr>
              <a:t>налогов</a:t>
            </a:r>
            <a:endParaRPr sz="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4105149" y="2427474"/>
            <a:ext cx="1981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 marR="73660" indent="-1270" algn="ctr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Стоимость </a:t>
            </a:r>
            <a:r>
              <a:rPr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про</a:t>
            </a:r>
            <a:r>
              <a:rPr b="1" spc="5" dirty="0">
                <a:solidFill>
                  <a:srgbClr val="2D2D4F"/>
                </a:solidFill>
                <a:latin typeface="Times New Roman"/>
                <a:cs typeface="Times New Roman"/>
              </a:rPr>
              <a:t>и</a:t>
            </a:r>
            <a:r>
              <a:rPr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з</a:t>
            </a:r>
            <a:r>
              <a:rPr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в</a:t>
            </a:r>
            <a:r>
              <a:rPr b="1" spc="-70" dirty="0">
                <a:solidFill>
                  <a:srgbClr val="2D2D4F"/>
                </a:solidFill>
                <a:latin typeface="Times New Roman"/>
                <a:cs typeface="Times New Roman"/>
              </a:rPr>
              <a:t>о</a:t>
            </a:r>
            <a:r>
              <a:rPr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дст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ва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  <a:tabLst>
                <a:tab pos="697865" algn="l"/>
                <a:tab pos="1675764" algn="l"/>
              </a:tabLst>
            </a:pPr>
            <a:r>
              <a:rPr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30</a:t>
            </a:r>
            <a:r>
              <a:rPr lang="ru-RU"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000</a:t>
            </a:r>
            <a:r>
              <a:rPr lang="ru-RU" sz="2800" b="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2800" dirty="0" smtClean="0">
                <a:solidFill>
                  <a:srgbClr val="2D2D4F"/>
                </a:solidFill>
                <a:latin typeface="Times New Roman"/>
                <a:cs typeface="Times New Roman"/>
              </a:rPr>
              <a:t>₽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3" name="object 7"/>
          <p:cNvSpPr txBox="1"/>
          <p:nvPr/>
        </p:nvSpPr>
        <p:spPr>
          <a:xfrm>
            <a:off x="5977945" y="2427474"/>
            <a:ext cx="2053535" cy="90569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98500" marR="5080" indent="-686435">
              <a:lnSpc>
                <a:spcPct val="100800"/>
              </a:lnSpc>
              <a:spcBef>
                <a:spcPts val="75"/>
              </a:spcBef>
            </a:pPr>
            <a:r>
              <a:rPr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Вложение</a:t>
            </a:r>
            <a:r>
              <a:rPr b="1" spc="-4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в</a:t>
            </a:r>
            <a:r>
              <a:rPr b="1" spc="-4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spc="-10" dirty="0" err="1">
                <a:solidFill>
                  <a:srgbClr val="2D2D4F"/>
                </a:solidFill>
                <a:latin typeface="Times New Roman"/>
                <a:cs typeface="Times New Roman"/>
              </a:rPr>
              <a:t>маркетинг</a:t>
            </a:r>
            <a:r>
              <a:rPr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endParaRPr lang="ru-RU" b="1" spc="-10" dirty="0" smtClean="0">
              <a:solidFill>
                <a:srgbClr val="2D2D4F"/>
              </a:solidFill>
              <a:latin typeface="Times New Roman"/>
              <a:cs typeface="Times New Roman"/>
            </a:endParaRPr>
          </a:p>
          <a:p>
            <a:pPr marL="698500" marR="5080" indent="-686435">
              <a:lnSpc>
                <a:spcPct val="100800"/>
              </a:lnSpc>
              <a:spcBef>
                <a:spcPts val="75"/>
              </a:spcBef>
            </a:pPr>
            <a:r>
              <a:rPr b="1" spc="-585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b="1" spc="-1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2D2D4F"/>
                </a:solidFill>
                <a:latin typeface="Times New Roman"/>
                <a:cs typeface="Times New Roman"/>
              </a:rPr>
              <a:t>1</a:t>
            </a:r>
            <a:r>
              <a:rPr b="1" spc="-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b="1" spc="-10"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единицу</a:t>
            </a:r>
            <a:endParaRPr lang="ru-RU" dirty="0">
              <a:latin typeface="Times New Roman"/>
              <a:cs typeface="Times New Roman"/>
            </a:endParaRPr>
          </a:p>
          <a:p>
            <a:pPr marL="698500" marR="5080" indent="-686435">
              <a:lnSpc>
                <a:spcPct val="100800"/>
              </a:lnSpc>
              <a:spcBef>
                <a:spcPts val="75"/>
              </a:spcBef>
            </a:pPr>
            <a:r>
              <a:rPr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5</a:t>
            </a:r>
            <a:r>
              <a:rPr lang="ru-RU"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000</a:t>
            </a:r>
            <a:r>
              <a:rPr lang="ru-RU" sz="2800" b="1" dirty="0" smtClean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2800" dirty="0" smtClean="0">
                <a:solidFill>
                  <a:srgbClr val="2D2D4F"/>
                </a:solidFill>
                <a:latin typeface="Times New Roman"/>
                <a:cs typeface="Times New Roman"/>
              </a:rPr>
              <a:t>₽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5" name="object 2"/>
          <p:cNvSpPr txBox="1"/>
          <p:nvPr/>
        </p:nvSpPr>
        <p:spPr>
          <a:xfrm>
            <a:off x="4404545" y="3578058"/>
            <a:ext cx="532066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2D2D4F"/>
                </a:solidFill>
                <a:latin typeface="Times New Roman"/>
                <a:cs typeface="Times New Roman"/>
              </a:rPr>
              <a:t>Ключевые</a:t>
            </a:r>
            <a:r>
              <a:rPr sz="1600" b="1" spc="-3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индустриальные</a:t>
            </a:r>
            <a:r>
              <a:rPr sz="1600" b="1" spc="-2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2D2D4F"/>
                </a:solidFill>
                <a:latin typeface="Times New Roman"/>
                <a:cs typeface="Times New Roman"/>
              </a:rPr>
              <a:t>партнеры</a:t>
            </a: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16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3692" y="3837103"/>
            <a:ext cx="1355588" cy="1048957"/>
          </a:xfrm>
          <a:prstGeom prst="rect">
            <a:avLst/>
          </a:prstGeom>
        </p:spPr>
      </p:pic>
      <p:pic>
        <p:nvPicPr>
          <p:cNvPr id="17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85975" y="4023421"/>
            <a:ext cx="2211269" cy="4381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2698868" y="575056"/>
            <a:ext cx="4289717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Реализация проекта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7</a:t>
            </a:fld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4903877" y="2173776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227082" y="1015271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15286188"/>
              </p:ext>
            </p:extLst>
          </p:nvPr>
        </p:nvGraphicFramePr>
        <p:xfrm>
          <a:off x="1821180" y="1141038"/>
          <a:ext cx="5013960" cy="3588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8</a:t>
            </a:fld>
            <a:endParaRPr/>
          </a:p>
        </p:txBody>
      </p:sp>
      <p:sp>
        <p:nvSpPr>
          <p:cNvPr id="157" name="Google Shape;157;p8"/>
          <p:cNvSpPr txBox="1"/>
          <p:nvPr/>
        </p:nvSpPr>
        <p:spPr>
          <a:xfrm>
            <a:off x="4901293" y="2026702"/>
            <a:ext cx="4345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ru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2494215" y="2338813"/>
            <a:ext cx="1364456" cy="241413"/>
          </a:xfrm>
          <a:prstGeom prst="rect">
            <a:avLst/>
          </a:prstGeom>
          <a:solidFill>
            <a:srgbClr val="2D2D4F"/>
          </a:solidFill>
        </p:spPr>
        <p:txBody>
          <a:bodyPr vert="horz" wrap="square" lIns="0" tIns="10478" rIns="0" bIns="0" rtlCol="0">
            <a:spAutoFit/>
          </a:bodyPr>
          <a:lstStyle/>
          <a:p>
            <a:pPr algn="ctr">
              <a:spcBef>
                <a:spcPts val="83"/>
              </a:spcBef>
            </a:pPr>
            <a:r>
              <a:rPr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202</a:t>
            </a:r>
            <a:r>
              <a:rPr lang="ru-RU"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4116044" y="2695006"/>
            <a:ext cx="1364456" cy="241413"/>
          </a:xfrm>
          <a:prstGeom prst="rect">
            <a:avLst/>
          </a:prstGeom>
          <a:solidFill>
            <a:srgbClr val="2D2D4F"/>
          </a:solidFill>
        </p:spPr>
        <p:txBody>
          <a:bodyPr vert="horz" wrap="square" lIns="0" tIns="10478" rIns="0" bIns="0" rtlCol="0">
            <a:spAutoFit/>
          </a:bodyPr>
          <a:lstStyle/>
          <a:p>
            <a:pPr algn="ctr">
              <a:spcBef>
                <a:spcPts val="83"/>
              </a:spcBef>
            </a:pPr>
            <a:r>
              <a:rPr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202</a:t>
            </a:r>
            <a:r>
              <a:rPr lang="ru-RU"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5733719" y="2344330"/>
            <a:ext cx="1364456" cy="240450"/>
          </a:xfrm>
          <a:prstGeom prst="rect">
            <a:avLst/>
          </a:prstGeom>
          <a:solidFill>
            <a:srgbClr val="2D2D4F"/>
          </a:solidFill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202</a:t>
            </a:r>
            <a:r>
              <a:rPr lang="ru-RU"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7268609" y="2682704"/>
            <a:ext cx="1364456" cy="240450"/>
          </a:xfrm>
          <a:prstGeom prst="rect">
            <a:avLst/>
          </a:prstGeom>
          <a:solidFill>
            <a:srgbClr val="2D2D4F"/>
          </a:solidFill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202</a:t>
            </a:r>
            <a:r>
              <a:rPr lang="ru-RU"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2" name="object 6"/>
          <p:cNvSpPr/>
          <p:nvPr/>
        </p:nvSpPr>
        <p:spPr>
          <a:xfrm>
            <a:off x="3147866" y="2613120"/>
            <a:ext cx="57150" cy="431959"/>
          </a:xfrm>
          <a:custGeom>
            <a:avLst/>
            <a:gdLst/>
            <a:ahLst/>
            <a:cxnLst/>
            <a:rect l="l" t="t" r="r" b="b"/>
            <a:pathLst>
              <a:path w="76200" h="575945">
                <a:moveTo>
                  <a:pt x="38100" y="499437"/>
                </a:moveTo>
                <a:lnTo>
                  <a:pt x="23270" y="502431"/>
                </a:lnTo>
                <a:lnTo>
                  <a:pt x="11159" y="510597"/>
                </a:lnTo>
                <a:lnTo>
                  <a:pt x="2994" y="522707"/>
                </a:lnTo>
                <a:lnTo>
                  <a:pt x="0" y="537537"/>
                </a:lnTo>
                <a:lnTo>
                  <a:pt x="2994" y="552368"/>
                </a:lnTo>
                <a:lnTo>
                  <a:pt x="11159" y="564478"/>
                </a:lnTo>
                <a:lnTo>
                  <a:pt x="23269" y="572643"/>
                </a:lnTo>
                <a:lnTo>
                  <a:pt x="38100" y="575637"/>
                </a:lnTo>
                <a:lnTo>
                  <a:pt x="52930" y="572643"/>
                </a:lnTo>
                <a:lnTo>
                  <a:pt x="65040" y="564478"/>
                </a:lnTo>
                <a:lnTo>
                  <a:pt x="73205" y="552368"/>
                </a:lnTo>
                <a:lnTo>
                  <a:pt x="76200" y="537537"/>
                </a:lnTo>
                <a:lnTo>
                  <a:pt x="28575" y="537537"/>
                </a:lnTo>
                <a:lnTo>
                  <a:pt x="28575" y="518487"/>
                </a:lnTo>
                <a:lnTo>
                  <a:pt x="70360" y="518487"/>
                </a:lnTo>
                <a:lnTo>
                  <a:pt x="65040" y="510597"/>
                </a:lnTo>
                <a:lnTo>
                  <a:pt x="52930" y="502431"/>
                </a:lnTo>
                <a:lnTo>
                  <a:pt x="38100" y="499437"/>
                </a:lnTo>
                <a:close/>
              </a:path>
              <a:path w="76200" h="575945">
                <a:moveTo>
                  <a:pt x="47625" y="518487"/>
                </a:moveTo>
                <a:lnTo>
                  <a:pt x="28575" y="518487"/>
                </a:lnTo>
                <a:lnTo>
                  <a:pt x="28575" y="537537"/>
                </a:lnTo>
                <a:lnTo>
                  <a:pt x="47625" y="537537"/>
                </a:lnTo>
                <a:lnTo>
                  <a:pt x="47625" y="518487"/>
                </a:lnTo>
                <a:close/>
              </a:path>
              <a:path w="76200" h="575945">
                <a:moveTo>
                  <a:pt x="70360" y="518487"/>
                </a:moveTo>
                <a:lnTo>
                  <a:pt x="47625" y="518487"/>
                </a:lnTo>
                <a:lnTo>
                  <a:pt x="47625" y="537537"/>
                </a:lnTo>
                <a:lnTo>
                  <a:pt x="76200" y="537537"/>
                </a:lnTo>
                <a:lnTo>
                  <a:pt x="73205" y="522707"/>
                </a:lnTo>
                <a:lnTo>
                  <a:pt x="70360" y="518487"/>
                </a:lnTo>
                <a:close/>
              </a:path>
              <a:path w="76200" h="575945">
                <a:moveTo>
                  <a:pt x="47625" y="480387"/>
                </a:moveTo>
                <a:lnTo>
                  <a:pt x="28575" y="480387"/>
                </a:lnTo>
                <a:lnTo>
                  <a:pt x="28575" y="499437"/>
                </a:lnTo>
                <a:lnTo>
                  <a:pt x="47625" y="499437"/>
                </a:lnTo>
                <a:lnTo>
                  <a:pt x="47625" y="480387"/>
                </a:lnTo>
                <a:close/>
              </a:path>
              <a:path w="76200" h="575945">
                <a:moveTo>
                  <a:pt x="47625" y="442287"/>
                </a:moveTo>
                <a:lnTo>
                  <a:pt x="28575" y="442287"/>
                </a:lnTo>
                <a:lnTo>
                  <a:pt x="28575" y="461337"/>
                </a:lnTo>
                <a:lnTo>
                  <a:pt x="47625" y="461337"/>
                </a:lnTo>
                <a:lnTo>
                  <a:pt x="47625" y="442287"/>
                </a:lnTo>
                <a:close/>
              </a:path>
              <a:path w="76200" h="575945">
                <a:moveTo>
                  <a:pt x="47625" y="404187"/>
                </a:moveTo>
                <a:lnTo>
                  <a:pt x="28575" y="404187"/>
                </a:lnTo>
                <a:lnTo>
                  <a:pt x="28575" y="423237"/>
                </a:lnTo>
                <a:lnTo>
                  <a:pt x="47625" y="423237"/>
                </a:lnTo>
                <a:lnTo>
                  <a:pt x="47625" y="404187"/>
                </a:lnTo>
                <a:close/>
              </a:path>
              <a:path w="76200" h="575945">
                <a:moveTo>
                  <a:pt x="47625" y="366087"/>
                </a:moveTo>
                <a:lnTo>
                  <a:pt x="28575" y="366087"/>
                </a:lnTo>
                <a:lnTo>
                  <a:pt x="28575" y="385137"/>
                </a:lnTo>
                <a:lnTo>
                  <a:pt x="47625" y="385137"/>
                </a:lnTo>
                <a:lnTo>
                  <a:pt x="47625" y="366087"/>
                </a:lnTo>
                <a:close/>
              </a:path>
              <a:path w="76200" h="575945">
                <a:moveTo>
                  <a:pt x="47625" y="327987"/>
                </a:moveTo>
                <a:lnTo>
                  <a:pt x="28575" y="327987"/>
                </a:lnTo>
                <a:lnTo>
                  <a:pt x="28575" y="347037"/>
                </a:lnTo>
                <a:lnTo>
                  <a:pt x="47625" y="347037"/>
                </a:lnTo>
                <a:lnTo>
                  <a:pt x="47625" y="327987"/>
                </a:lnTo>
                <a:close/>
              </a:path>
              <a:path w="76200" h="575945">
                <a:moveTo>
                  <a:pt x="47625" y="289887"/>
                </a:moveTo>
                <a:lnTo>
                  <a:pt x="28575" y="289887"/>
                </a:lnTo>
                <a:lnTo>
                  <a:pt x="28575" y="308937"/>
                </a:lnTo>
                <a:lnTo>
                  <a:pt x="47625" y="308937"/>
                </a:lnTo>
                <a:lnTo>
                  <a:pt x="47625" y="289887"/>
                </a:lnTo>
                <a:close/>
              </a:path>
              <a:path w="76200" h="575945">
                <a:moveTo>
                  <a:pt x="47626" y="251787"/>
                </a:moveTo>
                <a:lnTo>
                  <a:pt x="28576" y="251787"/>
                </a:lnTo>
                <a:lnTo>
                  <a:pt x="28575" y="270837"/>
                </a:lnTo>
                <a:lnTo>
                  <a:pt x="47625" y="270837"/>
                </a:lnTo>
                <a:lnTo>
                  <a:pt x="47626" y="251787"/>
                </a:lnTo>
                <a:close/>
              </a:path>
              <a:path w="76200" h="575945">
                <a:moveTo>
                  <a:pt x="47626" y="213687"/>
                </a:moveTo>
                <a:lnTo>
                  <a:pt x="28576" y="213687"/>
                </a:lnTo>
                <a:lnTo>
                  <a:pt x="28576" y="232737"/>
                </a:lnTo>
                <a:lnTo>
                  <a:pt x="47626" y="232737"/>
                </a:lnTo>
                <a:lnTo>
                  <a:pt x="47626" y="213687"/>
                </a:lnTo>
                <a:close/>
              </a:path>
              <a:path w="76200" h="575945">
                <a:moveTo>
                  <a:pt x="47626" y="175587"/>
                </a:moveTo>
                <a:lnTo>
                  <a:pt x="28576" y="175587"/>
                </a:lnTo>
                <a:lnTo>
                  <a:pt x="28576" y="194637"/>
                </a:lnTo>
                <a:lnTo>
                  <a:pt x="47626" y="194637"/>
                </a:lnTo>
                <a:lnTo>
                  <a:pt x="47626" y="175587"/>
                </a:lnTo>
                <a:close/>
              </a:path>
              <a:path w="76200" h="575945">
                <a:moveTo>
                  <a:pt x="47626" y="137487"/>
                </a:moveTo>
                <a:lnTo>
                  <a:pt x="28576" y="137487"/>
                </a:lnTo>
                <a:lnTo>
                  <a:pt x="28576" y="156537"/>
                </a:lnTo>
                <a:lnTo>
                  <a:pt x="47626" y="156537"/>
                </a:lnTo>
                <a:lnTo>
                  <a:pt x="47626" y="137487"/>
                </a:lnTo>
                <a:close/>
              </a:path>
              <a:path w="76200" h="575945">
                <a:moveTo>
                  <a:pt x="47626" y="99387"/>
                </a:moveTo>
                <a:lnTo>
                  <a:pt x="28576" y="99387"/>
                </a:lnTo>
                <a:lnTo>
                  <a:pt x="28576" y="118437"/>
                </a:lnTo>
                <a:lnTo>
                  <a:pt x="47626" y="118437"/>
                </a:lnTo>
                <a:lnTo>
                  <a:pt x="47626" y="99387"/>
                </a:lnTo>
                <a:close/>
              </a:path>
              <a:path w="76200" h="575945">
                <a:moveTo>
                  <a:pt x="47626" y="61287"/>
                </a:moveTo>
                <a:lnTo>
                  <a:pt x="28576" y="61287"/>
                </a:lnTo>
                <a:lnTo>
                  <a:pt x="28576" y="80337"/>
                </a:lnTo>
                <a:lnTo>
                  <a:pt x="47626" y="80337"/>
                </a:lnTo>
                <a:lnTo>
                  <a:pt x="47626" y="61287"/>
                </a:lnTo>
                <a:close/>
              </a:path>
              <a:path w="76200" h="575945">
                <a:moveTo>
                  <a:pt x="47626" y="23187"/>
                </a:moveTo>
                <a:lnTo>
                  <a:pt x="28576" y="23187"/>
                </a:lnTo>
                <a:lnTo>
                  <a:pt x="28576" y="42237"/>
                </a:lnTo>
                <a:lnTo>
                  <a:pt x="47626" y="42237"/>
                </a:lnTo>
                <a:lnTo>
                  <a:pt x="47626" y="23187"/>
                </a:lnTo>
                <a:close/>
              </a:path>
              <a:path w="76200" h="575945">
                <a:moveTo>
                  <a:pt x="47626" y="0"/>
                </a:moveTo>
                <a:lnTo>
                  <a:pt x="28576" y="0"/>
                </a:lnTo>
                <a:lnTo>
                  <a:pt x="28576" y="4137"/>
                </a:lnTo>
                <a:lnTo>
                  <a:pt x="47626" y="4137"/>
                </a:lnTo>
                <a:lnTo>
                  <a:pt x="47626" y="0"/>
                </a:lnTo>
                <a:close/>
              </a:path>
            </a:pathLst>
          </a:custGeom>
          <a:solidFill>
            <a:srgbClr val="2D2D4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" name="object 7"/>
          <p:cNvSpPr/>
          <p:nvPr/>
        </p:nvSpPr>
        <p:spPr>
          <a:xfrm>
            <a:off x="6387371" y="2613120"/>
            <a:ext cx="57150" cy="431959"/>
          </a:xfrm>
          <a:custGeom>
            <a:avLst/>
            <a:gdLst/>
            <a:ahLst/>
            <a:cxnLst/>
            <a:rect l="l" t="t" r="r" b="b"/>
            <a:pathLst>
              <a:path w="76200" h="575945">
                <a:moveTo>
                  <a:pt x="38100" y="499437"/>
                </a:moveTo>
                <a:lnTo>
                  <a:pt x="23269" y="502431"/>
                </a:lnTo>
                <a:lnTo>
                  <a:pt x="11159" y="510597"/>
                </a:lnTo>
                <a:lnTo>
                  <a:pt x="2994" y="522707"/>
                </a:lnTo>
                <a:lnTo>
                  <a:pt x="0" y="537537"/>
                </a:lnTo>
                <a:lnTo>
                  <a:pt x="2994" y="552368"/>
                </a:lnTo>
                <a:lnTo>
                  <a:pt x="11159" y="564478"/>
                </a:lnTo>
                <a:lnTo>
                  <a:pt x="23269" y="572643"/>
                </a:lnTo>
                <a:lnTo>
                  <a:pt x="38100" y="575637"/>
                </a:lnTo>
                <a:lnTo>
                  <a:pt x="52929" y="572643"/>
                </a:lnTo>
                <a:lnTo>
                  <a:pt x="65040" y="564478"/>
                </a:lnTo>
                <a:lnTo>
                  <a:pt x="73205" y="552368"/>
                </a:lnTo>
                <a:lnTo>
                  <a:pt x="76200" y="537537"/>
                </a:lnTo>
                <a:lnTo>
                  <a:pt x="28575" y="537537"/>
                </a:lnTo>
                <a:lnTo>
                  <a:pt x="28575" y="518487"/>
                </a:lnTo>
                <a:lnTo>
                  <a:pt x="70360" y="518487"/>
                </a:lnTo>
                <a:lnTo>
                  <a:pt x="65040" y="510597"/>
                </a:lnTo>
                <a:lnTo>
                  <a:pt x="52929" y="502431"/>
                </a:lnTo>
                <a:lnTo>
                  <a:pt x="38100" y="499437"/>
                </a:lnTo>
                <a:close/>
              </a:path>
              <a:path w="76200" h="575945">
                <a:moveTo>
                  <a:pt x="47625" y="518487"/>
                </a:moveTo>
                <a:lnTo>
                  <a:pt x="28575" y="518487"/>
                </a:lnTo>
                <a:lnTo>
                  <a:pt x="28575" y="537537"/>
                </a:lnTo>
                <a:lnTo>
                  <a:pt x="47625" y="537537"/>
                </a:lnTo>
                <a:lnTo>
                  <a:pt x="47625" y="518487"/>
                </a:lnTo>
                <a:close/>
              </a:path>
              <a:path w="76200" h="575945">
                <a:moveTo>
                  <a:pt x="70360" y="518487"/>
                </a:moveTo>
                <a:lnTo>
                  <a:pt x="47625" y="518487"/>
                </a:lnTo>
                <a:lnTo>
                  <a:pt x="47625" y="537537"/>
                </a:lnTo>
                <a:lnTo>
                  <a:pt x="76200" y="537537"/>
                </a:lnTo>
                <a:lnTo>
                  <a:pt x="73205" y="522707"/>
                </a:lnTo>
                <a:lnTo>
                  <a:pt x="70360" y="518487"/>
                </a:lnTo>
                <a:close/>
              </a:path>
              <a:path w="76200" h="575945">
                <a:moveTo>
                  <a:pt x="47625" y="480387"/>
                </a:moveTo>
                <a:lnTo>
                  <a:pt x="28575" y="480387"/>
                </a:lnTo>
                <a:lnTo>
                  <a:pt x="28575" y="499437"/>
                </a:lnTo>
                <a:lnTo>
                  <a:pt x="47625" y="499437"/>
                </a:lnTo>
                <a:lnTo>
                  <a:pt x="47625" y="480387"/>
                </a:lnTo>
                <a:close/>
              </a:path>
              <a:path w="76200" h="575945">
                <a:moveTo>
                  <a:pt x="47625" y="442287"/>
                </a:moveTo>
                <a:lnTo>
                  <a:pt x="28575" y="442287"/>
                </a:lnTo>
                <a:lnTo>
                  <a:pt x="28575" y="461337"/>
                </a:lnTo>
                <a:lnTo>
                  <a:pt x="47625" y="461337"/>
                </a:lnTo>
                <a:lnTo>
                  <a:pt x="47625" y="442287"/>
                </a:lnTo>
                <a:close/>
              </a:path>
              <a:path w="76200" h="575945">
                <a:moveTo>
                  <a:pt x="47625" y="404187"/>
                </a:moveTo>
                <a:lnTo>
                  <a:pt x="28575" y="404187"/>
                </a:lnTo>
                <a:lnTo>
                  <a:pt x="28575" y="423237"/>
                </a:lnTo>
                <a:lnTo>
                  <a:pt x="47625" y="423237"/>
                </a:lnTo>
                <a:lnTo>
                  <a:pt x="47625" y="404187"/>
                </a:lnTo>
                <a:close/>
              </a:path>
              <a:path w="76200" h="575945">
                <a:moveTo>
                  <a:pt x="47625" y="366087"/>
                </a:moveTo>
                <a:lnTo>
                  <a:pt x="28575" y="366087"/>
                </a:lnTo>
                <a:lnTo>
                  <a:pt x="28575" y="385137"/>
                </a:lnTo>
                <a:lnTo>
                  <a:pt x="47625" y="385137"/>
                </a:lnTo>
                <a:lnTo>
                  <a:pt x="47625" y="366087"/>
                </a:lnTo>
                <a:close/>
              </a:path>
              <a:path w="76200" h="575945">
                <a:moveTo>
                  <a:pt x="47625" y="327987"/>
                </a:moveTo>
                <a:lnTo>
                  <a:pt x="28575" y="327987"/>
                </a:lnTo>
                <a:lnTo>
                  <a:pt x="28575" y="347037"/>
                </a:lnTo>
                <a:lnTo>
                  <a:pt x="47625" y="347037"/>
                </a:lnTo>
                <a:lnTo>
                  <a:pt x="47625" y="327987"/>
                </a:lnTo>
                <a:close/>
              </a:path>
              <a:path w="76200" h="575945">
                <a:moveTo>
                  <a:pt x="47625" y="289887"/>
                </a:moveTo>
                <a:lnTo>
                  <a:pt x="28575" y="289887"/>
                </a:lnTo>
                <a:lnTo>
                  <a:pt x="28575" y="308937"/>
                </a:lnTo>
                <a:lnTo>
                  <a:pt x="47625" y="308937"/>
                </a:lnTo>
                <a:lnTo>
                  <a:pt x="47625" y="289887"/>
                </a:lnTo>
                <a:close/>
              </a:path>
              <a:path w="76200" h="575945">
                <a:moveTo>
                  <a:pt x="47625" y="251787"/>
                </a:moveTo>
                <a:lnTo>
                  <a:pt x="28575" y="251787"/>
                </a:lnTo>
                <a:lnTo>
                  <a:pt x="28575" y="270837"/>
                </a:lnTo>
                <a:lnTo>
                  <a:pt x="47625" y="270837"/>
                </a:lnTo>
                <a:lnTo>
                  <a:pt x="47625" y="251787"/>
                </a:lnTo>
                <a:close/>
              </a:path>
              <a:path w="76200" h="575945">
                <a:moveTo>
                  <a:pt x="47625" y="213687"/>
                </a:moveTo>
                <a:lnTo>
                  <a:pt x="28575" y="213687"/>
                </a:lnTo>
                <a:lnTo>
                  <a:pt x="28575" y="232737"/>
                </a:lnTo>
                <a:lnTo>
                  <a:pt x="47625" y="232737"/>
                </a:lnTo>
                <a:lnTo>
                  <a:pt x="47625" y="213687"/>
                </a:lnTo>
                <a:close/>
              </a:path>
              <a:path w="76200" h="575945">
                <a:moveTo>
                  <a:pt x="47625" y="175587"/>
                </a:moveTo>
                <a:lnTo>
                  <a:pt x="28575" y="175587"/>
                </a:lnTo>
                <a:lnTo>
                  <a:pt x="28575" y="194637"/>
                </a:lnTo>
                <a:lnTo>
                  <a:pt x="47625" y="194637"/>
                </a:lnTo>
                <a:lnTo>
                  <a:pt x="47625" y="175587"/>
                </a:lnTo>
                <a:close/>
              </a:path>
              <a:path w="76200" h="575945">
                <a:moveTo>
                  <a:pt x="47625" y="137487"/>
                </a:moveTo>
                <a:lnTo>
                  <a:pt x="28575" y="137487"/>
                </a:lnTo>
                <a:lnTo>
                  <a:pt x="28575" y="156537"/>
                </a:lnTo>
                <a:lnTo>
                  <a:pt x="47625" y="156537"/>
                </a:lnTo>
                <a:lnTo>
                  <a:pt x="47625" y="137487"/>
                </a:lnTo>
                <a:close/>
              </a:path>
              <a:path w="76200" h="575945">
                <a:moveTo>
                  <a:pt x="47625" y="99387"/>
                </a:moveTo>
                <a:lnTo>
                  <a:pt x="28575" y="99387"/>
                </a:lnTo>
                <a:lnTo>
                  <a:pt x="28575" y="118437"/>
                </a:lnTo>
                <a:lnTo>
                  <a:pt x="47625" y="118437"/>
                </a:lnTo>
                <a:lnTo>
                  <a:pt x="47625" y="99387"/>
                </a:lnTo>
                <a:close/>
              </a:path>
              <a:path w="76200" h="575945">
                <a:moveTo>
                  <a:pt x="47625" y="61287"/>
                </a:moveTo>
                <a:lnTo>
                  <a:pt x="28575" y="61287"/>
                </a:lnTo>
                <a:lnTo>
                  <a:pt x="28575" y="80337"/>
                </a:lnTo>
                <a:lnTo>
                  <a:pt x="47625" y="80337"/>
                </a:lnTo>
                <a:lnTo>
                  <a:pt x="47625" y="61287"/>
                </a:lnTo>
                <a:close/>
              </a:path>
              <a:path w="76200" h="575945">
                <a:moveTo>
                  <a:pt x="47625" y="23187"/>
                </a:moveTo>
                <a:lnTo>
                  <a:pt x="28575" y="23187"/>
                </a:lnTo>
                <a:lnTo>
                  <a:pt x="28575" y="42237"/>
                </a:lnTo>
                <a:lnTo>
                  <a:pt x="47625" y="42237"/>
                </a:lnTo>
                <a:lnTo>
                  <a:pt x="47625" y="23187"/>
                </a:lnTo>
                <a:close/>
              </a:path>
              <a:path w="76200" h="575945">
                <a:moveTo>
                  <a:pt x="47625" y="0"/>
                </a:moveTo>
                <a:lnTo>
                  <a:pt x="28575" y="0"/>
                </a:lnTo>
                <a:lnTo>
                  <a:pt x="28575" y="4137"/>
                </a:lnTo>
                <a:lnTo>
                  <a:pt x="47625" y="4137"/>
                </a:lnTo>
                <a:lnTo>
                  <a:pt x="47625" y="0"/>
                </a:lnTo>
                <a:close/>
              </a:path>
            </a:pathLst>
          </a:custGeom>
          <a:solidFill>
            <a:srgbClr val="2D2D4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" name="object 8"/>
          <p:cNvSpPr/>
          <p:nvPr/>
        </p:nvSpPr>
        <p:spPr>
          <a:xfrm>
            <a:off x="4769697" y="2255500"/>
            <a:ext cx="57150" cy="431959"/>
          </a:xfrm>
          <a:custGeom>
            <a:avLst/>
            <a:gdLst/>
            <a:ahLst/>
            <a:cxnLst/>
            <a:rect l="l" t="t" r="r" b="b"/>
            <a:pathLst>
              <a:path w="76200" h="575945">
                <a:moveTo>
                  <a:pt x="47625" y="76200"/>
                </a:moveTo>
                <a:lnTo>
                  <a:pt x="28575" y="76200"/>
                </a:lnTo>
                <a:lnTo>
                  <a:pt x="28575" y="95250"/>
                </a:lnTo>
                <a:lnTo>
                  <a:pt x="47625" y="95250"/>
                </a:lnTo>
                <a:lnTo>
                  <a:pt x="47625" y="76200"/>
                </a:lnTo>
                <a:close/>
              </a:path>
              <a:path w="76200" h="575945">
                <a:moveTo>
                  <a:pt x="38100" y="0"/>
                </a:moveTo>
                <a:lnTo>
                  <a:pt x="23269" y="2994"/>
                </a:lnTo>
                <a:lnTo>
                  <a:pt x="11159" y="11159"/>
                </a:lnTo>
                <a:lnTo>
                  <a:pt x="2994" y="23269"/>
                </a:lnTo>
                <a:lnTo>
                  <a:pt x="0" y="38100"/>
                </a:lnTo>
                <a:lnTo>
                  <a:pt x="2994" y="52929"/>
                </a:lnTo>
                <a:lnTo>
                  <a:pt x="11159" y="65040"/>
                </a:lnTo>
                <a:lnTo>
                  <a:pt x="23269" y="73205"/>
                </a:lnTo>
                <a:lnTo>
                  <a:pt x="38100" y="76200"/>
                </a:lnTo>
                <a:lnTo>
                  <a:pt x="52930" y="73205"/>
                </a:lnTo>
                <a:lnTo>
                  <a:pt x="65040" y="65040"/>
                </a:lnTo>
                <a:lnTo>
                  <a:pt x="70360" y="57150"/>
                </a:lnTo>
                <a:lnTo>
                  <a:pt x="28575" y="57150"/>
                </a:lnTo>
                <a:lnTo>
                  <a:pt x="28575" y="38100"/>
                </a:lnTo>
                <a:lnTo>
                  <a:pt x="76200" y="38100"/>
                </a:lnTo>
                <a:lnTo>
                  <a:pt x="73205" y="23269"/>
                </a:lnTo>
                <a:lnTo>
                  <a:pt x="65040" y="11159"/>
                </a:lnTo>
                <a:lnTo>
                  <a:pt x="52929" y="2994"/>
                </a:lnTo>
                <a:lnTo>
                  <a:pt x="38100" y="0"/>
                </a:lnTo>
                <a:close/>
              </a:path>
              <a:path w="76200" h="575945">
                <a:moveTo>
                  <a:pt x="47625" y="38100"/>
                </a:moveTo>
                <a:lnTo>
                  <a:pt x="28575" y="38100"/>
                </a:lnTo>
                <a:lnTo>
                  <a:pt x="28575" y="57150"/>
                </a:lnTo>
                <a:lnTo>
                  <a:pt x="47625" y="57150"/>
                </a:lnTo>
                <a:lnTo>
                  <a:pt x="47625" y="38100"/>
                </a:lnTo>
                <a:close/>
              </a:path>
              <a:path w="76200" h="575945">
                <a:moveTo>
                  <a:pt x="76200" y="38100"/>
                </a:moveTo>
                <a:lnTo>
                  <a:pt x="47625" y="38100"/>
                </a:lnTo>
                <a:lnTo>
                  <a:pt x="47625" y="57150"/>
                </a:lnTo>
                <a:lnTo>
                  <a:pt x="70360" y="57150"/>
                </a:lnTo>
                <a:lnTo>
                  <a:pt x="73205" y="52929"/>
                </a:lnTo>
                <a:lnTo>
                  <a:pt x="76200" y="38100"/>
                </a:lnTo>
                <a:close/>
              </a:path>
              <a:path w="76200" h="575945">
                <a:moveTo>
                  <a:pt x="47625" y="114300"/>
                </a:moveTo>
                <a:lnTo>
                  <a:pt x="28575" y="114300"/>
                </a:lnTo>
                <a:lnTo>
                  <a:pt x="28575" y="133350"/>
                </a:lnTo>
                <a:lnTo>
                  <a:pt x="47625" y="133350"/>
                </a:lnTo>
                <a:lnTo>
                  <a:pt x="47625" y="114300"/>
                </a:lnTo>
                <a:close/>
              </a:path>
              <a:path w="76200" h="575945">
                <a:moveTo>
                  <a:pt x="47625" y="152400"/>
                </a:moveTo>
                <a:lnTo>
                  <a:pt x="28575" y="152400"/>
                </a:lnTo>
                <a:lnTo>
                  <a:pt x="28575" y="171450"/>
                </a:lnTo>
                <a:lnTo>
                  <a:pt x="47625" y="171450"/>
                </a:lnTo>
                <a:lnTo>
                  <a:pt x="47625" y="152400"/>
                </a:lnTo>
                <a:close/>
              </a:path>
              <a:path w="76200" h="575945">
                <a:moveTo>
                  <a:pt x="47625" y="190500"/>
                </a:moveTo>
                <a:lnTo>
                  <a:pt x="28575" y="190500"/>
                </a:lnTo>
                <a:lnTo>
                  <a:pt x="28575" y="209550"/>
                </a:lnTo>
                <a:lnTo>
                  <a:pt x="47625" y="209550"/>
                </a:lnTo>
                <a:lnTo>
                  <a:pt x="47625" y="190500"/>
                </a:lnTo>
                <a:close/>
              </a:path>
              <a:path w="76200" h="575945">
                <a:moveTo>
                  <a:pt x="47625" y="228600"/>
                </a:moveTo>
                <a:lnTo>
                  <a:pt x="28575" y="228600"/>
                </a:lnTo>
                <a:lnTo>
                  <a:pt x="28575" y="247650"/>
                </a:lnTo>
                <a:lnTo>
                  <a:pt x="47625" y="247650"/>
                </a:lnTo>
                <a:lnTo>
                  <a:pt x="47625" y="228600"/>
                </a:lnTo>
                <a:close/>
              </a:path>
              <a:path w="76200" h="575945">
                <a:moveTo>
                  <a:pt x="47625" y="266700"/>
                </a:moveTo>
                <a:lnTo>
                  <a:pt x="28575" y="266700"/>
                </a:lnTo>
                <a:lnTo>
                  <a:pt x="28575" y="285750"/>
                </a:lnTo>
                <a:lnTo>
                  <a:pt x="47625" y="285750"/>
                </a:lnTo>
                <a:lnTo>
                  <a:pt x="47625" y="266700"/>
                </a:lnTo>
                <a:close/>
              </a:path>
              <a:path w="76200" h="575945">
                <a:moveTo>
                  <a:pt x="47625" y="304800"/>
                </a:moveTo>
                <a:lnTo>
                  <a:pt x="28575" y="304800"/>
                </a:lnTo>
                <a:lnTo>
                  <a:pt x="28575" y="323850"/>
                </a:lnTo>
                <a:lnTo>
                  <a:pt x="47625" y="323850"/>
                </a:lnTo>
                <a:lnTo>
                  <a:pt x="47625" y="304800"/>
                </a:lnTo>
                <a:close/>
              </a:path>
              <a:path w="76200" h="575945">
                <a:moveTo>
                  <a:pt x="47625" y="342900"/>
                </a:moveTo>
                <a:lnTo>
                  <a:pt x="28575" y="342900"/>
                </a:lnTo>
                <a:lnTo>
                  <a:pt x="28575" y="361950"/>
                </a:lnTo>
                <a:lnTo>
                  <a:pt x="47625" y="361950"/>
                </a:lnTo>
                <a:lnTo>
                  <a:pt x="47625" y="342900"/>
                </a:lnTo>
                <a:close/>
              </a:path>
              <a:path w="76200" h="575945">
                <a:moveTo>
                  <a:pt x="47625" y="381000"/>
                </a:moveTo>
                <a:lnTo>
                  <a:pt x="28575" y="381000"/>
                </a:lnTo>
                <a:lnTo>
                  <a:pt x="28575" y="400050"/>
                </a:lnTo>
                <a:lnTo>
                  <a:pt x="47625" y="400050"/>
                </a:lnTo>
                <a:lnTo>
                  <a:pt x="47625" y="381000"/>
                </a:lnTo>
                <a:close/>
              </a:path>
              <a:path w="76200" h="575945">
                <a:moveTo>
                  <a:pt x="47626" y="419100"/>
                </a:moveTo>
                <a:lnTo>
                  <a:pt x="28576" y="419100"/>
                </a:lnTo>
                <a:lnTo>
                  <a:pt x="28576" y="438150"/>
                </a:lnTo>
                <a:lnTo>
                  <a:pt x="47626" y="438150"/>
                </a:lnTo>
                <a:lnTo>
                  <a:pt x="47626" y="419100"/>
                </a:lnTo>
                <a:close/>
              </a:path>
              <a:path w="76200" h="575945">
                <a:moveTo>
                  <a:pt x="47626" y="457200"/>
                </a:moveTo>
                <a:lnTo>
                  <a:pt x="28576" y="457200"/>
                </a:lnTo>
                <a:lnTo>
                  <a:pt x="28576" y="476250"/>
                </a:lnTo>
                <a:lnTo>
                  <a:pt x="47626" y="476250"/>
                </a:lnTo>
                <a:lnTo>
                  <a:pt x="47626" y="457200"/>
                </a:lnTo>
                <a:close/>
              </a:path>
              <a:path w="76200" h="575945">
                <a:moveTo>
                  <a:pt x="47626" y="495300"/>
                </a:moveTo>
                <a:lnTo>
                  <a:pt x="28576" y="495300"/>
                </a:lnTo>
                <a:lnTo>
                  <a:pt x="28576" y="514350"/>
                </a:lnTo>
                <a:lnTo>
                  <a:pt x="47626" y="514350"/>
                </a:lnTo>
                <a:lnTo>
                  <a:pt x="47626" y="495300"/>
                </a:lnTo>
                <a:close/>
              </a:path>
              <a:path w="76200" h="575945">
                <a:moveTo>
                  <a:pt x="47626" y="533400"/>
                </a:moveTo>
                <a:lnTo>
                  <a:pt x="28576" y="533400"/>
                </a:lnTo>
                <a:lnTo>
                  <a:pt x="28576" y="552450"/>
                </a:lnTo>
                <a:lnTo>
                  <a:pt x="47626" y="552450"/>
                </a:lnTo>
                <a:lnTo>
                  <a:pt x="47626" y="533400"/>
                </a:lnTo>
                <a:close/>
              </a:path>
              <a:path w="76200" h="575945">
                <a:moveTo>
                  <a:pt x="47626" y="571500"/>
                </a:moveTo>
                <a:lnTo>
                  <a:pt x="28576" y="571500"/>
                </a:lnTo>
                <a:lnTo>
                  <a:pt x="28576" y="575637"/>
                </a:lnTo>
                <a:lnTo>
                  <a:pt x="47626" y="575637"/>
                </a:lnTo>
                <a:lnTo>
                  <a:pt x="47626" y="571500"/>
                </a:lnTo>
                <a:close/>
              </a:path>
            </a:pathLst>
          </a:custGeom>
          <a:solidFill>
            <a:srgbClr val="2D2D4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object 9"/>
          <p:cNvSpPr/>
          <p:nvPr/>
        </p:nvSpPr>
        <p:spPr>
          <a:xfrm>
            <a:off x="7922261" y="2250975"/>
            <a:ext cx="57150" cy="431959"/>
          </a:xfrm>
          <a:custGeom>
            <a:avLst/>
            <a:gdLst/>
            <a:ahLst/>
            <a:cxnLst/>
            <a:rect l="l" t="t" r="r" b="b"/>
            <a:pathLst>
              <a:path w="76200" h="575945">
                <a:moveTo>
                  <a:pt x="47625" y="76200"/>
                </a:moveTo>
                <a:lnTo>
                  <a:pt x="28575" y="76200"/>
                </a:lnTo>
                <a:lnTo>
                  <a:pt x="28575" y="95250"/>
                </a:lnTo>
                <a:lnTo>
                  <a:pt x="47625" y="95250"/>
                </a:lnTo>
                <a:lnTo>
                  <a:pt x="47625" y="76200"/>
                </a:lnTo>
                <a:close/>
              </a:path>
              <a:path w="76200" h="575945">
                <a:moveTo>
                  <a:pt x="38100" y="0"/>
                </a:moveTo>
                <a:lnTo>
                  <a:pt x="23269" y="2994"/>
                </a:lnTo>
                <a:lnTo>
                  <a:pt x="11159" y="11159"/>
                </a:lnTo>
                <a:lnTo>
                  <a:pt x="2994" y="23270"/>
                </a:lnTo>
                <a:lnTo>
                  <a:pt x="0" y="38100"/>
                </a:lnTo>
                <a:lnTo>
                  <a:pt x="2994" y="52930"/>
                </a:lnTo>
                <a:lnTo>
                  <a:pt x="11159" y="65040"/>
                </a:lnTo>
                <a:lnTo>
                  <a:pt x="23269" y="73205"/>
                </a:lnTo>
                <a:lnTo>
                  <a:pt x="38100" y="76200"/>
                </a:lnTo>
                <a:lnTo>
                  <a:pt x="52929" y="73205"/>
                </a:lnTo>
                <a:lnTo>
                  <a:pt x="65040" y="65040"/>
                </a:lnTo>
                <a:lnTo>
                  <a:pt x="70360" y="57150"/>
                </a:lnTo>
                <a:lnTo>
                  <a:pt x="28575" y="57150"/>
                </a:lnTo>
                <a:lnTo>
                  <a:pt x="28575" y="38100"/>
                </a:lnTo>
                <a:lnTo>
                  <a:pt x="76200" y="38100"/>
                </a:lnTo>
                <a:lnTo>
                  <a:pt x="73205" y="23270"/>
                </a:lnTo>
                <a:lnTo>
                  <a:pt x="65040" y="11159"/>
                </a:lnTo>
                <a:lnTo>
                  <a:pt x="52929" y="2994"/>
                </a:lnTo>
                <a:lnTo>
                  <a:pt x="38100" y="0"/>
                </a:lnTo>
                <a:close/>
              </a:path>
              <a:path w="76200" h="575945">
                <a:moveTo>
                  <a:pt x="47625" y="38100"/>
                </a:moveTo>
                <a:lnTo>
                  <a:pt x="28575" y="38100"/>
                </a:lnTo>
                <a:lnTo>
                  <a:pt x="28575" y="57150"/>
                </a:lnTo>
                <a:lnTo>
                  <a:pt x="47625" y="57150"/>
                </a:lnTo>
                <a:lnTo>
                  <a:pt x="47625" y="38100"/>
                </a:lnTo>
                <a:close/>
              </a:path>
              <a:path w="76200" h="575945">
                <a:moveTo>
                  <a:pt x="76200" y="38100"/>
                </a:moveTo>
                <a:lnTo>
                  <a:pt x="47625" y="38100"/>
                </a:lnTo>
                <a:lnTo>
                  <a:pt x="47625" y="57150"/>
                </a:lnTo>
                <a:lnTo>
                  <a:pt x="70360" y="57150"/>
                </a:lnTo>
                <a:lnTo>
                  <a:pt x="73205" y="52930"/>
                </a:lnTo>
                <a:lnTo>
                  <a:pt x="76200" y="38100"/>
                </a:lnTo>
                <a:close/>
              </a:path>
              <a:path w="76200" h="575945">
                <a:moveTo>
                  <a:pt x="47625" y="114300"/>
                </a:moveTo>
                <a:lnTo>
                  <a:pt x="28575" y="114300"/>
                </a:lnTo>
                <a:lnTo>
                  <a:pt x="28575" y="133350"/>
                </a:lnTo>
                <a:lnTo>
                  <a:pt x="47625" y="133350"/>
                </a:lnTo>
                <a:lnTo>
                  <a:pt x="47625" y="114300"/>
                </a:lnTo>
                <a:close/>
              </a:path>
              <a:path w="76200" h="575945">
                <a:moveTo>
                  <a:pt x="47625" y="152400"/>
                </a:moveTo>
                <a:lnTo>
                  <a:pt x="28575" y="152400"/>
                </a:lnTo>
                <a:lnTo>
                  <a:pt x="28575" y="171450"/>
                </a:lnTo>
                <a:lnTo>
                  <a:pt x="47625" y="171450"/>
                </a:lnTo>
                <a:lnTo>
                  <a:pt x="47625" y="152400"/>
                </a:lnTo>
                <a:close/>
              </a:path>
              <a:path w="76200" h="575945">
                <a:moveTo>
                  <a:pt x="47625" y="190500"/>
                </a:moveTo>
                <a:lnTo>
                  <a:pt x="28575" y="190500"/>
                </a:lnTo>
                <a:lnTo>
                  <a:pt x="28575" y="209550"/>
                </a:lnTo>
                <a:lnTo>
                  <a:pt x="47625" y="209550"/>
                </a:lnTo>
                <a:lnTo>
                  <a:pt x="47625" y="190500"/>
                </a:lnTo>
                <a:close/>
              </a:path>
              <a:path w="76200" h="575945">
                <a:moveTo>
                  <a:pt x="47625" y="228600"/>
                </a:moveTo>
                <a:lnTo>
                  <a:pt x="28575" y="228600"/>
                </a:lnTo>
                <a:lnTo>
                  <a:pt x="28575" y="247650"/>
                </a:lnTo>
                <a:lnTo>
                  <a:pt x="47625" y="247650"/>
                </a:lnTo>
                <a:lnTo>
                  <a:pt x="47625" y="228600"/>
                </a:lnTo>
                <a:close/>
              </a:path>
              <a:path w="76200" h="575945">
                <a:moveTo>
                  <a:pt x="47625" y="266700"/>
                </a:moveTo>
                <a:lnTo>
                  <a:pt x="28575" y="266700"/>
                </a:lnTo>
                <a:lnTo>
                  <a:pt x="28575" y="285750"/>
                </a:lnTo>
                <a:lnTo>
                  <a:pt x="47625" y="285750"/>
                </a:lnTo>
                <a:lnTo>
                  <a:pt x="47625" y="266700"/>
                </a:lnTo>
                <a:close/>
              </a:path>
              <a:path w="76200" h="575945">
                <a:moveTo>
                  <a:pt x="47625" y="304800"/>
                </a:moveTo>
                <a:lnTo>
                  <a:pt x="28575" y="304800"/>
                </a:lnTo>
                <a:lnTo>
                  <a:pt x="28575" y="323850"/>
                </a:lnTo>
                <a:lnTo>
                  <a:pt x="47625" y="323850"/>
                </a:lnTo>
                <a:lnTo>
                  <a:pt x="47625" y="304800"/>
                </a:lnTo>
                <a:close/>
              </a:path>
              <a:path w="76200" h="575945">
                <a:moveTo>
                  <a:pt x="47625" y="342900"/>
                </a:moveTo>
                <a:lnTo>
                  <a:pt x="28575" y="342900"/>
                </a:lnTo>
                <a:lnTo>
                  <a:pt x="28575" y="361950"/>
                </a:lnTo>
                <a:lnTo>
                  <a:pt x="47625" y="361950"/>
                </a:lnTo>
                <a:lnTo>
                  <a:pt x="47625" y="342900"/>
                </a:lnTo>
                <a:close/>
              </a:path>
              <a:path w="76200" h="575945">
                <a:moveTo>
                  <a:pt x="47625" y="381000"/>
                </a:moveTo>
                <a:lnTo>
                  <a:pt x="28575" y="381000"/>
                </a:lnTo>
                <a:lnTo>
                  <a:pt x="28575" y="400050"/>
                </a:lnTo>
                <a:lnTo>
                  <a:pt x="47625" y="400050"/>
                </a:lnTo>
                <a:lnTo>
                  <a:pt x="47625" y="381000"/>
                </a:lnTo>
                <a:close/>
              </a:path>
              <a:path w="76200" h="575945">
                <a:moveTo>
                  <a:pt x="47625" y="419100"/>
                </a:moveTo>
                <a:lnTo>
                  <a:pt x="28575" y="419100"/>
                </a:lnTo>
                <a:lnTo>
                  <a:pt x="28575" y="438150"/>
                </a:lnTo>
                <a:lnTo>
                  <a:pt x="47625" y="438150"/>
                </a:lnTo>
                <a:lnTo>
                  <a:pt x="47625" y="419100"/>
                </a:lnTo>
                <a:close/>
              </a:path>
              <a:path w="76200" h="575945">
                <a:moveTo>
                  <a:pt x="47625" y="457200"/>
                </a:moveTo>
                <a:lnTo>
                  <a:pt x="28575" y="457200"/>
                </a:lnTo>
                <a:lnTo>
                  <a:pt x="28575" y="476250"/>
                </a:lnTo>
                <a:lnTo>
                  <a:pt x="47625" y="476250"/>
                </a:lnTo>
                <a:lnTo>
                  <a:pt x="47625" y="457200"/>
                </a:lnTo>
                <a:close/>
              </a:path>
              <a:path w="76200" h="575945">
                <a:moveTo>
                  <a:pt x="47625" y="495300"/>
                </a:moveTo>
                <a:lnTo>
                  <a:pt x="28575" y="495300"/>
                </a:lnTo>
                <a:lnTo>
                  <a:pt x="28575" y="514350"/>
                </a:lnTo>
                <a:lnTo>
                  <a:pt x="47625" y="514350"/>
                </a:lnTo>
                <a:lnTo>
                  <a:pt x="47625" y="495300"/>
                </a:lnTo>
                <a:close/>
              </a:path>
              <a:path w="76200" h="575945">
                <a:moveTo>
                  <a:pt x="47625" y="533400"/>
                </a:moveTo>
                <a:lnTo>
                  <a:pt x="28575" y="533400"/>
                </a:lnTo>
                <a:lnTo>
                  <a:pt x="28575" y="552450"/>
                </a:lnTo>
                <a:lnTo>
                  <a:pt x="47625" y="552450"/>
                </a:lnTo>
                <a:lnTo>
                  <a:pt x="47625" y="533400"/>
                </a:lnTo>
                <a:close/>
              </a:path>
              <a:path w="76200" h="575945">
                <a:moveTo>
                  <a:pt x="47625" y="571500"/>
                </a:moveTo>
                <a:lnTo>
                  <a:pt x="28575" y="571500"/>
                </a:lnTo>
                <a:lnTo>
                  <a:pt x="28575" y="575637"/>
                </a:lnTo>
                <a:lnTo>
                  <a:pt x="47625" y="575637"/>
                </a:lnTo>
                <a:lnTo>
                  <a:pt x="47625" y="571500"/>
                </a:lnTo>
                <a:close/>
              </a:path>
            </a:pathLst>
          </a:custGeom>
          <a:solidFill>
            <a:srgbClr val="2D2D4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7" name="object 31"/>
          <p:cNvSpPr txBox="1"/>
          <p:nvPr/>
        </p:nvSpPr>
        <p:spPr>
          <a:xfrm>
            <a:off x="2378415" y="3056763"/>
            <a:ext cx="1690688" cy="75552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spc="-19" dirty="0">
                <a:solidFill>
                  <a:srgbClr val="2D2D4F"/>
                </a:solidFill>
                <a:latin typeface="Times New Roman"/>
                <a:cs typeface="Times New Roman"/>
              </a:rPr>
              <a:t>Подача</a:t>
            </a:r>
            <a:r>
              <a:rPr sz="1200" spc="-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заявки</a:t>
            </a: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конкурс</a:t>
            </a:r>
            <a:endParaRPr sz="1200">
              <a:latin typeface="Times New Roman"/>
              <a:cs typeface="Times New Roman"/>
            </a:endParaRPr>
          </a:p>
          <a:p>
            <a:pPr marL="46196" marR="40481" algn="ctr">
              <a:lnSpc>
                <a:spcPct val="99400"/>
              </a:lnSpc>
              <a:spcBef>
                <a:spcPts val="60"/>
              </a:spcBef>
            </a:pP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«Студенческий</a:t>
            </a:r>
            <a:r>
              <a:rPr sz="1200" spc="-60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стартап» </a:t>
            </a:r>
            <a:r>
              <a:rPr sz="1200" spc="-289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Разработка прототипа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 зарядного</a:t>
            </a: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устройства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2"/>
          <p:cNvSpPr txBox="1"/>
          <p:nvPr/>
        </p:nvSpPr>
        <p:spPr>
          <a:xfrm>
            <a:off x="3969516" y="1449705"/>
            <a:ext cx="1696879" cy="750462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9049" marR="3810" indent="-476" algn="ctr">
              <a:lnSpc>
                <a:spcPct val="101899"/>
              </a:lnSpc>
              <a:spcBef>
                <a:spcPts val="45"/>
              </a:spcBef>
            </a:pP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Внедрение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и испытания </a:t>
            </a:r>
            <a:r>
              <a:rPr sz="1200" spc="4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первой партии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устройств. </a:t>
            </a:r>
            <a:r>
              <a:rPr sz="1200" spc="-293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19" dirty="0">
                <a:solidFill>
                  <a:srgbClr val="2D2D4F"/>
                </a:solidFill>
                <a:latin typeface="Times New Roman"/>
                <a:cs typeface="Times New Roman"/>
              </a:rPr>
              <a:t>Подача</a:t>
            </a:r>
            <a:r>
              <a:rPr sz="1200" spc="-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заявки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конкурс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ts val="1421"/>
              </a:lnSpc>
            </a:pP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«Старт-1»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3"/>
          <p:cNvSpPr txBox="1"/>
          <p:nvPr/>
        </p:nvSpPr>
        <p:spPr>
          <a:xfrm>
            <a:off x="5549433" y="3065907"/>
            <a:ext cx="1723549" cy="110953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0478" marR="10001" algn="ctr">
              <a:lnSpc>
                <a:spcPct val="101899"/>
              </a:lnSpc>
              <a:spcBef>
                <a:spcPts val="45"/>
              </a:spcBef>
            </a:pP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Продажи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 тестовой партии </a:t>
            </a:r>
            <a:r>
              <a:rPr sz="1200" spc="-289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портативных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зарядных </a:t>
            </a:r>
            <a:r>
              <a:rPr sz="1200" spc="4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устройств.</a:t>
            </a:r>
            <a:endParaRPr sz="1200" dirty="0">
              <a:latin typeface="Times New Roman"/>
              <a:cs typeface="Times New Roman"/>
            </a:endParaRPr>
          </a:p>
          <a:p>
            <a:pPr marL="9525" marR="3810" indent="-4763" algn="ctr">
              <a:lnSpc>
                <a:spcPts val="1425"/>
              </a:lnSpc>
              <a:spcBef>
                <a:spcPts val="45"/>
              </a:spcBef>
            </a:pP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Привлечение </a:t>
            </a:r>
            <a:r>
              <a:rPr sz="1200" spc="4" dirty="0">
                <a:solidFill>
                  <a:srgbClr val="2D2D4F"/>
                </a:solidFill>
                <a:latin typeface="Times New Roman"/>
                <a:cs typeface="Times New Roman"/>
              </a:rPr>
              <a:t>инвестиций. </a:t>
            </a:r>
            <a:r>
              <a:rPr sz="1200" spc="-289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19" dirty="0">
                <a:solidFill>
                  <a:srgbClr val="2D2D4F"/>
                </a:solidFill>
                <a:latin typeface="Times New Roman"/>
                <a:cs typeface="Times New Roman"/>
              </a:rPr>
              <a:t>Подача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заявки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конкурс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ts val="1373"/>
              </a:lnSpc>
            </a:pP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«Старт-2»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0" name="object 34"/>
          <p:cNvSpPr txBox="1"/>
          <p:nvPr/>
        </p:nvSpPr>
        <p:spPr>
          <a:xfrm>
            <a:off x="6834370" y="1212933"/>
            <a:ext cx="1690688" cy="92586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315754" marR="310038" indent="-476" algn="ctr">
              <a:lnSpc>
                <a:spcPct val="101299"/>
              </a:lnSpc>
              <a:spcBef>
                <a:spcPts val="56"/>
              </a:spcBef>
            </a:pP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Организация </a:t>
            </a:r>
            <a:r>
              <a:rPr sz="1200" spc="4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мел</a:t>
            </a:r>
            <a:r>
              <a:rPr sz="1200" spc="-64" dirty="0">
                <a:solidFill>
                  <a:srgbClr val="2D2D4F"/>
                </a:solidFill>
                <a:latin typeface="Times New Roman"/>
                <a:cs typeface="Times New Roman"/>
              </a:rPr>
              <a:t>к</a:t>
            </a:r>
            <a:r>
              <a:rPr sz="1200" spc="30" dirty="0">
                <a:solidFill>
                  <a:srgbClr val="2D2D4F"/>
                </a:solidFill>
                <a:latin typeface="Times New Roman"/>
                <a:cs typeface="Times New Roman"/>
              </a:rPr>
              <a:t>о</a:t>
            </a:r>
            <a:r>
              <a:rPr sz="1200" spc="15" dirty="0">
                <a:solidFill>
                  <a:srgbClr val="2D2D4F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ер</a:t>
            </a:r>
            <a:r>
              <a:rPr sz="1200" spc="4" dirty="0">
                <a:solidFill>
                  <a:srgbClr val="2D2D4F"/>
                </a:solidFill>
                <a:latin typeface="Times New Roman"/>
                <a:cs typeface="Times New Roman"/>
              </a:rPr>
              <a:t>ийн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о</a:t>
            </a:r>
            <a:r>
              <a:rPr sz="1200" spc="-26" dirty="0">
                <a:solidFill>
                  <a:srgbClr val="2D2D4F"/>
                </a:solidFill>
                <a:latin typeface="Times New Roman"/>
                <a:cs typeface="Times New Roman"/>
              </a:rPr>
              <a:t>г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о  </a:t>
            </a: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производства.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ts val="1414"/>
              </a:lnSpc>
            </a:pPr>
            <a:r>
              <a:rPr sz="1200" spc="-19" dirty="0">
                <a:solidFill>
                  <a:srgbClr val="2D2D4F"/>
                </a:solidFill>
                <a:latin typeface="Times New Roman"/>
                <a:cs typeface="Times New Roman"/>
              </a:rPr>
              <a:t>Подача</a:t>
            </a:r>
            <a:r>
              <a:rPr sz="1200" spc="-15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заявки</a:t>
            </a:r>
            <a:r>
              <a:rPr sz="1200" spc="-8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на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конкурс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ts val="1433"/>
              </a:lnSpc>
            </a:pP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«Бизнес-СТАРТ»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1" name="object 35"/>
          <p:cNvSpPr txBox="1"/>
          <p:nvPr/>
        </p:nvSpPr>
        <p:spPr>
          <a:xfrm>
            <a:off x="430839" y="3699129"/>
            <a:ext cx="1935956" cy="570926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9525" marR="3810" indent="-953" algn="ctr">
              <a:lnSpc>
                <a:spcPct val="101899"/>
              </a:lnSpc>
              <a:spcBef>
                <a:spcPts val="45"/>
              </a:spcBef>
            </a:pP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Регистрация программы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для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 ЭВМ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для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расчета</a:t>
            </a:r>
            <a:r>
              <a:rPr sz="1200" spc="-11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параметров </a:t>
            </a:r>
            <a:r>
              <a:rPr sz="1200" spc="-289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spc="-4" dirty="0">
                <a:solidFill>
                  <a:srgbClr val="2D2D4F"/>
                </a:solidFill>
                <a:latin typeface="Times New Roman"/>
                <a:cs typeface="Times New Roman"/>
              </a:rPr>
              <a:t>МИЭК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36"/>
          <p:cNvSpPr txBox="1"/>
          <p:nvPr/>
        </p:nvSpPr>
        <p:spPr>
          <a:xfrm>
            <a:off x="751542" y="3009933"/>
            <a:ext cx="1364456" cy="242374"/>
          </a:xfrm>
          <a:prstGeom prst="rect">
            <a:avLst/>
          </a:prstGeom>
          <a:solidFill>
            <a:srgbClr val="2D2D4F"/>
          </a:solidFill>
        </p:spPr>
        <p:txBody>
          <a:bodyPr vert="horz" wrap="square" lIns="0" tIns="11430" rIns="0" bIns="0" rtlCol="0">
            <a:spAutoFit/>
          </a:bodyPr>
          <a:lstStyle/>
          <a:p>
            <a:pPr algn="ctr">
              <a:spcBef>
                <a:spcPts val="90"/>
              </a:spcBef>
            </a:pPr>
            <a:r>
              <a:rPr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202</a:t>
            </a:r>
            <a:r>
              <a:rPr lang="ru-RU" sz="15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43" name="object 37"/>
          <p:cNvSpPr txBox="1"/>
          <p:nvPr/>
        </p:nvSpPr>
        <p:spPr>
          <a:xfrm>
            <a:off x="562802" y="1767887"/>
            <a:ext cx="1438751" cy="570926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29553" marR="55721" indent="476" algn="ctr">
              <a:lnSpc>
                <a:spcPct val="101899"/>
              </a:lnSpc>
              <a:spcBef>
                <a:spcPts val="45"/>
              </a:spcBef>
            </a:pP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Участие в </a:t>
            </a:r>
            <a:r>
              <a:rPr sz="1200" spc="4" dirty="0">
                <a:solidFill>
                  <a:srgbClr val="2D2D4F"/>
                </a:solidFill>
                <a:latin typeface="Times New Roman"/>
                <a:cs typeface="Times New Roman"/>
              </a:rPr>
              <a:t> </a:t>
            </a:r>
            <a:r>
              <a:rPr sz="1200" dirty="0" err="1">
                <a:solidFill>
                  <a:srgbClr val="2D2D4F"/>
                </a:solidFill>
                <a:latin typeface="Times New Roman"/>
                <a:cs typeface="Times New Roman"/>
              </a:rPr>
              <a:t>а</a:t>
            </a:r>
            <a:r>
              <a:rPr sz="1200" spc="-34" dirty="0" err="1">
                <a:solidFill>
                  <a:srgbClr val="2D2D4F"/>
                </a:solidFill>
                <a:latin typeface="Times New Roman"/>
                <a:cs typeface="Times New Roman"/>
              </a:rPr>
              <a:t>к</a:t>
            </a:r>
            <a:r>
              <a:rPr sz="1200" spc="15" dirty="0" err="1">
                <a:solidFill>
                  <a:srgbClr val="2D2D4F"/>
                </a:solidFill>
                <a:latin typeface="Times New Roman"/>
                <a:cs typeface="Times New Roman"/>
              </a:rPr>
              <a:t>с</a:t>
            </a:r>
            <a:r>
              <a:rPr sz="1200" dirty="0" err="1">
                <a:solidFill>
                  <a:srgbClr val="2D2D4F"/>
                </a:solidFill>
                <a:latin typeface="Times New Roman"/>
                <a:cs typeface="Times New Roman"/>
              </a:rPr>
              <a:t>елера</a:t>
            </a:r>
            <a:r>
              <a:rPr sz="1200" spc="4" dirty="0" err="1">
                <a:solidFill>
                  <a:srgbClr val="2D2D4F"/>
                </a:solidFill>
                <a:latin typeface="Times New Roman"/>
                <a:cs typeface="Times New Roman"/>
              </a:rPr>
              <a:t>ци</a:t>
            </a:r>
            <a:r>
              <a:rPr sz="1200" dirty="0" err="1">
                <a:solidFill>
                  <a:srgbClr val="2D2D4F"/>
                </a:solidFill>
                <a:latin typeface="Times New Roman"/>
                <a:cs typeface="Times New Roman"/>
              </a:rPr>
              <a:t>о</a:t>
            </a:r>
            <a:r>
              <a:rPr sz="1200" spc="4" dirty="0" err="1">
                <a:solidFill>
                  <a:srgbClr val="2D2D4F"/>
                </a:solidFill>
                <a:latin typeface="Times New Roman"/>
                <a:cs typeface="Times New Roman"/>
              </a:rPr>
              <a:t>нн</a:t>
            </a:r>
            <a:r>
              <a:rPr sz="1200" dirty="0" err="1">
                <a:solidFill>
                  <a:srgbClr val="2D2D4F"/>
                </a:solidFill>
                <a:latin typeface="Times New Roman"/>
                <a:cs typeface="Times New Roman"/>
              </a:rPr>
              <a:t>ых</a:t>
            </a:r>
            <a:r>
              <a:rPr sz="1200" dirty="0">
                <a:solidFill>
                  <a:srgbClr val="2D2D4F"/>
                </a:solidFill>
                <a:latin typeface="Times New Roman"/>
                <a:cs typeface="Times New Roman"/>
              </a:rPr>
              <a:t>  </a:t>
            </a:r>
            <a:r>
              <a:rPr sz="1200" spc="-4" dirty="0" err="1" smtClean="0">
                <a:solidFill>
                  <a:srgbClr val="2D2D4F"/>
                </a:solidFill>
                <a:latin typeface="Times New Roman"/>
                <a:cs typeface="Times New Roman"/>
              </a:rPr>
              <a:t>программах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4" name="object 38"/>
          <p:cNvSpPr/>
          <p:nvPr/>
        </p:nvSpPr>
        <p:spPr>
          <a:xfrm>
            <a:off x="1369979" y="3325683"/>
            <a:ext cx="57150" cy="431959"/>
          </a:xfrm>
          <a:custGeom>
            <a:avLst/>
            <a:gdLst/>
            <a:ahLst/>
            <a:cxnLst/>
            <a:rect l="l" t="t" r="r" b="b"/>
            <a:pathLst>
              <a:path w="76200" h="575945">
                <a:moveTo>
                  <a:pt x="38100" y="499437"/>
                </a:moveTo>
                <a:lnTo>
                  <a:pt x="23269" y="502431"/>
                </a:lnTo>
                <a:lnTo>
                  <a:pt x="11159" y="510597"/>
                </a:lnTo>
                <a:lnTo>
                  <a:pt x="2994" y="522707"/>
                </a:lnTo>
                <a:lnTo>
                  <a:pt x="0" y="537537"/>
                </a:lnTo>
                <a:lnTo>
                  <a:pt x="2994" y="552368"/>
                </a:lnTo>
                <a:lnTo>
                  <a:pt x="11159" y="564478"/>
                </a:lnTo>
                <a:lnTo>
                  <a:pt x="23270" y="572643"/>
                </a:lnTo>
                <a:lnTo>
                  <a:pt x="38100" y="575637"/>
                </a:lnTo>
                <a:lnTo>
                  <a:pt x="52930" y="572643"/>
                </a:lnTo>
                <a:lnTo>
                  <a:pt x="65040" y="564478"/>
                </a:lnTo>
                <a:lnTo>
                  <a:pt x="73205" y="552368"/>
                </a:lnTo>
                <a:lnTo>
                  <a:pt x="76200" y="537537"/>
                </a:lnTo>
                <a:lnTo>
                  <a:pt x="28575" y="537537"/>
                </a:lnTo>
                <a:lnTo>
                  <a:pt x="28575" y="518487"/>
                </a:lnTo>
                <a:lnTo>
                  <a:pt x="70360" y="518487"/>
                </a:lnTo>
                <a:lnTo>
                  <a:pt x="65040" y="510596"/>
                </a:lnTo>
                <a:lnTo>
                  <a:pt x="52929" y="502431"/>
                </a:lnTo>
                <a:lnTo>
                  <a:pt x="38100" y="499437"/>
                </a:lnTo>
                <a:close/>
              </a:path>
              <a:path w="76200" h="575945">
                <a:moveTo>
                  <a:pt x="47625" y="518487"/>
                </a:moveTo>
                <a:lnTo>
                  <a:pt x="28575" y="518487"/>
                </a:lnTo>
                <a:lnTo>
                  <a:pt x="28575" y="537537"/>
                </a:lnTo>
                <a:lnTo>
                  <a:pt x="47625" y="537537"/>
                </a:lnTo>
                <a:lnTo>
                  <a:pt x="47625" y="518487"/>
                </a:lnTo>
                <a:close/>
              </a:path>
              <a:path w="76200" h="575945">
                <a:moveTo>
                  <a:pt x="70360" y="518487"/>
                </a:moveTo>
                <a:lnTo>
                  <a:pt x="47625" y="518487"/>
                </a:lnTo>
                <a:lnTo>
                  <a:pt x="47625" y="537537"/>
                </a:lnTo>
                <a:lnTo>
                  <a:pt x="76200" y="537537"/>
                </a:lnTo>
                <a:lnTo>
                  <a:pt x="73205" y="522707"/>
                </a:lnTo>
                <a:lnTo>
                  <a:pt x="70360" y="518487"/>
                </a:lnTo>
                <a:close/>
              </a:path>
              <a:path w="76200" h="575945">
                <a:moveTo>
                  <a:pt x="47625" y="480387"/>
                </a:moveTo>
                <a:lnTo>
                  <a:pt x="28575" y="480387"/>
                </a:lnTo>
                <a:lnTo>
                  <a:pt x="28575" y="499437"/>
                </a:lnTo>
                <a:lnTo>
                  <a:pt x="47625" y="499437"/>
                </a:lnTo>
                <a:lnTo>
                  <a:pt x="47625" y="480387"/>
                </a:lnTo>
                <a:close/>
              </a:path>
              <a:path w="76200" h="575945">
                <a:moveTo>
                  <a:pt x="47625" y="442287"/>
                </a:moveTo>
                <a:lnTo>
                  <a:pt x="28575" y="442287"/>
                </a:lnTo>
                <a:lnTo>
                  <a:pt x="28575" y="461337"/>
                </a:lnTo>
                <a:lnTo>
                  <a:pt x="47625" y="461337"/>
                </a:lnTo>
                <a:lnTo>
                  <a:pt x="47625" y="442287"/>
                </a:lnTo>
                <a:close/>
              </a:path>
              <a:path w="76200" h="575945">
                <a:moveTo>
                  <a:pt x="47625" y="404187"/>
                </a:moveTo>
                <a:lnTo>
                  <a:pt x="28575" y="404187"/>
                </a:lnTo>
                <a:lnTo>
                  <a:pt x="28575" y="423237"/>
                </a:lnTo>
                <a:lnTo>
                  <a:pt x="47625" y="423237"/>
                </a:lnTo>
                <a:lnTo>
                  <a:pt x="47625" y="404187"/>
                </a:lnTo>
                <a:close/>
              </a:path>
              <a:path w="76200" h="575945">
                <a:moveTo>
                  <a:pt x="47625" y="366087"/>
                </a:moveTo>
                <a:lnTo>
                  <a:pt x="28575" y="366087"/>
                </a:lnTo>
                <a:lnTo>
                  <a:pt x="28575" y="385137"/>
                </a:lnTo>
                <a:lnTo>
                  <a:pt x="47625" y="385137"/>
                </a:lnTo>
                <a:lnTo>
                  <a:pt x="47625" y="366087"/>
                </a:lnTo>
                <a:close/>
              </a:path>
              <a:path w="76200" h="575945">
                <a:moveTo>
                  <a:pt x="47625" y="327987"/>
                </a:moveTo>
                <a:lnTo>
                  <a:pt x="28575" y="327987"/>
                </a:lnTo>
                <a:lnTo>
                  <a:pt x="28575" y="347037"/>
                </a:lnTo>
                <a:lnTo>
                  <a:pt x="47625" y="347037"/>
                </a:lnTo>
                <a:lnTo>
                  <a:pt x="47625" y="327987"/>
                </a:lnTo>
                <a:close/>
              </a:path>
              <a:path w="76200" h="575945">
                <a:moveTo>
                  <a:pt x="47625" y="289887"/>
                </a:moveTo>
                <a:lnTo>
                  <a:pt x="28576" y="289887"/>
                </a:lnTo>
                <a:lnTo>
                  <a:pt x="28575" y="308937"/>
                </a:lnTo>
                <a:lnTo>
                  <a:pt x="47625" y="308937"/>
                </a:lnTo>
                <a:lnTo>
                  <a:pt x="47625" y="289887"/>
                </a:lnTo>
                <a:close/>
              </a:path>
              <a:path w="76200" h="575945">
                <a:moveTo>
                  <a:pt x="47626" y="251787"/>
                </a:moveTo>
                <a:lnTo>
                  <a:pt x="28576" y="251787"/>
                </a:lnTo>
                <a:lnTo>
                  <a:pt x="28576" y="270837"/>
                </a:lnTo>
                <a:lnTo>
                  <a:pt x="47626" y="270837"/>
                </a:lnTo>
                <a:lnTo>
                  <a:pt x="47626" y="251787"/>
                </a:lnTo>
                <a:close/>
              </a:path>
              <a:path w="76200" h="575945">
                <a:moveTo>
                  <a:pt x="47626" y="213687"/>
                </a:moveTo>
                <a:lnTo>
                  <a:pt x="28576" y="213687"/>
                </a:lnTo>
                <a:lnTo>
                  <a:pt x="28576" y="232737"/>
                </a:lnTo>
                <a:lnTo>
                  <a:pt x="47626" y="232737"/>
                </a:lnTo>
                <a:lnTo>
                  <a:pt x="47626" y="213687"/>
                </a:lnTo>
                <a:close/>
              </a:path>
              <a:path w="76200" h="575945">
                <a:moveTo>
                  <a:pt x="47626" y="175587"/>
                </a:moveTo>
                <a:lnTo>
                  <a:pt x="28576" y="175587"/>
                </a:lnTo>
                <a:lnTo>
                  <a:pt x="28576" y="194637"/>
                </a:lnTo>
                <a:lnTo>
                  <a:pt x="47626" y="194637"/>
                </a:lnTo>
                <a:lnTo>
                  <a:pt x="47626" y="175587"/>
                </a:lnTo>
                <a:close/>
              </a:path>
              <a:path w="76200" h="575945">
                <a:moveTo>
                  <a:pt x="47626" y="137487"/>
                </a:moveTo>
                <a:lnTo>
                  <a:pt x="28576" y="137487"/>
                </a:lnTo>
                <a:lnTo>
                  <a:pt x="28576" y="156537"/>
                </a:lnTo>
                <a:lnTo>
                  <a:pt x="47626" y="156537"/>
                </a:lnTo>
                <a:lnTo>
                  <a:pt x="47626" y="137487"/>
                </a:lnTo>
                <a:close/>
              </a:path>
              <a:path w="76200" h="575945">
                <a:moveTo>
                  <a:pt x="47626" y="99387"/>
                </a:moveTo>
                <a:lnTo>
                  <a:pt x="28576" y="99387"/>
                </a:lnTo>
                <a:lnTo>
                  <a:pt x="28576" y="118437"/>
                </a:lnTo>
                <a:lnTo>
                  <a:pt x="47626" y="118437"/>
                </a:lnTo>
                <a:lnTo>
                  <a:pt x="47626" y="99387"/>
                </a:lnTo>
                <a:close/>
              </a:path>
              <a:path w="76200" h="575945">
                <a:moveTo>
                  <a:pt x="47626" y="61287"/>
                </a:moveTo>
                <a:lnTo>
                  <a:pt x="28576" y="61287"/>
                </a:lnTo>
                <a:lnTo>
                  <a:pt x="28576" y="80337"/>
                </a:lnTo>
                <a:lnTo>
                  <a:pt x="47626" y="80337"/>
                </a:lnTo>
                <a:lnTo>
                  <a:pt x="47626" y="61287"/>
                </a:lnTo>
                <a:close/>
              </a:path>
              <a:path w="76200" h="575945">
                <a:moveTo>
                  <a:pt x="47626" y="23187"/>
                </a:moveTo>
                <a:lnTo>
                  <a:pt x="28576" y="23187"/>
                </a:lnTo>
                <a:lnTo>
                  <a:pt x="28576" y="42237"/>
                </a:lnTo>
                <a:lnTo>
                  <a:pt x="47626" y="42237"/>
                </a:lnTo>
                <a:lnTo>
                  <a:pt x="47626" y="23187"/>
                </a:lnTo>
                <a:close/>
              </a:path>
              <a:path w="76200" h="575945">
                <a:moveTo>
                  <a:pt x="47626" y="0"/>
                </a:moveTo>
                <a:lnTo>
                  <a:pt x="28576" y="0"/>
                </a:lnTo>
                <a:lnTo>
                  <a:pt x="28576" y="4137"/>
                </a:lnTo>
                <a:lnTo>
                  <a:pt x="47626" y="4137"/>
                </a:lnTo>
                <a:lnTo>
                  <a:pt x="47626" y="0"/>
                </a:lnTo>
                <a:close/>
              </a:path>
            </a:pathLst>
          </a:custGeom>
          <a:solidFill>
            <a:srgbClr val="2D2D4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5" name="object 39"/>
          <p:cNvSpPr/>
          <p:nvPr/>
        </p:nvSpPr>
        <p:spPr>
          <a:xfrm>
            <a:off x="1370405" y="2537284"/>
            <a:ext cx="57150" cy="431959"/>
          </a:xfrm>
          <a:custGeom>
            <a:avLst/>
            <a:gdLst/>
            <a:ahLst/>
            <a:cxnLst/>
            <a:rect l="l" t="t" r="r" b="b"/>
            <a:pathLst>
              <a:path w="76200" h="575945">
                <a:moveTo>
                  <a:pt x="47625" y="76200"/>
                </a:moveTo>
                <a:lnTo>
                  <a:pt x="28575" y="76200"/>
                </a:lnTo>
                <a:lnTo>
                  <a:pt x="28575" y="95250"/>
                </a:lnTo>
                <a:lnTo>
                  <a:pt x="47625" y="95250"/>
                </a:lnTo>
                <a:lnTo>
                  <a:pt x="47625" y="76200"/>
                </a:lnTo>
                <a:close/>
              </a:path>
              <a:path w="76200" h="575945">
                <a:moveTo>
                  <a:pt x="38100" y="0"/>
                </a:moveTo>
                <a:lnTo>
                  <a:pt x="23270" y="2994"/>
                </a:lnTo>
                <a:lnTo>
                  <a:pt x="11159" y="11159"/>
                </a:lnTo>
                <a:lnTo>
                  <a:pt x="2994" y="23269"/>
                </a:lnTo>
                <a:lnTo>
                  <a:pt x="0" y="38100"/>
                </a:lnTo>
                <a:lnTo>
                  <a:pt x="2994" y="52929"/>
                </a:lnTo>
                <a:lnTo>
                  <a:pt x="11159" y="65040"/>
                </a:lnTo>
                <a:lnTo>
                  <a:pt x="23270" y="73205"/>
                </a:lnTo>
                <a:lnTo>
                  <a:pt x="38100" y="76200"/>
                </a:lnTo>
                <a:lnTo>
                  <a:pt x="52930" y="73205"/>
                </a:lnTo>
                <a:lnTo>
                  <a:pt x="65040" y="65040"/>
                </a:lnTo>
                <a:lnTo>
                  <a:pt x="70360" y="57150"/>
                </a:lnTo>
                <a:lnTo>
                  <a:pt x="28575" y="57150"/>
                </a:lnTo>
                <a:lnTo>
                  <a:pt x="28575" y="38100"/>
                </a:lnTo>
                <a:lnTo>
                  <a:pt x="76200" y="38100"/>
                </a:lnTo>
                <a:lnTo>
                  <a:pt x="73205" y="23269"/>
                </a:lnTo>
                <a:lnTo>
                  <a:pt x="65040" y="11159"/>
                </a:lnTo>
                <a:lnTo>
                  <a:pt x="52930" y="2994"/>
                </a:lnTo>
                <a:lnTo>
                  <a:pt x="38100" y="0"/>
                </a:lnTo>
                <a:close/>
              </a:path>
              <a:path w="76200" h="575945">
                <a:moveTo>
                  <a:pt x="47625" y="38100"/>
                </a:moveTo>
                <a:lnTo>
                  <a:pt x="28575" y="38100"/>
                </a:lnTo>
                <a:lnTo>
                  <a:pt x="28575" y="57150"/>
                </a:lnTo>
                <a:lnTo>
                  <a:pt x="47625" y="57150"/>
                </a:lnTo>
                <a:lnTo>
                  <a:pt x="47625" y="38100"/>
                </a:lnTo>
                <a:close/>
              </a:path>
              <a:path w="76200" h="575945">
                <a:moveTo>
                  <a:pt x="76200" y="38100"/>
                </a:moveTo>
                <a:lnTo>
                  <a:pt x="47625" y="38100"/>
                </a:lnTo>
                <a:lnTo>
                  <a:pt x="47625" y="57150"/>
                </a:lnTo>
                <a:lnTo>
                  <a:pt x="70360" y="57150"/>
                </a:lnTo>
                <a:lnTo>
                  <a:pt x="73205" y="52929"/>
                </a:lnTo>
                <a:lnTo>
                  <a:pt x="76200" y="38100"/>
                </a:lnTo>
                <a:close/>
              </a:path>
              <a:path w="76200" h="575945">
                <a:moveTo>
                  <a:pt x="47625" y="114300"/>
                </a:moveTo>
                <a:lnTo>
                  <a:pt x="28575" y="114300"/>
                </a:lnTo>
                <a:lnTo>
                  <a:pt x="28575" y="133350"/>
                </a:lnTo>
                <a:lnTo>
                  <a:pt x="47625" y="133350"/>
                </a:lnTo>
                <a:lnTo>
                  <a:pt x="47625" y="114300"/>
                </a:lnTo>
                <a:close/>
              </a:path>
              <a:path w="76200" h="575945">
                <a:moveTo>
                  <a:pt x="47626" y="152400"/>
                </a:moveTo>
                <a:lnTo>
                  <a:pt x="28576" y="152400"/>
                </a:lnTo>
                <a:lnTo>
                  <a:pt x="28576" y="171450"/>
                </a:lnTo>
                <a:lnTo>
                  <a:pt x="47626" y="171450"/>
                </a:lnTo>
                <a:lnTo>
                  <a:pt x="47626" y="152400"/>
                </a:lnTo>
                <a:close/>
              </a:path>
              <a:path w="76200" h="575945">
                <a:moveTo>
                  <a:pt x="47626" y="190500"/>
                </a:moveTo>
                <a:lnTo>
                  <a:pt x="28576" y="190500"/>
                </a:lnTo>
                <a:lnTo>
                  <a:pt x="28576" y="209550"/>
                </a:lnTo>
                <a:lnTo>
                  <a:pt x="47626" y="209550"/>
                </a:lnTo>
                <a:lnTo>
                  <a:pt x="47626" y="190500"/>
                </a:lnTo>
                <a:close/>
              </a:path>
              <a:path w="76200" h="575945">
                <a:moveTo>
                  <a:pt x="47626" y="228599"/>
                </a:moveTo>
                <a:lnTo>
                  <a:pt x="28576" y="228599"/>
                </a:lnTo>
                <a:lnTo>
                  <a:pt x="28576" y="247649"/>
                </a:lnTo>
                <a:lnTo>
                  <a:pt x="47626" y="247649"/>
                </a:lnTo>
                <a:lnTo>
                  <a:pt x="47626" y="228599"/>
                </a:lnTo>
                <a:close/>
              </a:path>
              <a:path w="76200" h="575945">
                <a:moveTo>
                  <a:pt x="47626" y="266699"/>
                </a:moveTo>
                <a:lnTo>
                  <a:pt x="28576" y="266699"/>
                </a:lnTo>
                <a:lnTo>
                  <a:pt x="28576" y="285749"/>
                </a:lnTo>
                <a:lnTo>
                  <a:pt x="47626" y="285749"/>
                </a:lnTo>
                <a:lnTo>
                  <a:pt x="47626" y="266699"/>
                </a:lnTo>
                <a:close/>
              </a:path>
              <a:path w="76200" h="575945">
                <a:moveTo>
                  <a:pt x="47626" y="304799"/>
                </a:moveTo>
                <a:lnTo>
                  <a:pt x="28576" y="304799"/>
                </a:lnTo>
                <a:lnTo>
                  <a:pt x="28576" y="323849"/>
                </a:lnTo>
                <a:lnTo>
                  <a:pt x="47626" y="323849"/>
                </a:lnTo>
                <a:lnTo>
                  <a:pt x="47626" y="304799"/>
                </a:lnTo>
                <a:close/>
              </a:path>
              <a:path w="76200" h="575945">
                <a:moveTo>
                  <a:pt x="47626" y="342899"/>
                </a:moveTo>
                <a:lnTo>
                  <a:pt x="28576" y="342899"/>
                </a:lnTo>
                <a:lnTo>
                  <a:pt x="28576" y="361949"/>
                </a:lnTo>
                <a:lnTo>
                  <a:pt x="47626" y="361949"/>
                </a:lnTo>
                <a:lnTo>
                  <a:pt x="47626" y="342899"/>
                </a:lnTo>
                <a:close/>
              </a:path>
              <a:path w="76200" h="575945">
                <a:moveTo>
                  <a:pt x="47626" y="380999"/>
                </a:moveTo>
                <a:lnTo>
                  <a:pt x="28576" y="380999"/>
                </a:lnTo>
                <a:lnTo>
                  <a:pt x="28576" y="400049"/>
                </a:lnTo>
                <a:lnTo>
                  <a:pt x="47626" y="400049"/>
                </a:lnTo>
                <a:lnTo>
                  <a:pt x="47626" y="380999"/>
                </a:lnTo>
                <a:close/>
              </a:path>
              <a:path w="76200" h="575945">
                <a:moveTo>
                  <a:pt x="47626" y="419099"/>
                </a:moveTo>
                <a:lnTo>
                  <a:pt x="28576" y="419099"/>
                </a:lnTo>
                <a:lnTo>
                  <a:pt x="28576" y="438149"/>
                </a:lnTo>
                <a:lnTo>
                  <a:pt x="47626" y="438149"/>
                </a:lnTo>
                <a:lnTo>
                  <a:pt x="47626" y="419099"/>
                </a:lnTo>
                <a:close/>
              </a:path>
              <a:path w="76200" h="575945">
                <a:moveTo>
                  <a:pt x="47626" y="457199"/>
                </a:moveTo>
                <a:lnTo>
                  <a:pt x="28576" y="457199"/>
                </a:lnTo>
                <a:lnTo>
                  <a:pt x="28576" y="476249"/>
                </a:lnTo>
                <a:lnTo>
                  <a:pt x="47626" y="476249"/>
                </a:lnTo>
                <a:lnTo>
                  <a:pt x="47626" y="457199"/>
                </a:lnTo>
                <a:close/>
              </a:path>
              <a:path w="76200" h="575945">
                <a:moveTo>
                  <a:pt x="47626" y="495299"/>
                </a:moveTo>
                <a:lnTo>
                  <a:pt x="28576" y="495299"/>
                </a:lnTo>
                <a:lnTo>
                  <a:pt x="28576" y="514349"/>
                </a:lnTo>
                <a:lnTo>
                  <a:pt x="47626" y="514349"/>
                </a:lnTo>
                <a:lnTo>
                  <a:pt x="47626" y="495299"/>
                </a:lnTo>
                <a:close/>
              </a:path>
              <a:path w="76200" h="575945">
                <a:moveTo>
                  <a:pt x="47626" y="533399"/>
                </a:moveTo>
                <a:lnTo>
                  <a:pt x="28576" y="533399"/>
                </a:lnTo>
                <a:lnTo>
                  <a:pt x="28576" y="552449"/>
                </a:lnTo>
                <a:lnTo>
                  <a:pt x="47626" y="552449"/>
                </a:lnTo>
                <a:lnTo>
                  <a:pt x="47626" y="533399"/>
                </a:lnTo>
                <a:close/>
              </a:path>
              <a:path w="76200" h="575945">
                <a:moveTo>
                  <a:pt x="47626" y="571499"/>
                </a:moveTo>
                <a:lnTo>
                  <a:pt x="28576" y="571499"/>
                </a:lnTo>
                <a:lnTo>
                  <a:pt x="28576" y="575637"/>
                </a:lnTo>
                <a:lnTo>
                  <a:pt x="47626" y="575637"/>
                </a:lnTo>
                <a:lnTo>
                  <a:pt x="47626" y="571499"/>
                </a:lnTo>
                <a:close/>
              </a:path>
            </a:pathLst>
          </a:custGeom>
          <a:solidFill>
            <a:srgbClr val="2D2D4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1961" y="316083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Дорожная карта проекта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378</Words>
  <Application>Microsoft Office PowerPoint</Application>
  <PresentationFormat>Экран (16:9)</PresentationFormat>
  <Paragraphs>86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130 000 ₽</vt:lpstr>
      <vt:lpstr>Презентация PowerPoint</vt:lpstr>
      <vt:lpstr>Дорожная карта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pk</dc:creator>
  <cp:lastModifiedBy>Admin</cp:lastModifiedBy>
  <cp:revision>9</cp:revision>
  <dcterms:modified xsi:type="dcterms:W3CDTF">2023-09-25T06:58:47Z</dcterms:modified>
</cp:coreProperties>
</file>