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6" r:id="rId13"/>
    <p:sldId id="265" r:id="rId14"/>
    <p:sldId id="270" r:id="rId15"/>
    <p:sldId id="267" r:id="rId16"/>
    <p:sldId id="268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Изображение 4" descr="2023-10-26_18-56-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 descr="2023-10-26_18-57-02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7-10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5175" cy="68605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7-23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-19050"/>
            <a:ext cx="1222565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7-36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7-48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3175" y="-97790"/>
            <a:ext cx="12364085" cy="69557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7-55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28575" y="0"/>
            <a:ext cx="12220575" cy="6873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Замещающее содержимое 4" descr="2023-10-26_18-58-01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15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21590" y="-46355"/>
            <a:ext cx="12272645" cy="69043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25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635" y="-59055"/>
            <a:ext cx="12278360" cy="69075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50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173990" y="-58420"/>
            <a:ext cx="12365990" cy="69557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32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2540" y="-22225"/>
            <a:ext cx="12229465" cy="68795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41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218670" cy="68738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8-59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172085" y="-27940"/>
            <a:ext cx="12363450" cy="69551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Замещающее содержимое 2" descr="2023-10-26_18-59-08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0" y="-635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SimSun</vt:lpstr>
      <vt:lpstr>Wingdings</vt:lpstr>
      <vt:lpstr>Calibri Light</vt:lpstr>
      <vt:lpstr>Arial Unicode MS</vt:lpstr>
      <vt:lpstr>Microsoft YaHei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днс</dc:creator>
  <cp:lastModifiedBy>днс</cp:lastModifiedBy>
  <cp:revision>2</cp:revision>
  <dcterms:created xsi:type="dcterms:W3CDTF">2023-10-26T11:59:45Z</dcterms:created>
  <dcterms:modified xsi:type="dcterms:W3CDTF">2023-10-26T12:14:14Z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1049-12.2.0.13266</vt:lpwstr>
  </property>
  <property fmtid="{D5CDD505-2E9C-101B-9397-08002B2CF9AE}" pid="3" name="ICV">
    <vt:lpwstr>49461DB489E141EC91B17FE23A86EC8C_11</vt:lpwstr>
  </property>
</Properties>
</file>