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4" r:id="rId7"/>
    <p:sldId id="277" r:id="rId8"/>
    <p:sldId id="262" r:id="rId9"/>
    <p:sldId id="265" r:id="rId10"/>
    <p:sldId id="267" r:id="rId11"/>
    <p:sldId id="268" r:id="rId12"/>
    <p:sldId id="271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ECF"/>
    <a:srgbClr val="FCA577"/>
    <a:srgbClr val="9BA59C"/>
    <a:srgbClr val="FFF9F1"/>
    <a:srgbClr val="97A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11c3728c19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111c3728c19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a073618e60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a073618e60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a073618e60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a073618e60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988723" cy="540034"/>
          </a:xfrm>
          <a:custGeom>
            <a:avLst/>
            <a:gdLst/>
            <a:ahLst/>
            <a:cxnLst/>
            <a:rect l="l" t="t" r="r" b="b"/>
            <a:pathLst>
              <a:path w="631288" h="344805" extrusionOk="0">
                <a:moveTo>
                  <a:pt x="0" y="344806"/>
                </a:moveTo>
                <a:lnTo>
                  <a:pt x="0" y="0"/>
                </a:lnTo>
                <a:lnTo>
                  <a:pt x="631289" y="0"/>
                </a:lnTo>
                <a:cubicBezTo>
                  <a:pt x="631289" y="0"/>
                  <a:pt x="500084" y="118895"/>
                  <a:pt x="353248" y="192029"/>
                </a:cubicBezTo>
                <a:cubicBezTo>
                  <a:pt x="243430" y="246725"/>
                  <a:pt x="0" y="344806"/>
                  <a:pt x="0" y="344806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4369820" cy="2090687"/>
          </a:xfrm>
          <a:custGeom>
            <a:avLst/>
            <a:gdLst/>
            <a:ahLst/>
            <a:cxnLst/>
            <a:rect l="l" t="t" r="r" b="b"/>
            <a:pathLst>
              <a:path w="2790078" h="1334879" extrusionOk="0">
                <a:moveTo>
                  <a:pt x="0" y="620632"/>
                </a:moveTo>
                <a:cubicBezTo>
                  <a:pt x="0" y="620632"/>
                  <a:pt x="329433" y="531619"/>
                  <a:pt x="631289" y="381826"/>
                </a:cubicBezTo>
                <a:cubicBezTo>
                  <a:pt x="933143" y="232035"/>
                  <a:pt x="1242236" y="0"/>
                  <a:pt x="1242236" y="0"/>
                </a:cubicBezTo>
                <a:lnTo>
                  <a:pt x="2790079" y="0"/>
                </a:lnTo>
                <a:cubicBezTo>
                  <a:pt x="2790079" y="0"/>
                  <a:pt x="2659217" y="627961"/>
                  <a:pt x="1860962" y="960244"/>
                </a:cubicBezTo>
                <a:cubicBezTo>
                  <a:pt x="1155015" y="1254095"/>
                  <a:pt x="0" y="1334879"/>
                  <a:pt x="0" y="1334879"/>
                </a:cubicBezTo>
                <a:lnTo>
                  <a:pt x="0" y="620632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0" y="0"/>
            <a:ext cx="6317542" cy="3660385"/>
          </a:xfrm>
          <a:custGeom>
            <a:avLst/>
            <a:gdLst/>
            <a:ahLst/>
            <a:cxnLst/>
            <a:rect l="l" t="t" r="r" b="b"/>
            <a:pathLst>
              <a:path w="4033675" h="2337112" extrusionOk="0">
                <a:moveTo>
                  <a:pt x="0" y="1690637"/>
                </a:moveTo>
                <a:lnTo>
                  <a:pt x="0" y="2337112"/>
                </a:lnTo>
                <a:cubicBezTo>
                  <a:pt x="0" y="2337112"/>
                  <a:pt x="2247778" y="2047074"/>
                  <a:pt x="3247072" y="1469257"/>
                </a:cubicBezTo>
                <a:cubicBezTo>
                  <a:pt x="4246372" y="891440"/>
                  <a:pt x="4009071" y="0"/>
                  <a:pt x="4009071" y="0"/>
                </a:cubicBezTo>
                <a:lnTo>
                  <a:pt x="3198088" y="0"/>
                </a:lnTo>
                <a:cubicBezTo>
                  <a:pt x="3198088" y="0"/>
                  <a:pt x="3155765" y="538601"/>
                  <a:pt x="2385465" y="995626"/>
                </a:cubicBezTo>
                <a:cubicBezTo>
                  <a:pt x="1504767" y="1518150"/>
                  <a:pt x="0" y="1690637"/>
                  <a:pt x="0" y="1690637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0" y="0"/>
            <a:ext cx="7676259" cy="6094061"/>
          </a:xfrm>
          <a:custGeom>
            <a:avLst/>
            <a:gdLst/>
            <a:ahLst/>
            <a:cxnLst/>
            <a:rect l="l" t="t" r="r" b="b"/>
            <a:pathLst>
              <a:path w="4901200" h="3890985" extrusionOk="0">
                <a:moveTo>
                  <a:pt x="16975" y="2687307"/>
                </a:moveTo>
                <a:lnTo>
                  <a:pt x="0" y="3890985"/>
                </a:lnTo>
                <a:cubicBezTo>
                  <a:pt x="0" y="3890985"/>
                  <a:pt x="2681593" y="3679661"/>
                  <a:pt x="3896371" y="2544423"/>
                </a:cubicBezTo>
                <a:cubicBezTo>
                  <a:pt x="5187944" y="1337411"/>
                  <a:pt x="4865419" y="0"/>
                  <a:pt x="4865419" y="0"/>
                </a:cubicBezTo>
                <a:lnTo>
                  <a:pt x="4262907" y="0"/>
                </a:lnTo>
                <a:cubicBezTo>
                  <a:pt x="4262907" y="0"/>
                  <a:pt x="4461673" y="1460610"/>
                  <a:pt x="3306713" y="1962768"/>
                </a:cubicBezTo>
                <a:cubicBezTo>
                  <a:pt x="2083580" y="2494564"/>
                  <a:pt x="16975" y="2687307"/>
                  <a:pt x="16975" y="2687307"/>
                </a:cubicBez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0" y="5359388"/>
            <a:ext cx="5320206" cy="1497015"/>
          </a:xfrm>
          <a:custGeom>
            <a:avLst/>
            <a:gdLst/>
            <a:ahLst/>
            <a:cxnLst/>
            <a:rect l="l" t="t" r="r" b="b"/>
            <a:pathLst>
              <a:path w="3396888" h="955826" extrusionOk="0">
                <a:moveTo>
                  <a:pt x="0" y="768590"/>
                </a:moveTo>
                <a:cubicBezTo>
                  <a:pt x="0" y="768590"/>
                  <a:pt x="763657" y="773260"/>
                  <a:pt x="1662164" y="465139"/>
                </a:cubicBezTo>
                <a:cubicBezTo>
                  <a:pt x="2476791" y="185776"/>
                  <a:pt x="3316805" y="-68594"/>
                  <a:pt x="3387388" y="16774"/>
                </a:cubicBezTo>
                <a:cubicBezTo>
                  <a:pt x="3519653" y="176728"/>
                  <a:pt x="2227151" y="955826"/>
                  <a:pt x="2227151" y="955826"/>
                </a:cubicBezTo>
                <a:lnTo>
                  <a:pt x="0" y="953646"/>
                </a:lnTo>
                <a:lnTo>
                  <a:pt x="0" y="768590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7666876" y="12790"/>
            <a:ext cx="2232728" cy="2822247"/>
          </a:xfrm>
          <a:custGeom>
            <a:avLst/>
            <a:gdLst/>
            <a:ahLst/>
            <a:cxnLst/>
            <a:rect l="l" t="t" r="r" b="b"/>
            <a:pathLst>
              <a:path w="1425570" h="1801971" extrusionOk="0">
                <a:moveTo>
                  <a:pt x="199575" y="1114"/>
                </a:moveTo>
                <a:cubicBezTo>
                  <a:pt x="199575" y="1114"/>
                  <a:pt x="289328" y="405865"/>
                  <a:pt x="247387" y="846865"/>
                </a:cubicBezTo>
                <a:cubicBezTo>
                  <a:pt x="205447" y="1287870"/>
                  <a:pt x="-97276" y="1646414"/>
                  <a:pt x="31812" y="1765119"/>
                </a:cubicBezTo>
                <a:cubicBezTo>
                  <a:pt x="222406" y="1940393"/>
                  <a:pt x="323709" y="1439535"/>
                  <a:pt x="672647" y="1329245"/>
                </a:cubicBezTo>
                <a:cubicBezTo>
                  <a:pt x="900803" y="1257132"/>
                  <a:pt x="1172133" y="1576414"/>
                  <a:pt x="1375964" y="1418482"/>
                </a:cubicBezTo>
                <a:cubicBezTo>
                  <a:pt x="1579261" y="1260933"/>
                  <a:pt x="1105788" y="1038133"/>
                  <a:pt x="891986" y="683517"/>
                </a:cubicBezTo>
                <a:cubicBezTo>
                  <a:pt x="678185" y="328894"/>
                  <a:pt x="520751" y="0"/>
                  <a:pt x="520751" y="0"/>
                </a:cubicBezTo>
                <a:lnTo>
                  <a:pt x="199575" y="1114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8873557" y="0"/>
            <a:ext cx="3299575" cy="3423693"/>
          </a:xfrm>
          <a:custGeom>
            <a:avLst/>
            <a:gdLst/>
            <a:ahLst/>
            <a:cxnLst/>
            <a:rect l="l" t="t" r="r" b="b"/>
            <a:pathLst>
              <a:path w="2106739" h="2185987" extrusionOk="0">
                <a:moveTo>
                  <a:pt x="0" y="0"/>
                </a:moveTo>
                <a:cubicBezTo>
                  <a:pt x="0" y="0"/>
                  <a:pt x="324911" y="657660"/>
                  <a:pt x="855322" y="1198480"/>
                </a:cubicBezTo>
                <a:cubicBezTo>
                  <a:pt x="1385728" y="1739293"/>
                  <a:pt x="2106739" y="2185988"/>
                  <a:pt x="2106739" y="2185988"/>
                </a:cubicBezTo>
                <a:lnTo>
                  <a:pt x="2106739" y="1523002"/>
                </a:lnTo>
                <a:cubicBezTo>
                  <a:pt x="2106739" y="1523002"/>
                  <a:pt x="1595704" y="1195644"/>
                  <a:pt x="1272178" y="818531"/>
                </a:cubicBezTo>
                <a:cubicBezTo>
                  <a:pt x="948652" y="441421"/>
                  <a:pt x="748938" y="4702"/>
                  <a:pt x="748938" y="47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10524814" y="2933"/>
            <a:ext cx="1648317" cy="1870909"/>
          </a:xfrm>
          <a:custGeom>
            <a:avLst/>
            <a:gdLst/>
            <a:ahLst/>
            <a:cxnLst/>
            <a:rect l="l" t="t" r="r" b="b"/>
            <a:pathLst>
              <a:path w="1052431" h="1194553" extrusionOk="0">
                <a:moveTo>
                  <a:pt x="1052431" y="1194554"/>
                </a:moveTo>
                <a:cubicBezTo>
                  <a:pt x="1052431" y="1194554"/>
                  <a:pt x="708928" y="928161"/>
                  <a:pt x="456811" y="635506"/>
                </a:cubicBezTo>
                <a:cubicBezTo>
                  <a:pt x="204754" y="342852"/>
                  <a:pt x="0" y="1769"/>
                  <a:pt x="0" y="1769"/>
                </a:cubicBezTo>
                <a:lnTo>
                  <a:pt x="509821" y="0"/>
                </a:lnTo>
                <a:cubicBezTo>
                  <a:pt x="509821" y="0"/>
                  <a:pt x="590823" y="196462"/>
                  <a:pt x="714332" y="342932"/>
                </a:cubicBezTo>
                <a:cubicBezTo>
                  <a:pt x="837780" y="489402"/>
                  <a:pt x="1052431" y="621600"/>
                  <a:pt x="1052431" y="621600"/>
                </a:cubicBezTo>
                <a:lnTo>
                  <a:pt x="1052431" y="1194554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1915499" y="0"/>
            <a:ext cx="254968" cy="222776"/>
          </a:xfrm>
          <a:custGeom>
            <a:avLst/>
            <a:gdLst/>
            <a:ahLst/>
            <a:cxnLst/>
            <a:rect l="l" t="t" r="r" b="b"/>
            <a:pathLst>
              <a:path w="162794" h="142240" extrusionOk="0">
                <a:moveTo>
                  <a:pt x="162431" y="142240"/>
                </a:moveTo>
                <a:lnTo>
                  <a:pt x="0" y="562"/>
                </a:lnTo>
                <a:lnTo>
                  <a:pt x="162795" y="0"/>
                </a:lnTo>
                <a:lnTo>
                  <a:pt x="162431" y="142240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7856148" y="6077235"/>
            <a:ext cx="4330202" cy="779166"/>
          </a:xfrm>
          <a:custGeom>
            <a:avLst/>
            <a:gdLst/>
            <a:ahLst/>
            <a:cxnLst/>
            <a:rect l="l" t="t" r="r" b="b"/>
            <a:pathLst>
              <a:path w="2764782" h="497488" extrusionOk="0">
                <a:moveTo>
                  <a:pt x="0" y="491732"/>
                </a:moveTo>
                <a:cubicBezTo>
                  <a:pt x="0" y="491732"/>
                  <a:pt x="357925" y="-67516"/>
                  <a:pt x="1046159" y="6801"/>
                </a:cubicBezTo>
                <a:cubicBezTo>
                  <a:pt x="2062352" y="116526"/>
                  <a:pt x="2764783" y="497489"/>
                  <a:pt x="2764783" y="497489"/>
                </a:cubicBezTo>
                <a:lnTo>
                  <a:pt x="0" y="491732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6098158" y="4521065"/>
            <a:ext cx="6093613" cy="2326283"/>
          </a:xfrm>
          <a:custGeom>
            <a:avLst/>
            <a:gdLst/>
            <a:ahLst/>
            <a:cxnLst/>
            <a:rect l="l" t="t" r="r" b="b"/>
            <a:pathLst>
              <a:path w="3890699" h="1485304" extrusionOk="0">
                <a:moveTo>
                  <a:pt x="0" y="1485304"/>
                </a:moveTo>
                <a:cubicBezTo>
                  <a:pt x="0" y="1485304"/>
                  <a:pt x="942385" y="162333"/>
                  <a:pt x="1905683" y="18124"/>
                </a:cubicBezTo>
                <a:cubicBezTo>
                  <a:pt x="2790905" y="-114401"/>
                  <a:pt x="3888089" y="523306"/>
                  <a:pt x="3888089" y="523306"/>
                </a:cubicBezTo>
                <a:lnTo>
                  <a:pt x="3890699" y="1278316"/>
                </a:lnTo>
                <a:cubicBezTo>
                  <a:pt x="3890699" y="1278316"/>
                  <a:pt x="2730305" y="535256"/>
                  <a:pt x="1900358" y="651721"/>
                </a:cubicBezTo>
                <a:cubicBezTo>
                  <a:pt x="1254004" y="742421"/>
                  <a:pt x="756449" y="1482682"/>
                  <a:pt x="756449" y="1482682"/>
                </a:cubicBezTo>
                <a:lnTo>
                  <a:pt x="0" y="1485304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4471952" y="2504774"/>
            <a:ext cx="7714400" cy="4348214"/>
          </a:xfrm>
          <a:custGeom>
            <a:avLst/>
            <a:gdLst/>
            <a:ahLst/>
            <a:cxnLst/>
            <a:rect l="l" t="t" r="r" b="b"/>
            <a:pathLst>
              <a:path w="4925552" h="2776283" extrusionOk="0">
                <a:moveTo>
                  <a:pt x="0" y="2776283"/>
                </a:moveTo>
                <a:cubicBezTo>
                  <a:pt x="0" y="2776283"/>
                  <a:pt x="674851" y="2071466"/>
                  <a:pt x="1394283" y="1378569"/>
                </a:cubicBezTo>
                <a:cubicBezTo>
                  <a:pt x="2113710" y="685671"/>
                  <a:pt x="2292032" y="94143"/>
                  <a:pt x="2886609" y="4664"/>
                </a:cubicBezTo>
                <a:cubicBezTo>
                  <a:pt x="3481161" y="-84810"/>
                  <a:pt x="4924095" y="1142834"/>
                  <a:pt x="4924095" y="1142834"/>
                </a:cubicBezTo>
                <a:lnTo>
                  <a:pt x="4925552" y="1558664"/>
                </a:lnTo>
                <a:cubicBezTo>
                  <a:pt x="4925552" y="1558664"/>
                  <a:pt x="3867898" y="756376"/>
                  <a:pt x="3101680" y="879386"/>
                </a:cubicBezTo>
                <a:cubicBezTo>
                  <a:pt x="2039921" y="1049839"/>
                  <a:pt x="614870" y="2774152"/>
                  <a:pt x="614870" y="2774152"/>
                </a:cubicBezTo>
                <a:lnTo>
                  <a:pt x="0" y="2776283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615463" y="441778"/>
            <a:ext cx="10733504" cy="5881253"/>
          </a:xfrm>
          <a:custGeom>
            <a:avLst/>
            <a:gdLst/>
            <a:ahLst/>
            <a:cxnLst/>
            <a:rect l="l" t="t" r="r" b="b"/>
            <a:pathLst>
              <a:path w="6853214" h="3755110" extrusionOk="0">
                <a:moveTo>
                  <a:pt x="516398" y="304039"/>
                </a:moveTo>
                <a:cubicBezTo>
                  <a:pt x="1002076" y="-109668"/>
                  <a:pt x="1317799" y="-13933"/>
                  <a:pt x="1676271" y="88488"/>
                </a:cubicBezTo>
                <a:cubicBezTo>
                  <a:pt x="2159022" y="226415"/>
                  <a:pt x="2518714" y="543401"/>
                  <a:pt x="3041432" y="570914"/>
                </a:cubicBezTo>
                <a:cubicBezTo>
                  <a:pt x="3668902" y="603940"/>
                  <a:pt x="4231879" y="245449"/>
                  <a:pt x="4817171" y="78223"/>
                </a:cubicBezTo>
                <a:cubicBezTo>
                  <a:pt x="5473659" y="-109344"/>
                  <a:pt x="6191471" y="81687"/>
                  <a:pt x="6572379" y="653028"/>
                </a:cubicBezTo>
                <a:cubicBezTo>
                  <a:pt x="6676943" y="809885"/>
                  <a:pt x="6748594" y="1004808"/>
                  <a:pt x="6798204" y="1186773"/>
                </a:cubicBezTo>
                <a:cubicBezTo>
                  <a:pt x="6863602" y="1426588"/>
                  <a:pt x="6866455" y="1702660"/>
                  <a:pt x="6828990" y="1946343"/>
                </a:cubicBezTo>
                <a:cubicBezTo>
                  <a:pt x="6714590" y="2689877"/>
                  <a:pt x="6275570" y="3254323"/>
                  <a:pt x="5566473" y="3527055"/>
                </a:cubicBezTo>
                <a:cubicBezTo>
                  <a:pt x="5290419" y="3633234"/>
                  <a:pt x="4976274" y="3660139"/>
                  <a:pt x="4683734" y="3691284"/>
                </a:cubicBezTo>
                <a:cubicBezTo>
                  <a:pt x="-392967" y="4231793"/>
                  <a:pt x="-519984" y="1186846"/>
                  <a:pt x="516398" y="304039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 txBox="1">
            <a:spLocks noGrp="1"/>
          </p:cNvSpPr>
          <p:nvPr>
            <p:ph type="title"/>
          </p:nvPr>
        </p:nvSpPr>
        <p:spPr>
          <a:xfrm>
            <a:off x="1411500" y="2165550"/>
            <a:ext cx="9369000" cy="25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733350" y="5212900"/>
            <a:ext cx="107253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5525500" y="1651875"/>
            <a:ext cx="5796000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5525350" y="3056175"/>
            <a:ext cx="57960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>
            <a:spLocks noGrp="1"/>
          </p:cNvSpPr>
          <p:nvPr>
            <p:ph type="pic" idx="2"/>
          </p:nvPr>
        </p:nvSpPr>
        <p:spPr>
          <a:xfrm>
            <a:off x="1285875" y="1119150"/>
            <a:ext cx="4619700" cy="46197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31" name="Google Shape;31;p3"/>
          <p:cNvGrpSpPr/>
          <p:nvPr/>
        </p:nvGrpSpPr>
        <p:grpSpPr>
          <a:xfrm>
            <a:off x="0" y="4428817"/>
            <a:ext cx="2587730" cy="2429187"/>
            <a:chOff x="0" y="2828849"/>
            <a:chExt cx="1643838" cy="1543125"/>
          </a:xfrm>
        </p:grpSpPr>
        <p:sp>
          <p:nvSpPr>
            <p:cNvPr id="32" name="Google Shape;32;p3"/>
            <p:cNvSpPr/>
            <p:nvPr/>
          </p:nvSpPr>
          <p:spPr>
            <a:xfrm>
              <a:off x="0" y="3429923"/>
              <a:ext cx="1044106" cy="942051"/>
            </a:xfrm>
            <a:custGeom>
              <a:avLst/>
              <a:gdLst/>
              <a:ahLst/>
              <a:cxnLst/>
              <a:rect l="l" t="t" r="r" b="b"/>
              <a:pathLst>
                <a:path w="1044106" h="942051" extrusionOk="0">
                  <a:moveTo>
                    <a:pt x="0" y="0"/>
                  </a:moveTo>
                  <a:lnTo>
                    <a:pt x="0" y="206782"/>
                  </a:lnTo>
                  <a:cubicBezTo>
                    <a:pt x="273859" y="218253"/>
                    <a:pt x="485058" y="325178"/>
                    <a:pt x="634823" y="506651"/>
                  </a:cubicBezTo>
                  <a:cubicBezTo>
                    <a:pt x="738208" y="631921"/>
                    <a:pt x="807188" y="789810"/>
                    <a:pt x="835448" y="942052"/>
                  </a:cubicBezTo>
                  <a:lnTo>
                    <a:pt x="1040226" y="942052"/>
                  </a:lnTo>
                  <a:lnTo>
                    <a:pt x="1044107" y="942052"/>
                  </a:lnTo>
                  <a:cubicBezTo>
                    <a:pt x="1014438" y="744220"/>
                    <a:pt x="929275" y="538779"/>
                    <a:pt x="794333" y="375267"/>
                  </a:cubicBezTo>
                  <a:cubicBezTo>
                    <a:pt x="780817" y="358891"/>
                    <a:pt x="766626" y="343358"/>
                    <a:pt x="752277" y="327989"/>
                  </a:cubicBezTo>
                  <a:cubicBezTo>
                    <a:pt x="750705" y="326307"/>
                    <a:pt x="749290" y="324455"/>
                    <a:pt x="747723" y="322767"/>
                  </a:cubicBezTo>
                  <a:cubicBezTo>
                    <a:pt x="747638" y="322676"/>
                    <a:pt x="747541" y="322591"/>
                    <a:pt x="747456" y="322500"/>
                  </a:cubicBezTo>
                  <a:cubicBezTo>
                    <a:pt x="747025" y="322033"/>
                    <a:pt x="746551" y="321620"/>
                    <a:pt x="746114" y="321158"/>
                  </a:cubicBezTo>
                  <a:cubicBezTo>
                    <a:pt x="734595" y="308990"/>
                    <a:pt x="722797" y="297070"/>
                    <a:pt x="710762" y="285533"/>
                  </a:cubicBezTo>
                  <a:cubicBezTo>
                    <a:pt x="702394" y="277432"/>
                    <a:pt x="693796" y="269611"/>
                    <a:pt x="685180" y="261827"/>
                  </a:cubicBezTo>
                  <a:cubicBezTo>
                    <a:pt x="680868" y="257971"/>
                    <a:pt x="676691" y="253951"/>
                    <a:pt x="672325" y="250174"/>
                  </a:cubicBezTo>
                  <a:cubicBezTo>
                    <a:pt x="530413" y="127498"/>
                    <a:pt x="356278" y="46258"/>
                    <a:pt x="152946" y="14191"/>
                  </a:cubicBezTo>
                  <a:cubicBezTo>
                    <a:pt x="152501" y="14124"/>
                    <a:pt x="152054" y="13997"/>
                    <a:pt x="151607" y="13924"/>
                  </a:cubicBezTo>
                  <a:cubicBezTo>
                    <a:pt x="149765" y="13638"/>
                    <a:pt x="147829" y="13535"/>
                    <a:pt x="145982" y="13256"/>
                  </a:cubicBezTo>
                  <a:cubicBezTo>
                    <a:pt x="128863" y="10687"/>
                    <a:pt x="111590" y="8313"/>
                    <a:pt x="94018" y="6425"/>
                  </a:cubicBezTo>
                  <a:cubicBezTo>
                    <a:pt x="86810" y="5641"/>
                    <a:pt x="79464" y="5076"/>
                    <a:pt x="72187" y="4415"/>
                  </a:cubicBezTo>
                  <a:cubicBezTo>
                    <a:pt x="57169" y="3061"/>
                    <a:pt x="42129" y="1664"/>
                    <a:pt x="26786" y="802"/>
                  </a:cubicBezTo>
                  <a:cubicBezTo>
                    <a:pt x="23510" y="620"/>
                    <a:pt x="20164" y="559"/>
                    <a:pt x="16875" y="401"/>
                  </a:cubicBezTo>
                  <a:cubicBezTo>
                    <a:pt x="11305" y="128"/>
                    <a:pt x="5608" y="2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0" y="3222734"/>
              <a:ext cx="1248484" cy="1149240"/>
            </a:xfrm>
            <a:custGeom>
              <a:avLst/>
              <a:gdLst/>
              <a:ahLst/>
              <a:cxnLst/>
              <a:rect l="l" t="t" r="r" b="b"/>
              <a:pathLst>
                <a:path w="1248484" h="1149240" extrusionOk="0">
                  <a:moveTo>
                    <a:pt x="0" y="0"/>
                  </a:moveTo>
                  <a:lnTo>
                    <a:pt x="0" y="7499"/>
                  </a:lnTo>
                  <a:lnTo>
                    <a:pt x="0" y="206916"/>
                  </a:lnTo>
                  <a:cubicBezTo>
                    <a:pt x="5634" y="207129"/>
                    <a:pt x="11284" y="207311"/>
                    <a:pt x="16875" y="207590"/>
                  </a:cubicBezTo>
                  <a:cubicBezTo>
                    <a:pt x="20164" y="207748"/>
                    <a:pt x="23510" y="207809"/>
                    <a:pt x="26786" y="207991"/>
                  </a:cubicBezTo>
                  <a:cubicBezTo>
                    <a:pt x="42129" y="208853"/>
                    <a:pt x="57169" y="210250"/>
                    <a:pt x="72187" y="211604"/>
                  </a:cubicBezTo>
                  <a:cubicBezTo>
                    <a:pt x="79464" y="212265"/>
                    <a:pt x="86810" y="212830"/>
                    <a:pt x="94018" y="213614"/>
                  </a:cubicBezTo>
                  <a:cubicBezTo>
                    <a:pt x="111590" y="215502"/>
                    <a:pt x="128863" y="217876"/>
                    <a:pt x="145982" y="220445"/>
                  </a:cubicBezTo>
                  <a:cubicBezTo>
                    <a:pt x="147829" y="220724"/>
                    <a:pt x="149765" y="220827"/>
                    <a:pt x="151607" y="221113"/>
                  </a:cubicBezTo>
                  <a:cubicBezTo>
                    <a:pt x="152054" y="221186"/>
                    <a:pt x="152501" y="221313"/>
                    <a:pt x="152946" y="221380"/>
                  </a:cubicBezTo>
                  <a:cubicBezTo>
                    <a:pt x="358847" y="253526"/>
                    <a:pt x="531850" y="334808"/>
                    <a:pt x="672325" y="457363"/>
                  </a:cubicBezTo>
                  <a:cubicBezTo>
                    <a:pt x="676691" y="461140"/>
                    <a:pt x="680868" y="465160"/>
                    <a:pt x="685180" y="469016"/>
                  </a:cubicBezTo>
                  <a:cubicBezTo>
                    <a:pt x="693796" y="476800"/>
                    <a:pt x="702394" y="484621"/>
                    <a:pt x="710762" y="492721"/>
                  </a:cubicBezTo>
                  <a:cubicBezTo>
                    <a:pt x="722797" y="504259"/>
                    <a:pt x="734595" y="516179"/>
                    <a:pt x="746114" y="528347"/>
                  </a:cubicBezTo>
                  <a:cubicBezTo>
                    <a:pt x="746551" y="528808"/>
                    <a:pt x="747025" y="529222"/>
                    <a:pt x="747456" y="529689"/>
                  </a:cubicBezTo>
                  <a:cubicBezTo>
                    <a:pt x="747541" y="529780"/>
                    <a:pt x="747638" y="529865"/>
                    <a:pt x="747723" y="529956"/>
                  </a:cubicBezTo>
                  <a:cubicBezTo>
                    <a:pt x="749290" y="531644"/>
                    <a:pt x="750705" y="533496"/>
                    <a:pt x="752277" y="535178"/>
                  </a:cubicBezTo>
                  <a:cubicBezTo>
                    <a:pt x="764069" y="547979"/>
                    <a:pt x="775728" y="560943"/>
                    <a:pt x="786968" y="574417"/>
                  </a:cubicBezTo>
                  <a:cubicBezTo>
                    <a:pt x="927642" y="743114"/>
                    <a:pt x="1016102" y="959114"/>
                    <a:pt x="1040226" y="1149240"/>
                  </a:cubicBezTo>
                  <a:lnTo>
                    <a:pt x="1044107" y="1149240"/>
                  </a:lnTo>
                  <a:lnTo>
                    <a:pt x="1237767" y="1149240"/>
                  </a:lnTo>
                  <a:lnTo>
                    <a:pt x="1248484" y="1149240"/>
                  </a:lnTo>
                  <a:cubicBezTo>
                    <a:pt x="1224250" y="913591"/>
                    <a:pt x="1118369" y="649062"/>
                    <a:pt x="945670" y="441964"/>
                  </a:cubicBezTo>
                  <a:cubicBezTo>
                    <a:pt x="720860" y="172377"/>
                    <a:pt x="401836" y="1304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0" y="3022911"/>
              <a:ext cx="1445757" cy="1349063"/>
            </a:xfrm>
            <a:custGeom>
              <a:avLst/>
              <a:gdLst/>
              <a:ahLst/>
              <a:cxnLst/>
              <a:rect l="l" t="t" r="r" b="b"/>
              <a:pathLst>
                <a:path w="1445757" h="1349063" extrusionOk="0">
                  <a:moveTo>
                    <a:pt x="0" y="0"/>
                  </a:moveTo>
                  <a:lnTo>
                    <a:pt x="0" y="12588"/>
                  </a:lnTo>
                  <a:lnTo>
                    <a:pt x="0" y="199823"/>
                  </a:lnTo>
                  <a:lnTo>
                    <a:pt x="0" y="207323"/>
                  </a:lnTo>
                  <a:cubicBezTo>
                    <a:pt x="424848" y="229189"/>
                    <a:pt x="738633" y="387150"/>
                    <a:pt x="952234" y="650762"/>
                  </a:cubicBezTo>
                  <a:cubicBezTo>
                    <a:pt x="1113943" y="850331"/>
                    <a:pt x="1210205" y="1105223"/>
                    <a:pt x="1237767" y="1349064"/>
                  </a:cubicBezTo>
                  <a:lnTo>
                    <a:pt x="1248484" y="1349064"/>
                  </a:lnTo>
                  <a:lnTo>
                    <a:pt x="1436382" y="1349064"/>
                  </a:lnTo>
                  <a:lnTo>
                    <a:pt x="1445758" y="1349064"/>
                  </a:lnTo>
                  <a:cubicBezTo>
                    <a:pt x="1417625" y="1060829"/>
                    <a:pt x="1306049" y="758920"/>
                    <a:pt x="1112813" y="520447"/>
                  </a:cubicBezTo>
                  <a:cubicBezTo>
                    <a:pt x="860065" y="208519"/>
                    <a:pt x="488410" y="22746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0" y="2828849"/>
              <a:ext cx="1643838" cy="1543125"/>
            </a:xfrm>
            <a:custGeom>
              <a:avLst/>
              <a:gdLst/>
              <a:ahLst/>
              <a:cxnLst/>
              <a:rect l="l" t="t" r="r" b="b"/>
              <a:pathLst>
                <a:path w="1643838" h="1543125" extrusionOk="0">
                  <a:moveTo>
                    <a:pt x="0" y="0"/>
                  </a:moveTo>
                  <a:lnTo>
                    <a:pt x="0" y="194061"/>
                  </a:lnTo>
                  <a:lnTo>
                    <a:pt x="0" y="206649"/>
                  </a:lnTo>
                  <a:cubicBezTo>
                    <a:pt x="265248" y="217469"/>
                    <a:pt x="493099" y="275076"/>
                    <a:pt x="685981" y="374059"/>
                  </a:cubicBezTo>
                  <a:cubicBezTo>
                    <a:pt x="876381" y="471773"/>
                    <a:pt x="1030553" y="608609"/>
                    <a:pt x="1151384" y="777453"/>
                  </a:cubicBezTo>
                  <a:cubicBezTo>
                    <a:pt x="1254271" y="921230"/>
                    <a:pt x="1330173" y="1084578"/>
                    <a:pt x="1379868" y="1255717"/>
                  </a:cubicBezTo>
                  <a:cubicBezTo>
                    <a:pt x="1409142" y="1356533"/>
                    <a:pt x="1427875" y="1456086"/>
                    <a:pt x="1436382" y="1543125"/>
                  </a:cubicBezTo>
                  <a:lnTo>
                    <a:pt x="1445758" y="1543125"/>
                  </a:lnTo>
                  <a:lnTo>
                    <a:pt x="1643838" y="1543125"/>
                  </a:lnTo>
                  <a:cubicBezTo>
                    <a:pt x="1635088" y="1438028"/>
                    <a:pt x="1613502" y="1318442"/>
                    <a:pt x="1578483" y="1197854"/>
                  </a:cubicBezTo>
                  <a:cubicBezTo>
                    <a:pt x="1522559" y="1005263"/>
                    <a:pt x="1436844" y="820893"/>
                    <a:pt x="1319602" y="657053"/>
                  </a:cubicBezTo>
                  <a:cubicBezTo>
                    <a:pt x="1180142" y="462172"/>
                    <a:pt x="1000891" y="303130"/>
                    <a:pt x="780270" y="189908"/>
                  </a:cubicBezTo>
                  <a:cubicBezTo>
                    <a:pt x="558033" y="75866"/>
                    <a:pt x="298048" y="1114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" name="Google Shape;36;p3"/>
          <p:cNvGrpSpPr/>
          <p:nvPr/>
        </p:nvGrpSpPr>
        <p:grpSpPr>
          <a:xfrm>
            <a:off x="8642440" y="0"/>
            <a:ext cx="3549569" cy="2509494"/>
            <a:chOff x="5490052" y="-123201"/>
            <a:chExt cx="2254840" cy="1594139"/>
          </a:xfrm>
        </p:grpSpPr>
        <p:sp>
          <p:nvSpPr>
            <p:cNvPr id="37" name="Google Shape;37;p3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1;p3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Six columns">
  <p:cSld name="CUSTOM_2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490775" y="751875"/>
            <a:ext cx="11210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4357575" y="2626145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2"/>
          </p:nvPr>
        </p:nvSpPr>
        <p:spPr>
          <a:xfrm>
            <a:off x="8315500" y="2626145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3"/>
          </p:nvPr>
        </p:nvSpPr>
        <p:spPr>
          <a:xfrm>
            <a:off x="4357575" y="4667204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4"/>
          </p:nvPr>
        </p:nvSpPr>
        <p:spPr>
          <a:xfrm>
            <a:off x="8315500" y="4667204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title" idx="5"/>
          </p:nvPr>
        </p:nvSpPr>
        <p:spPr>
          <a:xfrm>
            <a:off x="4357575" y="1930375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title" idx="6"/>
          </p:nvPr>
        </p:nvSpPr>
        <p:spPr>
          <a:xfrm>
            <a:off x="8315500" y="1930375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title" idx="7"/>
          </p:nvPr>
        </p:nvSpPr>
        <p:spPr>
          <a:xfrm>
            <a:off x="4357575" y="3971434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title" idx="8"/>
          </p:nvPr>
        </p:nvSpPr>
        <p:spPr>
          <a:xfrm>
            <a:off x="8315500" y="3971434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grpSp>
        <p:nvGrpSpPr>
          <p:cNvPr id="52" name="Google Shape;52;p4"/>
          <p:cNvGrpSpPr/>
          <p:nvPr/>
        </p:nvGrpSpPr>
        <p:grpSpPr>
          <a:xfrm rot="10800000">
            <a:off x="-2" y="3462644"/>
            <a:ext cx="3294547" cy="3395357"/>
            <a:chOff x="5490052" y="-123201"/>
            <a:chExt cx="2254840" cy="1594139"/>
          </a:xfrm>
        </p:grpSpPr>
        <p:sp>
          <p:nvSpPr>
            <p:cNvPr id="53" name="Google Shape;53;p4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4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3616350" y="2306988"/>
            <a:ext cx="7389300" cy="206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body" idx="1"/>
          </p:nvPr>
        </p:nvSpPr>
        <p:spPr>
          <a:xfrm>
            <a:off x="3616350" y="4390638"/>
            <a:ext cx="7389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grpSp>
        <p:nvGrpSpPr>
          <p:cNvPr id="61" name="Google Shape;61;p5"/>
          <p:cNvGrpSpPr/>
          <p:nvPr/>
        </p:nvGrpSpPr>
        <p:grpSpPr>
          <a:xfrm>
            <a:off x="0" y="3096613"/>
            <a:ext cx="4007020" cy="3761522"/>
            <a:chOff x="0" y="2828849"/>
            <a:chExt cx="1643838" cy="1543125"/>
          </a:xfrm>
        </p:grpSpPr>
        <p:sp>
          <p:nvSpPr>
            <p:cNvPr id="62" name="Google Shape;62;p5"/>
            <p:cNvSpPr/>
            <p:nvPr/>
          </p:nvSpPr>
          <p:spPr>
            <a:xfrm>
              <a:off x="0" y="3429923"/>
              <a:ext cx="1044106" cy="942051"/>
            </a:xfrm>
            <a:custGeom>
              <a:avLst/>
              <a:gdLst/>
              <a:ahLst/>
              <a:cxnLst/>
              <a:rect l="l" t="t" r="r" b="b"/>
              <a:pathLst>
                <a:path w="1044106" h="942051" extrusionOk="0">
                  <a:moveTo>
                    <a:pt x="0" y="0"/>
                  </a:moveTo>
                  <a:lnTo>
                    <a:pt x="0" y="206782"/>
                  </a:lnTo>
                  <a:cubicBezTo>
                    <a:pt x="273859" y="218253"/>
                    <a:pt x="485058" y="325178"/>
                    <a:pt x="634823" y="506651"/>
                  </a:cubicBezTo>
                  <a:cubicBezTo>
                    <a:pt x="738208" y="631921"/>
                    <a:pt x="807188" y="789810"/>
                    <a:pt x="835448" y="942052"/>
                  </a:cubicBezTo>
                  <a:lnTo>
                    <a:pt x="1040226" y="942052"/>
                  </a:lnTo>
                  <a:lnTo>
                    <a:pt x="1044107" y="942052"/>
                  </a:lnTo>
                  <a:cubicBezTo>
                    <a:pt x="1014438" y="744220"/>
                    <a:pt x="929275" y="538779"/>
                    <a:pt x="794333" y="375267"/>
                  </a:cubicBezTo>
                  <a:cubicBezTo>
                    <a:pt x="780817" y="358891"/>
                    <a:pt x="766626" y="343358"/>
                    <a:pt x="752277" y="327989"/>
                  </a:cubicBezTo>
                  <a:cubicBezTo>
                    <a:pt x="750705" y="326307"/>
                    <a:pt x="749290" y="324455"/>
                    <a:pt x="747723" y="322767"/>
                  </a:cubicBezTo>
                  <a:cubicBezTo>
                    <a:pt x="747638" y="322676"/>
                    <a:pt x="747541" y="322591"/>
                    <a:pt x="747456" y="322500"/>
                  </a:cubicBezTo>
                  <a:cubicBezTo>
                    <a:pt x="747025" y="322033"/>
                    <a:pt x="746551" y="321620"/>
                    <a:pt x="746114" y="321158"/>
                  </a:cubicBezTo>
                  <a:cubicBezTo>
                    <a:pt x="734595" y="308990"/>
                    <a:pt x="722797" y="297070"/>
                    <a:pt x="710762" y="285533"/>
                  </a:cubicBezTo>
                  <a:cubicBezTo>
                    <a:pt x="702394" y="277432"/>
                    <a:pt x="693796" y="269611"/>
                    <a:pt x="685180" y="261827"/>
                  </a:cubicBezTo>
                  <a:cubicBezTo>
                    <a:pt x="680868" y="257971"/>
                    <a:pt x="676691" y="253951"/>
                    <a:pt x="672325" y="250174"/>
                  </a:cubicBezTo>
                  <a:cubicBezTo>
                    <a:pt x="530413" y="127498"/>
                    <a:pt x="356278" y="46258"/>
                    <a:pt x="152946" y="14191"/>
                  </a:cubicBezTo>
                  <a:cubicBezTo>
                    <a:pt x="152501" y="14124"/>
                    <a:pt x="152054" y="13997"/>
                    <a:pt x="151607" y="13924"/>
                  </a:cubicBezTo>
                  <a:cubicBezTo>
                    <a:pt x="149765" y="13638"/>
                    <a:pt x="147829" y="13535"/>
                    <a:pt x="145982" y="13256"/>
                  </a:cubicBezTo>
                  <a:cubicBezTo>
                    <a:pt x="128863" y="10687"/>
                    <a:pt x="111590" y="8313"/>
                    <a:pt x="94018" y="6425"/>
                  </a:cubicBezTo>
                  <a:cubicBezTo>
                    <a:pt x="86810" y="5641"/>
                    <a:pt x="79464" y="5076"/>
                    <a:pt x="72187" y="4415"/>
                  </a:cubicBezTo>
                  <a:cubicBezTo>
                    <a:pt x="57169" y="3061"/>
                    <a:pt x="42129" y="1664"/>
                    <a:pt x="26786" y="802"/>
                  </a:cubicBezTo>
                  <a:cubicBezTo>
                    <a:pt x="23510" y="620"/>
                    <a:pt x="20164" y="559"/>
                    <a:pt x="16875" y="401"/>
                  </a:cubicBezTo>
                  <a:cubicBezTo>
                    <a:pt x="11305" y="128"/>
                    <a:pt x="5608" y="2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0" y="3222734"/>
              <a:ext cx="1248484" cy="1149240"/>
            </a:xfrm>
            <a:custGeom>
              <a:avLst/>
              <a:gdLst/>
              <a:ahLst/>
              <a:cxnLst/>
              <a:rect l="l" t="t" r="r" b="b"/>
              <a:pathLst>
                <a:path w="1248484" h="1149240" extrusionOk="0">
                  <a:moveTo>
                    <a:pt x="0" y="0"/>
                  </a:moveTo>
                  <a:lnTo>
                    <a:pt x="0" y="7499"/>
                  </a:lnTo>
                  <a:lnTo>
                    <a:pt x="0" y="206916"/>
                  </a:lnTo>
                  <a:cubicBezTo>
                    <a:pt x="5634" y="207129"/>
                    <a:pt x="11284" y="207311"/>
                    <a:pt x="16875" y="207590"/>
                  </a:cubicBezTo>
                  <a:cubicBezTo>
                    <a:pt x="20164" y="207748"/>
                    <a:pt x="23510" y="207809"/>
                    <a:pt x="26786" y="207991"/>
                  </a:cubicBezTo>
                  <a:cubicBezTo>
                    <a:pt x="42129" y="208853"/>
                    <a:pt x="57169" y="210250"/>
                    <a:pt x="72187" y="211604"/>
                  </a:cubicBezTo>
                  <a:cubicBezTo>
                    <a:pt x="79464" y="212265"/>
                    <a:pt x="86810" y="212830"/>
                    <a:pt x="94018" y="213614"/>
                  </a:cubicBezTo>
                  <a:cubicBezTo>
                    <a:pt x="111590" y="215502"/>
                    <a:pt x="128863" y="217876"/>
                    <a:pt x="145982" y="220445"/>
                  </a:cubicBezTo>
                  <a:cubicBezTo>
                    <a:pt x="147829" y="220724"/>
                    <a:pt x="149765" y="220827"/>
                    <a:pt x="151607" y="221113"/>
                  </a:cubicBezTo>
                  <a:cubicBezTo>
                    <a:pt x="152054" y="221186"/>
                    <a:pt x="152501" y="221313"/>
                    <a:pt x="152946" y="221380"/>
                  </a:cubicBezTo>
                  <a:cubicBezTo>
                    <a:pt x="358847" y="253526"/>
                    <a:pt x="531850" y="334808"/>
                    <a:pt x="672325" y="457363"/>
                  </a:cubicBezTo>
                  <a:cubicBezTo>
                    <a:pt x="676691" y="461140"/>
                    <a:pt x="680868" y="465160"/>
                    <a:pt x="685180" y="469016"/>
                  </a:cubicBezTo>
                  <a:cubicBezTo>
                    <a:pt x="693796" y="476800"/>
                    <a:pt x="702394" y="484621"/>
                    <a:pt x="710762" y="492721"/>
                  </a:cubicBezTo>
                  <a:cubicBezTo>
                    <a:pt x="722797" y="504259"/>
                    <a:pt x="734595" y="516179"/>
                    <a:pt x="746114" y="528347"/>
                  </a:cubicBezTo>
                  <a:cubicBezTo>
                    <a:pt x="746551" y="528808"/>
                    <a:pt x="747025" y="529222"/>
                    <a:pt x="747456" y="529689"/>
                  </a:cubicBezTo>
                  <a:cubicBezTo>
                    <a:pt x="747541" y="529780"/>
                    <a:pt x="747638" y="529865"/>
                    <a:pt x="747723" y="529956"/>
                  </a:cubicBezTo>
                  <a:cubicBezTo>
                    <a:pt x="749290" y="531644"/>
                    <a:pt x="750705" y="533496"/>
                    <a:pt x="752277" y="535178"/>
                  </a:cubicBezTo>
                  <a:cubicBezTo>
                    <a:pt x="764069" y="547979"/>
                    <a:pt x="775728" y="560943"/>
                    <a:pt x="786968" y="574417"/>
                  </a:cubicBezTo>
                  <a:cubicBezTo>
                    <a:pt x="927642" y="743114"/>
                    <a:pt x="1016102" y="959114"/>
                    <a:pt x="1040226" y="1149240"/>
                  </a:cubicBezTo>
                  <a:lnTo>
                    <a:pt x="1044107" y="1149240"/>
                  </a:lnTo>
                  <a:lnTo>
                    <a:pt x="1237767" y="1149240"/>
                  </a:lnTo>
                  <a:lnTo>
                    <a:pt x="1248484" y="1149240"/>
                  </a:lnTo>
                  <a:cubicBezTo>
                    <a:pt x="1224250" y="913591"/>
                    <a:pt x="1118369" y="649062"/>
                    <a:pt x="945670" y="441964"/>
                  </a:cubicBezTo>
                  <a:cubicBezTo>
                    <a:pt x="720860" y="172377"/>
                    <a:pt x="401836" y="1304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0" y="3022911"/>
              <a:ext cx="1445757" cy="1349063"/>
            </a:xfrm>
            <a:custGeom>
              <a:avLst/>
              <a:gdLst/>
              <a:ahLst/>
              <a:cxnLst/>
              <a:rect l="l" t="t" r="r" b="b"/>
              <a:pathLst>
                <a:path w="1445757" h="1349063" extrusionOk="0">
                  <a:moveTo>
                    <a:pt x="0" y="0"/>
                  </a:moveTo>
                  <a:lnTo>
                    <a:pt x="0" y="12588"/>
                  </a:lnTo>
                  <a:lnTo>
                    <a:pt x="0" y="199823"/>
                  </a:lnTo>
                  <a:lnTo>
                    <a:pt x="0" y="207323"/>
                  </a:lnTo>
                  <a:cubicBezTo>
                    <a:pt x="424848" y="229189"/>
                    <a:pt x="738633" y="387150"/>
                    <a:pt x="952234" y="650762"/>
                  </a:cubicBezTo>
                  <a:cubicBezTo>
                    <a:pt x="1113943" y="850331"/>
                    <a:pt x="1210205" y="1105223"/>
                    <a:pt x="1237767" y="1349064"/>
                  </a:cubicBezTo>
                  <a:lnTo>
                    <a:pt x="1248484" y="1349064"/>
                  </a:lnTo>
                  <a:lnTo>
                    <a:pt x="1436382" y="1349064"/>
                  </a:lnTo>
                  <a:lnTo>
                    <a:pt x="1445758" y="1349064"/>
                  </a:lnTo>
                  <a:cubicBezTo>
                    <a:pt x="1417625" y="1060829"/>
                    <a:pt x="1306049" y="758920"/>
                    <a:pt x="1112813" y="520447"/>
                  </a:cubicBezTo>
                  <a:cubicBezTo>
                    <a:pt x="860065" y="208519"/>
                    <a:pt x="488410" y="22746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0" y="2828849"/>
              <a:ext cx="1643838" cy="1543125"/>
            </a:xfrm>
            <a:custGeom>
              <a:avLst/>
              <a:gdLst/>
              <a:ahLst/>
              <a:cxnLst/>
              <a:rect l="l" t="t" r="r" b="b"/>
              <a:pathLst>
                <a:path w="1643838" h="1543125" extrusionOk="0">
                  <a:moveTo>
                    <a:pt x="0" y="0"/>
                  </a:moveTo>
                  <a:lnTo>
                    <a:pt x="0" y="194061"/>
                  </a:lnTo>
                  <a:lnTo>
                    <a:pt x="0" y="206649"/>
                  </a:lnTo>
                  <a:cubicBezTo>
                    <a:pt x="265248" y="217469"/>
                    <a:pt x="493099" y="275076"/>
                    <a:pt x="685981" y="374059"/>
                  </a:cubicBezTo>
                  <a:cubicBezTo>
                    <a:pt x="876381" y="471773"/>
                    <a:pt x="1030553" y="608609"/>
                    <a:pt x="1151384" y="777453"/>
                  </a:cubicBezTo>
                  <a:cubicBezTo>
                    <a:pt x="1254271" y="921230"/>
                    <a:pt x="1330173" y="1084578"/>
                    <a:pt x="1379868" y="1255717"/>
                  </a:cubicBezTo>
                  <a:cubicBezTo>
                    <a:pt x="1409142" y="1356533"/>
                    <a:pt x="1427875" y="1456086"/>
                    <a:pt x="1436382" y="1543125"/>
                  </a:cubicBezTo>
                  <a:lnTo>
                    <a:pt x="1445758" y="1543125"/>
                  </a:lnTo>
                  <a:lnTo>
                    <a:pt x="1643838" y="1543125"/>
                  </a:lnTo>
                  <a:cubicBezTo>
                    <a:pt x="1635088" y="1438028"/>
                    <a:pt x="1613502" y="1318442"/>
                    <a:pt x="1578483" y="1197854"/>
                  </a:cubicBezTo>
                  <a:cubicBezTo>
                    <a:pt x="1522559" y="1005263"/>
                    <a:pt x="1436844" y="820893"/>
                    <a:pt x="1319602" y="657053"/>
                  </a:cubicBezTo>
                  <a:cubicBezTo>
                    <a:pt x="1180142" y="462172"/>
                    <a:pt x="1000891" y="303130"/>
                    <a:pt x="780270" y="189908"/>
                  </a:cubicBezTo>
                  <a:cubicBezTo>
                    <a:pt x="558033" y="75866"/>
                    <a:pt x="298048" y="1114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5"/>
          <p:cNvSpPr/>
          <p:nvPr/>
        </p:nvSpPr>
        <p:spPr>
          <a:xfrm>
            <a:off x="8873557" y="0"/>
            <a:ext cx="3297047" cy="3421070"/>
          </a:xfrm>
          <a:custGeom>
            <a:avLst/>
            <a:gdLst/>
            <a:ahLst/>
            <a:cxnLst/>
            <a:rect l="l" t="t" r="r" b="b"/>
            <a:pathLst>
              <a:path w="2106739" h="2185987" extrusionOk="0">
                <a:moveTo>
                  <a:pt x="0" y="0"/>
                </a:moveTo>
                <a:cubicBezTo>
                  <a:pt x="0" y="0"/>
                  <a:pt x="324911" y="657660"/>
                  <a:pt x="855322" y="1198480"/>
                </a:cubicBezTo>
                <a:cubicBezTo>
                  <a:pt x="1385728" y="1739293"/>
                  <a:pt x="2106739" y="2185988"/>
                  <a:pt x="2106739" y="2185988"/>
                </a:cubicBezTo>
                <a:lnTo>
                  <a:pt x="2106739" y="1523002"/>
                </a:lnTo>
                <a:cubicBezTo>
                  <a:pt x="2106739" y="1523002"/>
                  <a:pt x="1595704" y="1195644"/>
                  <a:pt x="1272178" y="818531"/>
                </a:cubicBezTo>
                <a:cubicBezTo>
                  <a:pt x="948652" y="441421"/>
                  <a:pt x="748938" y="4702"/>
                  <a:pt x="748938" y="47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10524814" y="2933"/>
            <a:ext cx="1647055" cy="1869475"/>
          </a:xfrm>
          <a:custGeom>
            <a:avLst/>
            <a:gdLst/>
            <a:ahLst/>
            <a:cxnLst/>
            <a:rect l="l" t="t" r="r" b="b"/>
            <a:pathLst>
              <a:path w="1052431" h="1194553" extrusionOk="0">
                <a:moveTo>
                  <a:pt x="1052431" y="1194554"/>
                </a:moveTo>
                <a:cubicBezTo>
                  <a:pt x="1052431" y="1194554"/>
                  <a:pt x="708928" y="928161"/>
                  <a:pt x="456811" y="635506"/>
                </a:cubicBezTo>
                <a:cubicBezTo>
                  <a:pt x="204754" y="342852"/>
                  <a:pt x="0" y="1769"/>
                  <a:pt x="0" y="1769"/>
                </a:cubicBezTo>
                <a:lnTo>
                  <a:pt x="509821" y="0"/>
                </a:lnTo>
                <a:cubicBezTo>
                  <a:pt x="509821" y="0"/>
                  <a:pt x="590823" y="196462"/>
                  <a:pt x="714332" y="342932"/>
                </a:cubicBezTo>
                <a:cubicBezTo>
                  <a:pt x="837780" y="489402"/>
                  <a:pt x="1052431" y="621600"/>
                  <a:pt x="1052431" y="621600"/>
                </a:cubicBezTo>
                <a:lnTo>
                  <a:pt x="1052431" y="1194554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11915499" y="0"/>
            <a:ext cx="254773" cy="222606"/>
          </a:xfrm>
          <a:custGeom>
            <a:avLst/>
            <a:gdLst/>
            <a:ahLst/>
            <a:cxnLst/>
            <a:rect l="l" t="t" r="r" b="b"/>
            <a:pathLst>
              <a:path w="162794" h="142240" extrusionOk="0">
                <a:moveTo>
                  <a:pt x="162431" y="142240"/>
                </a:moveTo>
                <a:lnTo>
                  <a:pt x="0" y="562"/>
                </a:lnTo>
                <a:lnTo>
                  <a:pt x="162795" y="0"/>
                </a:lnTo>
                <a:lnTo>
                  <a:pt x="162431" y="142240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">
  <p:cSld name="CUSTOM_4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6"/>
          <p:cNvGrpSpPr/>
          <p:nvPr/>
        </p:nvGrpSpPr>
        <p:grpSpPr>
          <a:xfrm flipH="1">
            <a:off x="9604279" y="4428817"/>
            <a:ext cx="2587730" cy="2429187"/>
            <a:chOff x="0" y="2828849"/>
            <a:chExt cx="1643838" cy="1543125"/>
          </a:xfrm>
        </p:grpSpPr>
        <p:sp>
          <p:nvSpPr>
            <p:cNvPr id="72" name="Google Shape;72;p6"/>
            <p:cNvSpPr/>
            <p:nvPr/>
          </p:nvSpPr>
          <p:spPr>
            <a:xfrm>
              <a:off x="0" y="3429923"/>
              <a:ext cx="1044106" cy="942051"/>
            </a:xfrm>
            <a:custGeom>
              <a:avLst/>
              <a:gdLst/>
              <a:ahLst/>
              <a:cxnLst/>
              <a:rect l="l" t="t" r="r" b="b"/>
              <a:pathLst>
                <a:path w="1044106" h="942051" extrusionOk="0">
                  <a:moveTo>
                    <a:pt x="0" y="0"/>
                  </a:moveTo>
                  <a:lnTo>
                    <a:pt x="0" y="206782"/>
                  </a:lnTo>
                  <a:cubicBezTo>
                    <a:pt x="273859" y="218253"/>
                    <a:pt x="485058" y="325178"/>
                    <a:pt x="634823" y="506651"/>
                  </a:cubicBezTo>
                  <a:cubicBezTo>
                    <a:pt x="738208" y="631921"/>
                    <a:pt x="807188" y="789810"/>
                    <a:pt x="835448" y="942052"/>
                  </a:cubicBezTo>
                  <a:lnTo>
                    <a:pt x="1040226" y="942052"/>
                  </a:lnTo>
                  <a:lnTo>
                    <a:pt x="1044107" y="942052"/>
                  </a:lnTo>
                  <a:cubicBezTo>
                    <a:pt x="1014438" y="744220"/>
                    <a:pt x="929275" y="538779"/>
                    <a:pt x="794333" y="375267"/>
                  </a:cubicBezTo>
                  <a:cubicBezTo>
                    <a:pt x="780817" y="358891"/>
                    <a:pt x="766626" y="343358"/>
                    <a:pt x="752277" y="327989"/>
                  </a:cubicBezTo>
                  <a:cubicBezTo>
                    <a:pt x="750705" y="326307"/>
                    <a:pt x="749290" y="324455"/>
                    <a:pt x="747723" y="322767"/>
                  </a:cubicBezTo>
                  <a:cubicBezTo>
                    <a:pt x="747638" y="322676"/>
                    <a:pt x="747541" y="322591"/>
                    <a:pt x="747456" y="322500"/>
                  </a:cubicBezTo>
                  <a:cubicBezTo>
                    <a:pt x="747025" y="322033"/>
                    <a:pt x="746551" y="321620"/>
                    <a:pt x="746114" y="321158"/>
                  </a:cubicBezTo>
                  <a:cubicBezTo>
                    <a:pt x="734595" y="308990"/>
                    <a:pt x="722797" y="297070"/>
                    <a:pt x="710762" y="285533"/>
                  </a:cubicBezTo>
                  <a:cubicBezTo>
                    <a:pt x="702394" y="277432"/>
                    <a:pt x="693796" y="269611"/>
                    <a:pt x="685180" y="261827"/>
                  </a:cubicBezTo>
                  <a:cubicBezTo>
                    <a:pt x="680868" y="257971"/>
                    <a:pt x="676691" y="253951"/>
                    <a:pt x="672325" y="250174"/>
                  </a:cubicBezTo>
                  <a:cubicBezTo>
                    <a:pt x="530413" y="127498"/>
                    <a:pt x="356278" y="46258"/>
                    <a:pt x="152946" y="14191"/>
                  </a:cubicBezTo>
                  <a:cubicBezTo>
                    <a:pt x="152501" y="14124"/>
                    <a:pt x="152054" y="13997"/>
                    <a:pt x="151607" y="13924"/>
                  </a:cubicBezTo>
                  <a:cubicBezTo>
                    <a:pt x="149765" y="13638"/>
                    <a:pt x="147829" y="13535"/>
                    <a:pt x="145982" y="13256"/>
                  </a:cubicBezTo>
                  <a:cubicBezTo>
                    <a:pt x="128863" y="10687"/>
                    <a:pt x="111590" y="8313"/>
                    <a:pt x="94018" y="6425"/>
                  </a:cubicBezTo>
                  <a:cubicBezTo>
                    <a:pt x="86810" y="5641"/>
                    <a:pt x="79464" y="5076"/>
                    <a:pt x="72187" y="4415"/>
                  </a:cubicBezTo>
                  <a:cubicBezTo>
                    <a:pt x="57169" y="3061"/>
                    <a:pt x="42129" y="1664"/>
                    <a:pt x="26786" y="802"/>
                  </a:cubicBezTo>
                  <a:cubicBezTo>
                    <a:pt x="23510" y="620"/>
                    <a:pt x="20164" y="559"/>
                    <a:pt x="16875" y="401"/>
                  </a:cubicBezTo>
                  <a:cubicBezTo>
                    <a:pt x="11305" y="128"/>
                    <a:pt x="5608" y="2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0" y="3222734"/>
              <a:ext cx="1248484" cy="1149240"/>
            </a:xfrm>
            <a:custGeom>
              <a:avLst/>
              <a:gdLst/>
              <a:ahLst/>
              <a:cxnLst/>
              <a:rect l="l" t="t" r="r" b="b"/>
              <a:pathLst>
                <a:path w="1248484" h="1149240" extrusionOk="0">
                  <a:moveTo>
                    <a:pt x="0" y="0"/>
                  </a:moveTo>
                  <a:lnTo>
                    <a:pt x="0" y="7499"/>
                  </a:lnTo>
                  <a:lnTo>
                    <a:pt x="0" y="206916"/>
                  </a:lnTo>
                  <a:cubicBezTo>
                    <a:pt x="5634" y="207129"/>
                    <a:pt x="11284" y="207311"/>
                    <a:pt x="16875" y="207590"/>
                  </a:cubicBezTo>
                  <a:cubicBezTo>
                    <a:pt x="20164" y="207748"/>
                    <a:pt x="23510" y="207809"/>
                    <a:pt x="26786" y="207991"/>
                  </a:cubicBezTo>
                  <a:cubicBezTo>
                    <a:pt x="42129" y="208853"/>
                    <a:pt x="57169" y="210250"/>
                    <a:pt x="72187" y="211604"/>
                  </a:cubicBezTo>
                  <a:cubicBezTo>
                    <a:pt x="79464" y="212265"/>
                    <a:pt x="86810" y="212830"/>
                    <a:pt x="94018" y="213614"/>
                  </a:cubicBezTo>
                  <a:cubicBezTo>
                    <a:pt x="111590" y="215502"/>
                    <a:pt x="128863" y="217876"/>
                    <a:pt x="145982" y="220445"/>
                  </a:cubicBezTo>
                  <a:cubicBezTo>
                    <a:pt x="147829" y="220724"/>
                    <a:pt x="149765" y="220827"/>
                    <a:pt x="151607" y="221113"/>
                  </a:cubicBezTo>
                  <a:cubicBezTo>
                    <a:pt x="152054" y="221186"/>
                    <a:pt x="152501" y="221313"/>
                    <a:pt x="152946" y="221380"/>
                  </a:cubicBezTo>
                  <a:cubicBezTo>
                    <a:pt x="358847" y="253526"/>
                    <a:pt x="531850" y="334808"/>
                    <a:pt x="672325" y="457363"/>
                  </a:cubicBezTo>
                  <a:cubicBezTo>
                    <a:pt x="676691" y="461140"/>
                    <a:pt x="680868" y="465160"/>
                    <a:pt x="685180" y="469016"/>
                  </a:cubicBezTo>
                  <a:cubicBezTo>
                    <a:pt x="693796" y="476800"/>
                    <a:pt x="702394" y="484621"/>
                    <a:pt x="710762" y="492721"/>
                  </a:cubicBezTo>
                  <a:cubicBezTo>
                    <a:pt x="722797" y="504259"/>
                    <a:pt x="734595" y="516179"/>
                    <a:pt x="746114" y="528347"/>
                  </a:cubicBezTo>
                  <a:cubicBezTo>
                    <a:pt x="746551" y="528808"/>
                    <a:pt x="747025" y="529222"/>
                    <a:pt x="747456" y="529689"/>
                  </a:cubicBezTo>
                  <a:cubicBezTo>
                    <a:pt x="747541" y="529780"/>
                    <a:pt x="747638" y="529865"/>
                    <a:pt x="747723" y="529956"/>
                  </a:cubicBezTo>
                  <a:cubicBezTo>
                    <a:pt x="749290" y="531644"/>
                    <a:pt x="750705" y="533496"/>
                    <a:pt x="752277" y="535178"/>
                  </a:cubicBezTo>
                  <a:cubicBezTo>
                    <a:pt x="764069" y="547979"/>
                    <a:pt x="775728" y="560943"/>
                    <a:pt x="786968" y="574417"/>
                  </a:cubicBezTo>
                  <a:cubicBezTo>
                    <a:pt x="927642" y="743114"/>
                    <a:pt x="1016102" y="959114"/>
                    <a:pt x="1040226" y="1149240"/>
                  </a:cubicBezTo>
                  <a:lnTo>
                    <a:pt x="1044107" y="1149240"/>
                  </a:lnTo>
                  <a:lnTo>
                    <a:pt x="1237767" y="1149240"/>
                  </a:lnTo>
                  <a:lnTo>
                    <a:pt x="1248484" y="1149240"/>
                  </a:lnTo>
                  <a:cubicBezTo>
                    <a:pt x="1224250" y="913591"/>
                    <a:pt x="1118369" y="649062"/>
                    <a:pt x="945670" y="441964"/>
                  </a:cubicBezTo>
                  <a:cubicBezTo>
                    <a:pt x="720860" y="172377"/>
                    <a:pt x="401836" y="1304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0" y="3022911"/>
              <a:ext cx="1445757" cy="1349063"/>
            </a:xfrm>
            <a:custGeom>
              <a:avLst/>
              <a:gdLst/>
              <a:ahLst/>
              <a:cxnLst/>
              <a:rect l="l" t="t" r="r" b="b"/>
              <a:pathLst>
                <a:path w="1445757" h="1349063" extrusionOk="0">
                  <a:moveTo>
                    <a:pt x="0" y="0"/>
                  </a:moveTo>
                  <a:lnTo>
                    <a:pt x="0" y="12588"/>
                  </a:lnTo>
                  <a:lnTo>
                    <a:pt x="0" y="199823"/>
                  </a:lnTo>
                  <a:lnTo>
                    <a:pt x="0" y="207323"/>
                  </a:lnTo>
                  <a:cubicBezTo>
                    <a:pt x="424848" y="229189"/>
                    <a:pt x="738633" y="387150"/>
                    <a:pt x="952234" y="650762"/>
                  </a:cubicBezTo>
                  <a:cubicBezTo>
                    <a:pt x="1113943" y="850331"/>
                    <a:pt x="1210205" y="1105223"/>
                    <a:pt x="1237767" y="1349064"/>
                  </a:cubicBezTo>
                  <a:lnTo>
                    <a:pt x="1248484" y="1349064"/>
                  </a:lnTo>
                  <a:lnTo>
                    <a:pt x="1436382" y="1349064"/>
                  </a:lnTo>
                  <a:lnTo>
                    <a:pt x="1445758" y="1349064"/>
                  </a:lnTo>
                  <a:cubicBezTo>
                    <a:pt x="1417625" y="1060829"/>
                    <a:pt x="1306049" y="758920"/>
                    <a:pt x="1112813" y="520447"/>
                  </a:cubicBezTo>
                  <a:cubicBezTo>
                    <a:pt x="860065" y="208519"/>
                    <a:pt x="488410" y="22746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0" y="2828849"/>
              <a:ext cx="1643838" cy="1543125"/>
            </a:xfrm>
            <a:custGeom>
              <a:avLst/>
              <a:gdLst/>
              <a:ahLst/>
              <a:cxnLst/>
              <a:rect l="l" t="t" r="r" b="b"/>
              <a:pathLst>
                <a:path w="1643838" h="1543125" extrusionOk="0">
                  <a:moveTo>
                    <a:pt x="0" y="0"/>
                  </a:moveTo>
                  <a:lnTo>
                    <a:pt x="0" y="194061"/>
                  </a:lnTo>
                  <a:lnTo>
                    <a:pt x="0" y="206649"/>
                  </a:lnTo>
                  <a:cubicBezTo>
                    <a:pt x="265248" y="217469"/>
                    <a:pt x="493099" y="275076"/>
                    <a:pt x="685981" y="374059"/>
                  </a:cubicBezTo>
                  <a:cubicBezTo>
                    <a:pt x="876381" y="471773"/>
                    <a:pt x="1030553" y="608609"/>
                    <a:pt x="1151384" y="777453"/>
                  </a:cubicBezTo>
                  <a:cubicBezTo>
                    <a:pt x="1254271" y="921230"/>
                    <a:pt x="1330173" y="1084578"/>
                    <a:pt x="1379868" y="1255717"/>
                  </a:cubicBezTo>
                  <a:cubicBezTo>
                    <a:pt x="1409142" y="1356533"/>
                    <a:pt x="1427875" y="1456086"/>
                    <a:pt x="1436382" y="1543125"/>
                  </a:cubicBezTo>
                  <a:lnTo>
                    <a:pt x="1445758" y="1543125"/>
                  </a:lnTo>
                  <a:lnTo>
                    <a:pt x="1643838" y="1543125"/>
                  </a:lnTo>
                  <a:cubicBezTo>
                    <a:pt x="1635088" y="1438028"/>
                    <a:pt x="1613502" y="1318442"/>
                    <a:pt x="1578483" y="1197854"/>
                  </a:cubicBezTo>
                  <a:cubicBezTo>
                    <a:pt x="1522559" y="1005263"/>
                    <a:pt x="1436844" y="820893"/>
                    <a:pt x="1319602" y="657053"/>
                  </a:cubicBezTo>
                  <a:cubicBezTo>
                    <a:pt x="1180142" y="462172"/>
                    <a:pt x="1000891" y="303130"/>
                    <a:pt x="780270" y="189908"/>
                  </a:cubicBezTo>
                  <a:cubicBezTo>
                    <a:pt x="558033" y="75866"/>
                    <a:pt x="298048" y="1114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" name="Google Shape;76;p6"/>
          <p:cNvGrpSpPr/>
          <p:nvPr/>
        </p:nvGrpSpPr>
        <p:grpSpPr>
          <a:xfrm flipH="1">
            <a:off x="0" y="0"/>
            <a:ext cx="3549569" cy="2509494"/>
            <a:chOff x="5490052" y="-123201"/>
            <a:chExt cx="2254840" cy="1594139"/>
          </a:xfrm>
        </p:grpSpPr>
        <p:sp>
          <p:nvSpPr>
            <p:cNvPr id="77" name="Google Shape;77;p6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6"/>
          <p:cNvSpPr txBox="1">
            <a:spLocks noGrp="1"/>
          </p:cNvSpPr>
          <p:nvPr>
            <p:ph type="title"/>
          </p:nvPr>
        </p:nvSpPr>
        <p:spPr>
          <a:xfrm>
            <a:off x="873350" y="12935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body" idx="1"/>
          </p:nvPr>
        </p:nvSpPr>
        <p:spPr>
          <a:xfrm>
            <a:off x="873350" y="2506324"/>
            <a:ext cx="4960800" cy="32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body" idx="2"/>
          </p:nvPr>
        </p:nvSpPr>
        <p:spPr>
          <a:xfrm>
            <a:off x="6464149" y="2494200"/>
            <a:ext cx="4961100" cy="32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6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/>
          <p:nvPr/>
        </p:nvSpPr>
        <p:spPr>
          <a:xfrm>
            <a:off x="0" y="0"/>
            <a:ext cx="987966" cy="539620"/>
          </a:xfrm>
          <a:custGeom>
            <a:avLst/>
            <a:gdLst/>
            <a:ahLst/>
            <a:cxnLst/>
            <a:rect l="l" t="t" r="r" b="b"/>
            <a:pathLst>
              <a:path w="631288" h="344805" extrusionOk="0">
                <a:moveTo>
                  <a:pt x="0" y="344806"/>
                </a:moveTo>
                <a:lnTo>
                  <a:pt x="0" y="0"/>
                </a:lnTo>
                <a:lnTo>
                  <a:pt x="631289" y="0"/>
                </a:lnTo>
                <a:cubicBezTo>
                  <a:pt x="631289" y="0"/>
                  <a:pt x="500084" y="118895"/>
                  <a:pt x="353248" y="192029"/>
                </a:cubicBezTo>
                <a:cubicBezTo>
                  <a:pt x="243430" y="246725"/>
                  <a:pt x="0" y="344806"/>
                  <a:pt x="0" y="344806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0" y="0"/>
            <a:ext cx="4366472" cy="2089086"/>
          </a:xfrm>
          <a:custGeom>
            <a:avLst/>
            <a:gdLst/>
            <a:ahLst/>
            <a:cxnLst/>
            <a:rect l="l" t="t" r="r" b="b"/>
            <a:pathLst>
              <a:path w="2790078" h="1334879" extrusionOk="0">
                <a:moveTo>
                  <a:pt x="0" y="620632"/>
                </a:moveTo>
                <a:cubicBezTo>
                  <a:pt x="0" y="620632"/>
                  <a:pt x="329433" y="531619"/>
                  <a:pt x="631289" y="381826"/>
                </a:cubicBezTo>
                <a:cubicBezTo>
                  <a:pt x="933143" y="232035"/>
                  <a:pt x="1242236" y="0"/>
                  <a:pt x="1242236" y="0"/>
                </a:cubicBezTo>
                <a:lnTo>
                  <a:pt x="2790079" y="0"/>
                </a:lnTo>
                <a:cubicBezTo>
                  <a:pt x="2790079" y="0"/>
                  <a:pt x="2659217" y="627961"/>
                  <a:pt x="1860962" y="960244"/>
                </a:cubicBezTo>
                <a:cubicBezTo>
                  <a:pt x="1155015" y="1254095"/>
                  <a:pt x="0" y="1334879"/>
                  <a:pt x="0" y="1334879"/>
                </a:cubicBezTo>
                <a:lnTo>
                  <a:pt x="0" y="620632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7"/>
          <p:cNvSpPr/>
          <p:nvPr/>
        </p:nvSpPr>
        <p:spPr>
          <a:xfrm>
            <a:off x="0" y="0"/>
            <a:ext cx="6312701" cy="3657580"/>
          </a:xfrm>
          <a:custGeom>
            <a:avLst/>
            <a:gdLst/>
            <a:ahLst/>
            <a:cxnLst/>
            <a:rect l="l" t="t" r="r" b="b"/>
            <a:pathLst>
              <a:path w="4033675" h="2337112" extrusionOk="0">
                <a:moveTo>
                  <a:pt x="0" y="1690637"/>
                </a:moveTo>
                <a:lnTo>
                  <a:pt x="0" y="2337112"/>
                </a:lnTo>
                <a:cubicBezTo>
                  <a:pt x="0" y="2337112"/>
                  <a:pt x="2247778" y="2047074"/>
                  <a:pt x="3247072" y="1469257"/>
                </a:cubicBezTo>
                <a:cubicBezTo>
                  <a:pt x="4246372" y="891440"/>
                  <a:pt x="4009071" y="0"/>
                  <a:pt x="4009071" y="0"/>
                </a:cubicBezTo>
                <a:lnTo>
                  <a:pt x="3198088" y="0"/>
                </a:lnTo>
                <a:cubicBezTo>
                  <a:pt x="3198088" y="0"/>
                  <a:pt x="3155765" y="538601"/>
                  <a:pt x="2385465" y="995626"/>
                </a:cubicBezTo>
                <a:cubicBezTo>
                  <a:pt x="1504767" y="1518150"/>
                  <a:pt x="0" y="1690637"/>
                  <a:pt x="0" y="1690637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7"/>
          <p:cNvSpPr/>
          <p:nvPr/>
        </p:nvSpPr>
        <p:spPr>
          <a:xfrm>
            <a:off x="0" y="0"/>
            <a:ext cx="7670378" cy="6089392"/>
          </a:xfrm>
          <a:custGeom>
            <a:avLst/>
            <a:gdLst/>
            <a:ahLst/>
            <a:cxnLst/>
            <a:rect l="l" t="t" r="r" b="b"/>
            <a:pathLst>
              <a:path w="4901200" h="3890985" extrusionOk="0">
                <a:moveTo>
                  <a:pt x="16975" y="2687307"/>
                </a:moveTo>
                <a:lnTo>
                  <a:pt x="0" y="3890985"/>
                </a:lnTo>
                <a:cubicBezTo>
                  <a:pt x="0" y="3890985"/>
                  <a:pt x="2681593" y="3679661"/>
                  <a:pt x="3896371" y="2544423"/>
                </a:cubicBezTo>
                <a:cubicBezTo>
                  <a:pt x="5187944" y="1337411"/>
                  <a:pt x="4865419" y="0"/>
                  <a:pt x="4865419" y="0"/>
                </a:cubicBezTo>
                <a:lnTo>
                  <a:pt x="4262907" y="0"/>
                </a:lnTo>
                <a:cubicBezTo>
                  <a:pt x="4262907" y="0"/>
                  <a:pt x="4461673" y="1460610"/>
                  <a:pt x="3306713" y="1962768"/>
                </a:cubicBezTo>
                <a:cubicBezTo>
                  <a:pt x="2083580" y="2494564"/>
                  <a:pt x="16975" y="2687307"/>
                  <a:pt x="16975" y="2687307"/>
                </a:cubicBez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0" y="5359388"/>
            <a:ext cx="5316130" cy="1495868"/>
          </a:xfrm>
          <a:custGeom>
            <a:avLst/>
            <a:gdLst/>
            <a:ahLst/>
            <a:cxnLst/>
            <a:rect l="l" t="t" r="r" b="b"/>
            <a:pathLst>
              <a:path w="3396888" h="955826" extrusionOk="0">
                <a:moveTo>
                  <a:pt x="0" y="768590"/>
                </a:moveTo>
                <a:cubicBezTo>
                  <a:pt x="0" y="768590"/>
                  <a:pt x="763657" y="773260"/>
                  <a:pt x="1662164" y="465139"/>
                </a:cubicBezTo>
                <a:cubicBezTo>
                  <a:pt x="2476791" y="185776"/>
                  <a:pt x="3316805" y="-68594"/>
                  <a:pt x="3387388" y="16774"/>
                </a:cubicBezTo>
                <a:cubicBezTo>
                  <a:pt x="3519653" y="176728"/>
                  <a:pt x="2227151" y="955826"/>
                  <a:pt x="2227151" y="955826"/>
                </a:cubicBezTo>
                <a:lnTo>
                  <a:pt x="0" y="953646"/>
                </a:lnTo>
                <a:lnTo>
                  <a:pt x="0" y="768590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7666876" y="12790"/>
            <a:ext cx="2231017" cy="2820085"/>
          </a:xfrm>
          <a:custGeom>
            <a:avLst/>
            <a:gdLst/>
            <a:ahLst/>
            <a:cxnLst/>
            <a:rect l="l" t="t" r="r" b="b"/>
            <a:pathLst>
              <a:path w="1425570" h="1801971" extrusionOk="0">
                <a:moveTo>
                  <a:pt x="199575" y="1114"/>
                </a:moveTo>
                <a:cubicBezTo>
                  <a:pt x="199575" y="1114"/>
                  <a:pt x="289328" y="405865"/>
                  <a:pt x="247387" y="846865"/>
                </a:cubicBezTo>
                <a:cubicBezTo>
                  <a:pt x="205447" y="1287870"/>
                  <a:pt x="-97276" y="1646414"/>
                  <a:pt x="31812" y="1765119"/>
                </a:cubicBezTo>
                <a:cubicBezTo>
                  <a:pt x="222406" y="1940393"/>
                  <a:pt x="323709" y="1439535"/>
                  <a:pt x="672647" y="1329245"/>
                </a:cubicBezTo>
                <a:cubicBezTo>
                  <a:pt x="900803" y="1257132"/>
                  <a:pt x="1172133" y="1576414"/>
                  <a:pt x="1375964" y="1418482"/>
                </a:cubicBezTo>
                <a:cubicBezTo>
                  <a:pt x="1579261" y="1260933"/>
                  <a:pt x="1105788" y="1038133"/>
                  <a:pt x="891986" y="683517"/>
                </a:cubicBezTo>
                <a:cubicBezTo>
                  <a:pt x="678185" y="328894"/>
                  <a:pt x="520751" y="0"/>
                  <a:pt x="520751" y="0"/>
                </a:cubicBezTo>
                <a:lnTo>
                  <a:pt x="199575" y="1114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8873557" y="0"/>
            <a:ext cx="3297047" cy="3421070"/>
          </a:xfrm>
          <a:custGeom>
            <a:avLst/>
            <a:gdLst/>
            <a:ahLst/>
            <a:cxnLst/>
            <a:rect l="l" t="t" r="r" b="b"/>
            <a:pathLst>
              <a:path w="2106739" h="2185987" extrusionOk="0">
                <a:moveTo>
                  <a:pt x="0" y="0"/>
                </a:moveTo>
                <a:cubicBezTo>
                  <a:pt x="0" y="0"/>
                  <a:pt x="324911" y="657660"/>
                  <a:pt x="855322" y="1198480"/>
                </a:cubicBezTo>
                <a:cubicBezTo>
                  <a:pt x="1385728" y="1739293"/>
                  <a:pt x="2106739" y="2185988"/>
                  <a:pt x="2106739" y="2185988"/>
                </a:cubicBezTo>
                <a:lnTo>
                  <a:pt x="2106739" y="1523002"/>
                </a:lnTo>
                <a:cubicBezTo>
                  <a:pt x="2106739" y="1523002"/>
                  <a:pt x="1595704" y="1195644"/>
                  <a:pt x="1272178" y="818531"/>
                </a:cubicBezTo>
                <a:cubicBezTo>
                  <a:pt x="948652" y="441421"/>
                  <a:pt x="748938" y="4702"/>
                  <a:pt x="748938" y="47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10524814" y="2933"/>
            <a:ext cx="1647055" cy="1869475"/>
          </a:xfrm>
          <a:custGeom>
            <a:avLst/>
            <a:gdLst/>
            <a:ahLst/>
            <a:cxnLst/>
            <a:rect l="l" t="t" r="r" b="b"/>
            <a:pathLst>
              <a:path w="1052431" h="1194553" extrusionOk="0">
                <a:moveTo>
                  <a:pt x="1052431" y="1194554"/>
                </a:moveTo>
                <a:cubicBezTo>
                  <a:pt x="1052431" y="1194554"/>
                  <a:pt x="708928" y="928161"/>
                  <a:pt x="456811" y="635506"/>
                </a:cubicBezTo>
                <a:cubicBezTo>
                  <a:pt x="204754" y="342852"/>
                  <a:pt x="0" y="1769"/>
                  <a:pt x="0" y="1769"/>
                </a:cubicBezTo>
                <a:lnTo>
                  <a:pt x="509821" y="0"/>
                </a:lnTo>
                <a:cubicBezTo>
                  <a:pt x="509821" y="0"/>
                  <a:pt x="590823" y="196462"/>
                  <a:pt x="714332" y="342932"/>
                </a:cubicBezTo>
                <a:cubicBezTo>
                  <a:pt x="837780" y="489402"/>
                  <a:pt x="1052431" y="621600"/>
                  <a:pt x="1052431" y="621600"/>
                </a:cubicBezTo>
                <a:lnTo>
                  <a:pt x="1052431" y="1194554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7856148" y="6077235"/>
            <a:ext cx="4326884" cy="778569"/>
          </a:xfrm>
          <a:custGeom>
            <a:avLst/>
            <a:gdLst/>
            <a:ahLst/>
            <a:cxnLst/>
            <a:rect l="l" t="t" r="r" b="b"/>
            <a:pathLst>
              <a:path w="2764782" h="497488" extrusionOk="0">
                <a:moveTo>
                  <a:pt x="0" y="491732"/>
                </a:moveTo>
                <a:cubicBezTo>
                  <a:pt x="0" y="491732"/>
                  <a:pt x="357925" y="-67516"/>
                  <a:pt x="1046159" y="6801"/>
                </a:cubicBezTo>
                <a:cubicBezTo>
                  <a:pt x="2062352" y="116526"/>
                  <a:pt x="2764783" y="497489"/>
                  <a:pt x="2764783" y="497489"/>
                </a:cubicBezTo>
                <a:lnTo>
                  <a:pt x="0" y="491732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6098158" y="4521065"/>
            <a:ext cx="6088944" cy="2324501"/>
          </a:xfrm>
          <a:custGeom>
            <a:avLst/>
            <a:gdLst/>
            <a:ahLst/>
            <a:cxnLst/>
            <a:rect l="l" t="t" r="r" b="b"/>
            <a:pathLst>
              <a:path w="3890699" h="1485304" extrusionOk="0">
                <a:moveTo>
                  <a:pt x="0" y="1485304"/>
                </a:moveTo>
                <a:cubicBezTo>
                  <a:pt x="0" y="1485304"/>
                  <a:pt x="942385" y="162333"/>
                  <a:pt x="1905683" y="18124"/>
                </a:cubicBezTo>
                <a:cubicBezTo>
                  <a:pt x="2790905" y="-114401"/>
                  <a:pt x="3888089" y="523306"/>
                  <a:pt x="3888089" y="523306"/>
                </a:cubicBezTo>
                <a:lnTo>
                  <a:pt x="3890699" y="1278316"/>
                </a:lnTo>
                <a:cubicBezTo>
                  <a:pt x="3890699" y="1278316"/>
                  <a:pt x="2730305" y="535256"/>
                  <a:pt x="1900358" y="651721"/>
                </a:cubicBezTo>
                <a:cubicBezTo>
                  <a:pt x="1254004" y="742421"/>
                  <a:pt x="756449" y="1482682"/>
                  <a:pt x="756449" y="1482682"/>
                </a:cubicBezTo>
                <a:lnTo>
                  <a:pt x="0" y="1485304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4471952" y="2504774"/>
            <a:ext cx="7708489" cy="4344883"/>
          </a:xfrm>
          <a:custGeom>
            <a:avLst/>
            <a:gdLst/>
            <a:ahLst/>
            <a:cxnLst/>
            <a:rect l="l" t="t" r="r" b="b"/>
            <a:pathLst>
              <a:path w="4925552" h="2776283" extrusionOk="0">
                <a:moveTo>
                  <a:pt x="0" y="2776283"/>
                </a:moveTo>
                <a:cubicBezTo>
                  <a:pt x="0" y="2776283"/>
                  <a:pt x="674851" y="2071466"/>
                  <a:pt x="1394283" y="1378569"/>
                </a:cubicBezTo>
                <a:cubicBezTo>
                  <a:pt x="2113710" y="685671"/>
                  <a:pt x="2292032" y="94143"/>
                  <a:pt x="2886609" y="4664"/>
                </a:cubicBezTo>
                <a:cubicBezTo>
                  <a:pt x="3481161" y="-84810"/>
                  <a:pt x="4924095" y="1142834"/>
                  <a:pt x="4924095" y="1142834"/>
                </a:cubicBezTo>
                <a:lnTo>
                  <a:pt x="4925552" y="1558664"/>
                </a:lnTo>
                <a:cubicBezTo>
                  <a:pt x="4925552" y="1558664"/>
                  <a:pt x="3867898" y="756376"/>
                  <a:pt x="3101680" y="879386"/>
                </a:cubicBezTo>
                <a:cubicBezTo>
                  <a:pt x="2039921" y="1049839"/>
                  <a:pt x="614870" y="2774152"/>
                  <a:pt x="614870" y="2774152"/>
                </a:cubicBezTo>
                <a:lnTo>
                  <a:pt x="0" y="2776283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"/>
          <p:cNvSpPr/>
          <p:nvPr/>
        </p:nvSpPr>
        <p:spPr>
          <a:xfrm rot="10800000" flipH="1">
            <a:off x="615463" y="441778"/>
            <a:ext cx="10725280" cy="5876747"/>
          </a:xfrm>
          <a:custGeom>
            <a:avLst/>
            <a:gdLst/>
            <a:ahLst/>
            <a:cxnLst/>
            <a:rect l="l" t="t" r="r" b="b"/>
            <a:pathLst>
              <a:path w="6853214" h="3755110" extrusionOk="0">
                <a:moveTo>
                  <a:pt x="516398" y="304039"/>
                </a:moveTo>
                <a:cubicBezTo>
                  <a:pt x="1002076" y="-109668"/>
                  <a:pt x="1317799" y="-13933"/>
                  <a:pt x="1676271" y="88488"/>
                </a:cubicBezTo>
                <a:cubicBezTo>
                  <a:pt x="2159022" y="226415"/>
                  <a:pt x="2518714" y="543401"/>
                  <a:pt x="3041432" y="570914"/>
                </a:cubicBezTo>
                <a:cubicBezTo>
                  <a:pt x="3668902" y="603940"/>
                  <a:pt x="4231879" y="245449"/>
                  <a:pt x="4817171" y="78223"/>
                </a:cubicBezTo>
                <a:cubicBezTo>
                  <a:pt x="5473659" y="-109344"/>
                  <a:pt x="6191471" y="81687"/>
                  <a:pt x="6572379" y="653028"/>
                </a:cubicBezTo>
                <a:cubicBezTo>
                  <a:pt x="6676943" y="809885"/>
                  <a:pt x="6748594" y="1004808"/>
                  <a:pt x="6798204" y="1186773"/>
                </a:cubicBezTo>
                <a:cubicBezTo>
                  <a:pt x="6863602" y="1426588"/>
                  <a:pt x="6866455" y="1702660"/>
                  <a:pt x="6828990" y="1946343"/>
                </a:cubicBezTo>
                <a:cubicBezTo>
                  <a:pt x="6714590" y="2689877"/>
                  <a:pt x="6275570" y="3254323"/>
                  <a:pt x="5566473" y="3527055"/>
                </a:cubicBezTo>
                <a:cubicBezTo>
                  <a:pt x="5290419" y="3633234"/>
                  <a:pt x="4976274" y="3660139"/>
                  <a:pt x="4683734" y="3691284"/>
                </a:cubicBezTo>
                <a:cubicBezTo>
                  <a:pt x="-392967" y="4231793"/>
                  <a:pt x="-519984" y="1186846"/>
                  <a:pt x="516398" y="304039"/>
                </a:cubicBez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2199000" y="142087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body" idx="1"/>
          </p:nvPr>
        </p:nvSpPr>
        <p:spPr>
          <a:xfrm>
            <a:off x="2199000" y="2346325"/>
            <a:ext cx="7794000" cy="2841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 txBox="1">
            <a:spLocks noGrp="1"/>
          </p:cNvSpPr>
          <p:nvPr>
            <p:ph type="subTitle" idx="1"/>
          </p:nvPr>
        </p:nvSpPr>
        <p:spPr>
          <a:xfrm>
            <a:off x="1082527" y="3715875"/>
            <a:ext cx="2871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20" name="Google Shape;120;p9"/>
          <p:cNvSpPr txBox="1">
            <a:spLocks noGrp="1"/>
          </p:cNvSpPr>
          <p:nvPr>
            <p:ph type="subTitle" idx="2"/>
          </p:nvPr>
        </p:nvSpPr>
        <p:spPr>
          <a:xfrm>
            <a:off x="4660052" y="3715875"/>
            <a:ext cx="2871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21" name="Google Shape;121;p9"/>
          <p:cNvSpPr txBox="1">
            <a:spLocks noGrp="1"/>
          </p:cNvSpPr>
          <p:nvPr>
            <p:ph type="subTitle" idx="3"/>
          </p:nvPr>
        </p:nvSpPr>
        <p:spPr>
          <a:xfrm>
            <a:off x="8237577" y="3715875"/>
            <a:ext cx="28716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1189050" y="5171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3" name="Google Shape;123;p9"/>
          <p:cNvSpPr txBox="1">
            <a:spLocks noGrp="1"/>
          </p:cNvSpPr>
          <p:nvPr>
            <p:ph type="body" idx="4"/>
          </p:nvPr>
        </p:nvSpPr>
        <p:spPr>
          <a:xfrm>
            <a:off x="1082525" y="4281578"/>
            <a:ext cx="2871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24" name="Google Shape;124;p9"/>
          <p:cNvSpPr txBox="1">
            <a:spLocks noGrp="1"/>
          </p:cNvSpPr>
          <p:nvPr>
            <p:ph type="body" idx="5"/>
          </p:nvPr>
        </p:nvSpPr>
        <p:spPr>
          <a:xfrm>
            <a:off x="4660050" y="4281577"/>
            <a:ext cx="2871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body" idx="6"/>
          </p:nvPr>
        </p:nvSpPr>
        <p:spPr>
          <a:xfrm>
            <a:off x="8237575" y="4281578"/>
            <a:ext cx="2871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grpSp>
        <p:nvGrpSpPr>
          <p:cNvPr id="126" name="Google Shape;126;p9"/>
          <p:cNvGrpSpPr/>
          <p:nvPr/>
        </p:nvGrpSpPr>
        <p:grpSpPr>
          <a:xfrm flipH="1">
            <a:off x="-381" y="-6"/>
            <a:ext cx="3044936" cy="2152725"/>
            <a:chOff x="5490052" y="-123201"/>
            <a:chExt cx="2254840" cy="1594139"/>
          </a:xfrm>
        </p:grpSpPr>
        <p:sp>
          <p:nvSpPr>
            <p:cNvPr id="127" name="Google Shape;127;p9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9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Text and Image">
  <p:cSld name="CUSTOM_9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>
            <a:spLocks noGrp="1"/>
          </p:cNvSpPr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subTitle" idx="1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10"/>
          <p:cNvSpPr>
            <a:spLocks noGrp="1"/>
          </p:cNvSpPr>
          <p:nvPr>
            <p:ph type="pic" idx="2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10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imeline">
  <p:cSld name="CUSTOM_14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1"/>
          <p:cNvGrpSpPr/>
          <p:nvPr/>
        </p:nvGrpSpPr>
        <p:grpSpPr>
          <a:xfrm>
            <a:off x="9147069" y="-6"/>
            <a:ext cx="3044936" cy="2152725"/>
            <a:chOff x="5490052" y="-123201"/>
            <a:chExt cx="2254840" cy="1594139"/>
          </a:xfrm>
        </p:grpSpPr>
        <p:sp>
          <p:nvSpPr>
            <p:cNvPr id="139" name="Google Shape;139;p11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1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1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11"/>
          <p:cNvSpPr txBox="1">
            <a:spLocks noGrp="1"/>
          </p:cNvSpPr>
          <p:nvPr>
            <p:ph type="subTitle" idx="1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2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5" name="Google Shape;145;p11"/>
          <p:cNvSpPr txBox="1">
            <a:spLocks noGrp="1"/>
          </p:cNvSpPr>
          <p:nvPr>
            <p:ph type="subTitle" idx="3"/>
          </p:nvPr>
        </p:nvSpPr>
        <p:spPr>
          <a:xfrm>
            <a:off x="5135153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6" name="Google Shape;146;p11"/>
          <p:cNvSpPr txBox="1">
            <a:spLocks noGrp="1"/>
          </p:cNvSpPr>
          <p:nvPr>
            <p:ph type="subTitle" idx="4"/>
          </p:nvPr>
        </p:nvSpPr>
        <p:spPr>
          <a:xfrm>
            <a:off x="7494930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7" name="Google Shape;147;p11"/>
          <p:cNvSpPr txBox="1">
            <a:spLocks noGrp="1"/>
          </p:cNvSpPr>
          <p:nvPr>
            <p:ph type="subTitle" idx="5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148" name="Google Shape;148;p11"/>
          <p:cNvSpPr txBox="1">
            <a:spLocks noGrp="1"/>
          </p:cNvSpPr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49" name="Google Shape;149;p11"/>
          <p:cNvSpPr txBox="1">
            <a:spLocks noGrp="1"/>
          </p:cNvSpPr>
          <p:nvPr>
            <p:ph type="body" idx="6"/>
          </p:nvPr>
        </p:nvSpPr>
        <p:spPr>
          <a:xfrm>
            <a:off x="415600" y="3848225"/>
            <a:ext cx="1997700" cy="1600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0" name="Google Shape;150;p11"/>
          <p:cNvSpPr txBox="1">
            <a:spLocks noGrp="1"/>
          </p:cNvSpPr>
          <p:nvPr>
            <p:ph type="body" idx="7"/>
          </p:nvPr>
        </p:nvSpPr>
        <p:spPr>
          <a:xfrm>
            <a:off x="2775375" y="3848225"/>
            <a:ext cx="1997700" cy="1600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1" name="Google Shape;151;p11"/>
          <p:cNvSpPr txBox="1">
            <a:spLocks noGrp="1"/>
          </p:cNvSpPr>
          <p:nvPr>
            <p:ph type="body" idx="8"/>
          </p:nvPr>
        </p:nvSpPr>
        <p:spPr>
          <a:xfrm>
            <a:off x="5135150" y="3848225"/>
            <a:ext cx="1997700" cy="1600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2" name="Google Shape;152;p11"/>
          <p:cNvSpPr txBox="1">
            <a:spLocks noGrp="1"/>
          </p:cNvSpPr>
          <p:nvPr>
            <p:ph type="body" idx="9"/>
          </p:nvPr>
        </p:nvSpPr>
        <p:spPr>
          <a:xfrm>
            <a:off x="7494925" y="3848225"/>
            <a:ext cx="1997700" cy="1600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3" name="Google Shape;153;p11"/>
          <p:cNvSpPr txBox="1">
            <a:spLocks noGrp="1"/>
          </p:cNvSpPr>
          <p:nvPr>
            <p:ph type="body" idx="13"/>
          </p:nvPr>
        </p:nvSpPr>
        <p:spPr>
          <a:xfrm>
            <a:off x="9854700" y="3848225"/>
            <a:ext cx="1997700" cy="1600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4" name="Google Shape;154;p1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Certificate">
  <p:cSld name="CUSTOM_23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5"/>
          <p:cNvGrpSpPr/>
          <p:nvPr/>
        </p:nvGrpSpPr>
        <p:grpSpPr>
          <a:xfrm flipH="1">
            <a:off x="10264107" y="5048298"/>
            <a:ext cx="1927893" cy="1809777"/>
            <a:chOff x="0" y="2828849"/>
            <a:chExt cx="1643838" cy="1543125"/>
          </a:xfrm>
        </p:grpSpPr>
        <p:sp>
          <p:nvSpPr>
            <p:cNvPr id="194" name="Google Shape;194;p15"/>
            <p:cNvSpPr/>
            <p:nvPr/>
          </p:nvSpPr>
          <p:spPr>
            <a:xfrm>
              <a:off x="0" y="3429923"/>
              <a:ext cx="1044106" cy="942051"/>
            </a:xfrm>
            <a:custGeom>
              <a:avLst/>
              <a:gdLst/>
              <a:ahLst/>
              <a:cxnLst/>
              <a:rect l="l" t="t" r="r" b="b"/>
              <a:pathLst>
                <a:path w="1044106" h="942051" extrusionOk="0">
                  <a:moveTo>
                    <a:pt x="0" y="0"/>
                  </a:moveTo>
                  <a:lnTo>
                    <a:pt x="0" y="206782"/>
                  </a:lnTo>
                  <a:cubicBezTo>
                    <a:pt x="273859" y="218253"/>
                    <a:pt x="485058" y="325178"/>
                    <a:pt x="634823" y="506651"/>
                  </a:cubicBezTo>
                  <a:cubicBezTo>
                    <a:pt x="738208" y="631921"/>
                    <a:pt x="807188" y="789810"/>
                    <a:pt x="835448" y="942052"/>
                  </a:cubicBezTo>
                  <a:lnTo>
                    <a:pt x="1040226" y="942052"/>
                  </a:lnTo>
                  <a:lnTo>
                    <a:pt x="1044107" y="942052"/>
                  </a:lnTo>
                  <a:cubicBezTo>
                    <a:pt x="1014438" y="744220"/>
                    <a:pt x="929275" y="538779"/>
                    <a:pt x="794333" y="375267"/>
                  </a:cubicBezTo>
                  <a:cubicBezTo>
                    <a:pt x="780817" y="358891"/>
                    <a:pt x="766626" y="343358"/>
                    <a:pt x="752277" y="327989"/>
                  </a:cubicBezTo>
                  <a:cubicBezTo>
                    <a:pt x="750705" y="326307"/>
                    <a:pt x="749290" y="324455"/>
                    <a:pt x="747723" y="322767"/>
                  </a:cubicBezTo>
                  <a:cubicBezTo>
                    <a:pt x="747638" y="322676"/>
                    <a:pt x="747541" y="322591"/>
                    <a:pt x="747456" y="322500"/>
                  </a:cubicBezTo>
                  <a:cubicBezTo>
                    <a:pt x="747025" y="322033"/>
                    <a:pt x="746551" y="321620"/>
                    <a:pt x="746114" y="321158"/>
                  </a:cubicBezTo>
                  <a:cubicBezTo>
                    <a:pt x="734595" y="308990"/>
                    <a:pt x="722797" y="297070"/>
                    <a:pt x="710762" y="285533"/>
                  </a:cubicBezTo>
                  <a:cubicBezTo>
                    <a:pt x="702394" y="277432"/>
                    <a:pt x="693796" y="269611"/>
                    <a:pt x="685180" y="261827"/>
                  </a:cubicBezTo>
                  <a:cubicBezTo>
                    <a:pt x="680868" y="257971"/>
                    <a:pt x="676691" y="253951"/>
                    <a:pt x="672325" y="250174"/>
                  </a:cubicBezTo>
                  <a:cubicBezTo>
                    <a:pt x="530413" y="127498"/>
                    <a:pt x="356278" y="46258"/>
                    <a:pt x="152946" y="14191"/>
                  </a:cubicBezTo>
                  <a:cubicBezTo>
                    <a:pt x="152501" y="14124"/>
                    <a:pt x="152054" y="13997"/>
                    <a:pt x="151607" y="13924"/>
                  </a:cubicBezTo>
                  <a:cubicBezTo>
                    <a:pt x="149765" y="13638"/>
                    <a:pt x="147829" y="13535"/>
                    <a:pt x="145982" y="13256"/>
                  </a:cubicBezTo>
                  <a:cubicBezTo>
                    <a:pt x="128863" y="10687"/>
                    <a:pt x="111590" y="8313"/>
                    <a:pt x="94018" y="6425"/>
                  </a:cubicBezTo>
                  <a:cubicBezTo>
                    <a:pt x="86810" y="5641"/>
                    <a:pt x="79464" y="5076"/>
                    <a:pt x="72187" y="4415"/>
                  </a:cubicBezTo>
                  <a:cubicBezTo>
                    <a:pt x="57169" y="3061"/>
                    <a:pt x="42129" y="1664"/>
                    <a:pt x="26786" y="802"/>
                  </a:cubicBezTo>
                  <a:cubicBezTo>
                    <a:pt x="23510" y="620"/>
                    <a:pt x="20164" y="559"/>
                    <a:pt x="16875" y="401"/>
                  </a:cubicBezTo>
                  <a:cubicBezTo>
                    <a:pt x="11305" y="128"/>
                    <a:pt x="5608" y="2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0" y="3222734"/>
              <a:ext cx="1248484" cy="1149240"/>
            </a:xfrm>
            <a:custGeom>
              <a:avLst/>
              <a:gdLst/>
              <a:ahLst/>
              <a:cxnLst/>
              <a:rect l="l" t="t" r="r" b="b"/>
              <a:pathLst>
                <a:path w="1248484" h="1149240" extrusionOk="0">
                  <a:moveTo>
                    <a:pt x="0" y="0"/>
                  </a:moveTo>
                  <a:lnTo>
                    <a:pt x="0" y="7499"/>
                  </a:lnTo>
                  <a:lnTo>
                    <a:pt x="0" y="206916"/>
                  </a:lnTo>
                  <a:cubicBezTo>
                    <a:pt x="5634" y="207129"/>
                    <a:pt x="11284" y="207311"/>
                    <a:pt x="16875" y="207590"/>
                  </a:cubicBezTo>
                  <a:cubicBezTo>
                    <a:pt x="20164" y="207748"/>
                    <a:pt x="23510" y="207809"/>
                    <a:pt x="26786" y="207991"/>
                  </a:cubicBezTo>
                  <a:cubicBezTo>
                    <a:pt x="42129" y="208853"/>
                    <a:pt x="57169" y="210250"/>
                    <a:pt x="72187" y="211604"/>
                  </a:cubicBezTo>
                  <a:cubicBezTo>
                    <a:pt x="79464" y="212265"/>
                    <a:pt x="86810" y="212830"/>
                    <a:pt x="94018" y="213614"/>
                  </a:cubicBezTo>
                  <a:cubicBezTo>
                    <a:pt x="111590" y="215502"/>
                    <a:pt x="128863" y="217876"/>
                    <a:pt x="145982" y="220445"/>
                  </a:cubicBezTo>
                  <a:cubicBezTo>
                    <a:pt x="147829" y="220724"/>
                    <a:pt x="149765" y="220827"/>
                    <a:pt x="151607" y="221113"/>
                  </a:cubicBezTo>
                  <a:cubicBezTo>
                    <a:pt x="152054" y="221186"/>
                    <a:pt x="152501" y="221313"/>
                    <a:pt x="152946" y="221380"/>
                  </a:cubicBezTo>
                  <a:cubicBezTo>
                    <a:pt x="358847" y="253526"/>
                    <a:pt x="531850" y="334808"/>
                    <a:pt x="672325" y="457363"/>
                  </a:cubicBezTo>
                  <a:cubicBezTo>
                    <a:pt x="676691" y="461140"/>
                    <a:pt x="680868" y="465160"/>
                    <a:pt x="685180" y="469016"/>
                  </a:cubicBezTo>
                  <a:cubicBezTo>
                    <a:pt x="693796" y="476800"/>
                    <a:pt x="702394" y="484621"/>
                    <a:pt x="710762" y="492721"/>
                  </a:cubicBezTo>
                  <a:cubicBezTo>
                    <a:pt x="722797" y="504259"/>
                    <a:pt x="734595" y="516179"/>
                    <a:pt x="746114" y="528347"/>
                  </a:cubicBezTo>
                  <a:cubicBezTo>
                    <a:pt x="746551" y="528808"/>
                    <a:pt x="747025" y="529222"/>
                    <a:pt x="747456" y="529689"/>
                  </a:cubicBezTo>
                  <a:cubicBezTo>
                    <a:pt x="747541" y="529780"/>
                    <a:pt x="747638" y="529865"/>
                    <a:pt x="747723" y="529956"/>
                  </a:cubicBezTo>
                  <a:cubicBezTo>
                    <a:pt x="749290" y="531644"/>
                    <a:pt x="750705" y="533496"/>
                    <a:pt x="752277" y="535178"/>
                  </a:cubicBezTo>
                  <a:cubicBezTo>
                    <a:pt x="764069" y="547979"/>
                    <a:pt x="775728" y="560943"/>
                    <a:pt x="786968" y="574417"/>
                  </a:cubicBezTo>
                  <a:cubicBezTo>
                    <a:pt x="927642" y="743114"/>
                    <a:pt x="1016102" y="959114"/>
                    <a:pt x="1040226" y="1149240"/>
                  </a:cubicBezTo>
                  <a:lnTo>
                    <a:pt x="1044107" y="1149240"/>
                  </a:lnTo>
                  <a:lnTo>
                    <a:pt x="1237767" y="1149240"/>
                  </a:lnTo>
                  <a:lnTo>
                    <a:pt x="1248484" y="1149240"/>
                  </a:lnTo>
                  <a:cubicBezTo>
                    <a:pt x="1224250" y="913591"/>
                    <a:pt x="1118369" y="649062"/>
                    <a:pt x="945670" y="441964"/>
                  </a:cubicBezTo>
                  <a:cubicBezTo>
                    <a:pt x="720860" y="172377"/>
                    <a:pt x="401836" y="1304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0" y="3022911"/>
              <a:ext cx="1445757" cy="1349063"/>
            </a:xfrm>
            <a:custGeom>
              <a:avLst/>
              <a:gdLst/>
              <a:ahLst/>
              <a:cxnLst/>
              <a:rect l="l" t="t" r="r" b="b"/>
              <a:pathLst>
                <a:path w="1445757" h="1349063" extrusionOk="0">
                  <a:moveTo>
                    <a:pt x="0" y="0"/>
                  </a:moveTo>
                  <a:lnTo>
                    <a:pt x="0" y="12588"/>
                  </a:lnTo>
                  <a:lnTo>
                    <a:pt x="0" y="199823"/>
                  </a:lnTo>
                  <a:lnTo>
                    <a:pt x="0" y="207323"/>
                  </a:lnTo>
                  <a:cubicBezTo>
                    <a:pt x="424848" y="229189"/>
                    <a:pt x="738633" y="387150"/>
                    <a:pt x="952234" y="650762"/>
                  </a:cubicBezTo>
                  <a:cubicBezTo>
                    <a:pt x="1113943" y="850331"/>
                    <a:pt x="1210205" y="1105223"/>
                    <a:pt x="1237767" y="1349064"/>
                  </a:cubicBezTo>
                  <a:lnTo>
                    <a:pt x="1248484" y="1349064"/>
                  </a:lnTo>
                  <a:lnTo>
                    <a:pt x="1436382" y="1349064"/>
                  </a:lnTo>
                  <a:lnTo>
                    <a:pt x="1445758" y="1349064"/>
                  </a:lnTo>
                  <a:cubicBezTo>
                    <a:pt x="1417625" y="1060829"/>
                    <a:pt x="1306049" y="758920"/>
                    <a:pt x="1112813" y="520447"/>
                  </a:cubicBezTo>
                  <a:cubicBezTo>
                    <a:pt x="860065" y="208519"/>
                    <a:pt x="488410" y="22746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0" y="2828849"/>
              <a:ext cx="1643838" cy="1543125"/>
            </a:xfrm>
            <a:custGeom>
              <a:avLst/>
              <a:gdLst/>
              <a:ahLst/>
              <a:cxnLst/>
              <a:rect l="l" t="t" r="r" b="b"/>
              <a:pathLst>
                <a:path w="1643838" h="1543125" extrusionOk="0">
                  <a:moveTo>
                    <a:pt x="0" y="0"/>
                  </a:moveTo>
                  <a:lnTo>
                    <a:pt x="0" y="194061"/>
                  </a:lnTo>
                  <a:lnTo>
                    <a:pt x="0" y="206649"/>
                  </a:lnTo>
                  <a:cubicBezTo>
                    <a:pt x="265248" y="217469"/>
                    <a:pt x="493099" y="275076"/>
                    <a:pt x="685981" y="374059"/>
                  </a:cubicBezTo>
                  <a:cubicBezTo>
                    <a:pt x="876381" y="471773"/>
                    <a:pt x="1030553" y="608609"/>
                    <a:pt x="1151384" y="777453"/>
                  </a:cubicBezTo>
                  <a:cubicBezTo>
                    <a:pt x="1254271" y="921230"/>
                    <a:pt x="1330173" y="1084578"/>
                    <a:pt x="1379868" y="1255717"/>
                  </a:cubicBezTo>
                  <a:cubicBezTo>
                    <a:pt x="1409142" y="1356533"/>
                    <a:pt x="1427875" y="1456086"/>
                    <a:pt x="1436382" y="1543125"/>
                  </a:cubicBezTo>
                  <a:lnTo>
                    <a:pt x="1445758" y="1543125"/>
                  </a:lnTo>
                  <a:lnTo>
                    <a:pt x="1643838" y="1543125"/>
                  </a:lnTo>
                  <a:cubicBezTo>
                    <a:pt x="1635088" y="1438028"/>
                    <a:pt x="1613502" y="1318442"/>
                    <a:pt x="1578483" y="1197854"/>
                  </a:cubicBezTo>
                  <a:cubicBezTo>
                    <a:pt x="1522559" y="1005263"/>
                    <a:pt x="1436844" y="820893"/>
                    <a:pt x="1319602" y="657053"/>
                  </a:cubicBezTo>
                  <a:cubicBezTo>
                    <a:pt x="1180142" y="462172"/>
                    <a:pt x="1000891" y="303130"/>
                    <a:pt x="780270" y="189908"/>
                  </a:cubicBezTo>
                  <a:cubicBezTo>
                    <a:pt x="558033" y="75866"/>
                    <a:pt x="298048" y="1114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15"/>
          <p:cNvGrpSpPr/>
          <p:nvPr/>
        </p:nvGrpSpPr>
        <p:grpSpPr>
          <a:xfrm flipH="1">
            <a:off x="-313" y="0"/>
            <a:ext cx="2390581" cy="1690106"/>
            <a:chOff x="5490052" y="-123201"/>
            <a:chExt cx="2254840" cy="1594139"/>
          </a:xfrm>
        </p:grpSpPr>
        <p:sp>
          <p:nvSpPr>
            <p:cNvPr id="199" name="Google Shape;199;p15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5"/>
          <p:cNvSpPr txBox="1">
            <a:spLocks noGrp="1"/>
          </p:cNvSpPr>
          <p:nvPr>
            <p:ph type="title"/>
          </p:nvPr>
        </p:nvSpPr>
        <p:spPr>
          <a:xfrm>
            <a:off x="415650" y="712714"/>
            <a:ext cx="11360700" cy="977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subTitle" idx="1"/>
          </p:nvPr>
        </p:nvSpPr>
        <p:spPr>
          <a:xfrm>
            <a:off x="2187000" y="2987663"/>
            <a:ext cx="7818000" cy="945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cxnSp>
        <p:nvCxnSpPr>
          <p:cNvPr id="205" name="Google Shape;205;p15"/>
          <p:cNvCxnSpPr/>
          <p:nvPr/>
        </p:nvCxnSpPr>
        <p:spPr>
          <a:xfrm>
            <a:off x="1783800" y="3566913"/>
            <a:ext cx="8624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" name="Google Shape;206;p15"/>
          <p:cNvSpPr txBox="1">
            <a:spLocks noGrp="1"/>
          </p:cNvSpPr>
          <p:nvPr>
            <p:ph type="subTitle" idx="2"/>
          </p:nvPr>
        </p:nvSpPr>
        <p:spPr>
          <a:xfrm>
            <a:off x="3914250" y="3890763"/>
            <a:ext cx="4363500" cy="298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title" idx="3"/>
          </p:nvPr>
        </p:nvSpPr>
        <p:spPr>
          <a:xfrm>
            <a:off x="415650" y="4237064"/>
            <a:ext cx="11360700" cy="977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208" name="Google Shape;208;p15"/>
          <p:cNvSpPr txBox="1">
            <a:spLocks noGrp="1"/>
          </p:cNvSpPr>
          <p:nvPr>
            <p:ph type="subTitle" idx="4"/>
          </p:nvPr>
        </p:nvSpPr>
        <p:spPr>
          <a:xfrm>
            <a:off x="3914250" y="5262363"/>
            <a:ext cx="4363500" cy="298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209" name="Google Shape;209;p15"/>
          <p:cNvGrpSpPr/>
          <p:nvPr/>
        </p:nvGrpSpPr>
        <p:grpSpPr>
          <a:xfrm>
            <a:off x="996863" y="6151888"/>
            <a:ext cx="10198275" cy="0"/>
            <a:chOff x="1007625" y="5986750"/>
            <a:chExt cx="10198275" cy="0"/>
          </a:xfrm>
        </p:grpSpPr>
        <p:cxnSp>
          <p:nvCxnSpPr>
            <p:cNvPr id="210" name="Google Shape;210;p15"/>
            <p:cNvCxnSpPr/>
            <p:nvPr/>
          </p:nvCxnSpPr>
          <p:spPr>
            <a:xfrm>
              <a:off x="1007625" y="5986750"/>
              <a:ext cx="2986500" cy="0"/>
            </a:xfrm>
            <a:prstGeom prst="straightConnector1">
              <a:avLst/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15"/>
            <p:cNvCxnSpPr/>
            <p:nvPr/>
          </p:nvCxnSpPr>
          <p:spPr>
            <a:xfrm>
              <a:off x="8219400" y="5986750"/>
              <a:ext cx="2986500" cy="0"/>
            </a:xfrm>
            <a:prstGeom prst="straightConnector1">
              <a:avLst/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2" name="Google Shape;212;p15"/>
          <p:cNvSpPr txBox="1">
            <a:spLocks noGrp="1"/>
          </p:cNvSpPr>
          <p:nvPr>
            <p:ph type="subTitle" idx="5"/>
          </p:nvPr>
        </p:nvSpPr>
        <p:spPr>
          <a:xfrm>
            <a:off x="996875" y="6151888"/>
            <a:ext cx="2981100" cy="298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600" i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i="1"/>
            </a:lvl9pPr>
          </a:lstStyle>
          <a:p>
            <a:endParaRPr/>
          </a:p>
        </p:txBody>
      </p:sp>
      <p:sp>
        <p:nvSpPr>
          <p:cNvPr id="213" name="Google Shape;213;p15"/>
          <p:cNvSpPr txBox="1">
            <a:spLocks noGrp="1"/>
          </p:cNvSpPr>
          <p:nvPr>
            <p:ph type="subTitle" idx="6"/>
          </p:nvPr>
        </p:nvSpPr>
        <p:spPr>
          <a:xfrm>
            <a:off x="8214050" y="6151888"/>
            <a:ext cx="2981100" cy="298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600" i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i="1"/>
            </a:lvl9pPr>
          </a:lstStyle>
          <a:p>
            <a:endParaRPr/>
          </a:p>
        </p:txBody>
      </p:sp>
      <p:sp>
        <p:nvSpPr>
          <p:cNvPr id="214" name="Google Shape;214;p15"/>
          <p:cNvSpPr txBox="1">
            <a:spLocks noGrp="1"/>
          </p:cNvSpPr>
          <p:nvPr>
            <p:ph type="subTitle" idx="7"/>
          </p:nvPr>
        </p:nvSpPr>
        <p:spPr>
          <a:xfrm>
            <a:off x="996875" y="5853688"/>
            <a:ext cx="2981100" cy="298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i="1"/>
            </a:lvl9pPr>
          </a:lstStyle>
          <a:p>
            <a:endParaRPr/>
          </a:p>
        </p:txBody>
      </p:sp>
      <p:sp>
        <p:nvSpPr>
          <p:cNvPr id="215" name="Google Shape;215;p15"/>
          <p:cNvSpPr txBox="1">
            <a:spLocks noGrp="1"/>
          </p:cNvSpPr>
          <p:nvPr>
            <p:ph type="subTitle" idx="8"/>
          </p:nvPr>
        </p:nvSpPr>
        <p:spPr>
          <a:xfrm>
            <a:off x="8214050" y="5853688"/>
            <a:ext cx="2981100" cy="298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i="1"/>
            </a:lvl9pPr>
          </a:lstStyle>
          <a:p>
            <a:endParaRPr/>
          </a:p>
        </p:txBody>
      </p:sp>
      <p:sp>
        <p:nvSpPr>
          <p:cNvPr id="216" name="Google Shape;216;p1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dist="47625" dir="2700000" algn="bl" rotWithShape="0">
              <a:srgbClr val="00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Bagel Fat One"/>
              <a:buNone/>
              <a:defRPr sz="50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dak"/>
              <a:buNone/>
              <a:defRPr sz="4000">
                <a:solidFill>
                  <a:schemeClr val="dk1"/>
                </a:solidFill>
                <a:latin typeface="Modak"/>
                <a:ea typeface="Modak"/>
                <a:cs typeface="Modak"/>
                <a:sym typeface="Moda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●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○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556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000"/>
              <a:buFont typeface="Didact Gothic"/>
              <a:buChar char="■"/>
              <a:defRPr sz="2000" b="1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"/>
          <p:cNvSpPr/>
          <p:nvPr/>
        </p:nvSpPr>
        <p:spPr>
          <a:xfrm>
            <a:off x="2490194" y="2480608"/>
            <a:ext cx="630572" cy="766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0" i="0" dirty="0"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accent3"/>
              </a:solidFill>
              <a:latin typeface="Bagel Fat One"/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6458076" y="2442556"/>
            <a:ext cx="632671" cy="76382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4"/>
                </a:solidFill>
                <a:latin typeface="Bagel Fat One"/>
              </a:rPr>
              <a:t>A</a:t>
            </a:r>
            <a:endParaRPr b="0" i="0" dirty="0"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accent4"/>
              </a:solidFill>
              <a:latin typeface="Bagel Fat One"/>
            </a:endParaRPr>
          </a:p>
        </p:txBody>
      </p:sp>
      <p:sp>
        <p:nvSpPr>
          <p:cNvPr id="254" name="Google Shape;254;p18"/>
          <p:cNvSpPr/>
          <p:nvPr/>
        </p:nvSpPr>
        <p:spPr>
          <a:xfrm>
            <a:off x="4836863" y="2453840"/>
            <a:ext cx="611687" cy="7596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Bagel Fat One"/>
              </a:rPr>
              <a:t>E</a:t>
            </a:r>
          </a:p>
        </p:txBody>
      </p:sp>
      <p:sp>
        <p:nvSpPr>
          <p:cNvPr id="264" name="Google Shape;264;p18"/>
          <p:cNvSpPr txBox="1">
            <a:spLocks noGrp="1"/>
          </p:cNvSpPr>
          <p:nvPr>
            <p:ph type="subTitle" idx="1"/>
          </p:nvPr>
        </p:nvSpPr>
        <p:spPr>
          <a:xfrm>
            <a:off x="733349" y="4010151"/>
            <a:ext cx="107253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Сайт «</a:t>
            </a:r>
            <a:r>
              <a:rPr lang="ru-RU" sz="4000" dirty="0" err="1" smtClean="0"/>
              <a:t>Эйка</a:t>
            </a:r>
            <a:r>
              <a:rPr lang="ru-RU" sz="4000" dirty="0" smtClean="0"/>
              <a:t>»</a:t>
            </a:r>
            <a:endParaRPr sz="4000" dirty="0"/>
          </a:p>
        </p:txBody>
      </p:sp>
      <p:sp>
        <p:nvSpPr>
          <p:cNvPr id="266" name="Google Shape;266;p18"/>
          <p:cNvSpPr/>
          <p:nvPr/>
        </p:nvSpPr>
        <p:spPr>
          <a:xfrm>
            <a:off x="5512541" y="2443409"/>
            <a:ext cx="221382" cy="76801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3"/>
                </a:solidFill>
                <a:latin typeface="Bagel Fat One"/>
              </a:rPr>
              <a:t>I</a:t>
            </a:r>
          </a:p>
        </p:txBody>
      </p:sp>
      <p:grpSp>
        <p:nvGrpSpPr>
          <p:cNvPr id="278" name="Google Shape;278;p18"/>
          <p:cNvGrpSpPr/>
          <p:nvPr/>
        </p:nvGrpSpPr>
        <p:grpSpPr>
          <a:xfrm>
            <a:off x="9661247" y="5038686"/>
            <a:ext cx="744386" cy="760722"/>
            <a:chOff x="480872" y="232611"/>
            <a:chExt cx="744386" cy="760722"/>
          </a:xfrm>
        </p:grpSpPr>
        <p:sp>
          <p:nvSpPr>
            <p:cNvPr id="279" name="Google Shape;279;p18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18"/>
          <p:cNvSpPr/>
          <p:nvPr/>
        </p:nvSpPr>
        <p:spPr>
          <a:xfrm>
            <a:off x="1460006" y="1006114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8"/>
          <p:cNvSpPr/>
          <p:nvPr/>
        </p:nvSpPr>
        <p:spPr>
          <a:xfrm>
            <a:off x="1807947" y="1447709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8"/>
          <p:cNvSpPr/>
          <p:nvPr/>
        </p:nvSpPr>
        <p:spPr>
          <a:xfrm>
            <a:off x="10245489" y="4735237"/>
            <a:ext cx="160124" cy="220626"/>
          </a:xfrm>
          <a:custGeom>
            <a:avLst/>
            <a:gdLst/>
            <a:ahLst/>
            <a:cxnLst/>
            <a:rect l="l" t="t" r="r" b="b"/>
            <a:pathLst>
              <a:path w="160124" h="220626" extrusionOk="0">
                <a:moveTo>
                  <a:pt x="80093" y="0"/>
                </a:moveTo>
                <a:cubicBezTo>
                  <a:pt x="78453" y="55591"/>
                  <a:pt x="44510" y="101078"/>
                  <a:pt x="0" y="110350"/>
                </a:cubicBezTo>
                <a:cubicBezTo>
                  <a:pt x="44510" y="119634"/>
                  <a:pt x="78453" y="165042"/>
                  <a:pt x="80093" y="220627"/>
                </a:cubicBezTo>
                <a:cubicBezTo>
                  <a:pt x="81793" y="165042"/>
                  <a:pt x="115675" y="119634"/>
                  <a:pt x="160124" y="110350"/>
                </a:cubicBezTo>
                <a:cubicBezTo>
                  <a:pt x="115675" y="101078"/>
                  <a:pt x="81793" y="55585"/>
                  <a:pt x="80093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" name="Google Shape;284;p18"/>
          <p:cNvGrpSpPr/>
          <p:nvPr/>
        </p:nvGrpSpPr>
        <p:grpSpPr>
          <a:xfrm>
            <a:off x="2133371" y="689780"/>
            <a:ext cx="849891" cy="853329"/>
            <a:chOff x="5815883" y="2747080"/>
            <a:chExt cx="849891" cy="853329"/>
          </a:xfrm>
        </p:grpSpPr>
        <p:sp>
          <p:nvSpPr>
            <p:cNvPr id="285" name="Google Shape;285;p18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610;p33"/>
          <p:cNvSpPr/>
          <p:nvPr/>
        </p:nvSpPr>
        <p:spPr>
          <a:xfrm>
            <a:off x="5797914" y="2443409"/>
            <a:ext cx="596171" cy="76801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  <a:latin typeface="Bagel Fat One"/>
              </a:rPr>
              <a:t>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19"/>
          <p:cNvGrpSpPr/>
          <p:nvPr/>
        </p:nvGrpSpPr>
        <p:grpSpPr>
          <a:xfrm>
            <a:off x="163571" y="150355"/>
            <a:ext cx="849891" cy="853329"/>
            <a:chOff x="5815883" y="2747080"/>
            <a:chExt cx="849891" cy="853329"/>
          </a:xfrm>
        </p:grpSpPr>
        <p:sp>
          <p:nvSpPr>
            <p:cNvPr id="292" name="Google Shape;292;p19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9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4" name="Google Shape;294;p19"/>
          <p:cNvSpPr txBox="1">
            <a:spLocks noGrp="1"/>
          </p:cNvSpPr>
          <p:nvPr>
            <p:ph type="title"/>
          </p:nvPr>
        </p:nvSpPr>
        <p:spPr>
          <a:xfrm>
            <a:off x="256194" y="720856"/>
            <a:ext cx="9482569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Актуальность проекта</a:t>
            </a:r>
            <a:endParaRPr dirty="0"/>
          </a:p>
        </p:txBody>
      </p:sp>
      <p:sp>
        <p:nvSpPr>
          <p:cNvPr id="295" name="Google Shape;295;p19"/>
          <p:cNvSpPr txBox="1">
            <a:spLocks noGrp="1"/>
          </p:cNvSpPr>
          <p:nvPr>
            <p:ph type="body" idx="1"/>
          </p:nvPr>
        </p:nvSpPr>
        <p:spPr>
          <a:xfrm>
            <a:off x="243630" y="1891717"/>
            <a:ext cx="8619450" cy="200291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ru-RU" sz="2800" dirty="0" smtClean="0"/>
              <a:t>В </a:t>
            </a:r>
            <a:r>
              <a:rPr lang="ru-RU" sz="2800" dirty="0"/>
              <a:t>последнее время ручная работа набирает значительные обороты, особенно – как подарочная продукция, но не часто встретишь интересные и красивые изделия, подходящие именно вам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296" name="Google Shape;296;p19"/>
          <p:cNvSpPr/>
          <p:nvPr/>
        </p:nvSpPr>
        <p:spPr>
          <a:xfrm>
            <a:off x="163571" y="1029526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9"/>
          <p:cNvSpPr/>
          <p:nvPr/>
        </p:nvSpPr>
        <p:spPr>
          <a:xfrm>
            <a:off x="1057625" y="676624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19"/>
          <p:cNvGrpSpPr/>
          <p:nvPr/>
        </p:nvGrpSpPr>
        <p:grpSpPr>
          <a:xfrm>
            <a:off x="9133041" y="3038344"/>
            <a:ext cx="849891" cy="853329"/>
            <a:chOff x="5815883" y="2747080"/>
            <a:chExt cx="849891" cy="853329"/>
          </a:xfrm>
        </p:grpSpPr>
        <p:sp>
          <p:nvSpPr>
            <p:cNvPr id="300" name="Google Shape;300;p19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19"/>
          <p:cNvGrpSpPr/>
          <p:nvPr/>
        </p:nvGrpSpPr>
        <p:grpSpPr>
          <a:xfrm>
            <a:off x="11371422" y="5966161"/>
            <a:ext cx="744386" cy="760722"/>
            <a:chOff x="480872" y="232611"/>
            <a:chExt cx="744386" cy="760722"/>
          </a:xfrm>
        </p:grpSpPr>
        <p:sp>
          <p:nvSpPr>
            <p:cNvPr id="303" name="Google Shape;303;p19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5" name="Google Shape;305;p19"/>
          <p:cNvGrpSpPr/>
          <p:nvPr/>
        </p:nvGrpSpPr>
        <p:grpSpPr>
          <a:xfrm>
            <a:off x="2100512" y="4251980"/>
            <a:ext cx="528632" cy="530685"/>
            <a:chOff x="5815883" y="2747080"/>
            <a:chExt cx="849891" cy="853329"/>
          </a:xfrm>
        </p:grpSpPr>
        <p:sp>
          <p:nvSpPr>
            <p:cNvPr id="306" name="Google Shape;306;p19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8" name="Google Shape;308;p19"/>
          <p:cNvGrpSpPr/>
          <p:nvPr/>
        </p:nvGrpSpPr>
        <p:grpSpPr>
          <a:xfrm>
            <a:off x="10815412" y="5425820"/>
            <a:ext cx="744386" cy="760722"/>
            <a:chOff x="480872" y="232611"/>
            <a:chExt cx="744386" cy="760722"/>
          </a:xfrm>
        </p:grpSpPr>
        <p:sp>
          <p:nvSpPr>
            <p:cNvPr id="309" name="Google Shape;309;p19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073337" y="4117185"/>
            <a:ext cx="7777952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2000"/>
            </a:pPr>
            <a:r>
              <a:rPr lang="ru-RU" sz="2800" b="1" dirty="0">
                <a:latin typeface="Didact Gothic"/>
                <a:sym typeface="Didact Gothic"/>
              </a:rPr>
              <a:t>Цель проекта: создать сайт «</a:t>
            </a:r>
            <a:r>
              <a:rPr lang="ru-RU" sz="2800" b="1" dirty="0" err="1">
                <a:latin typeface="Didact Gothic"/>
                <a:sym typeface="Didact Gothic"/>
              </a:rPr>
              <a:t>Эйка</a:t>
            </a:r>
            <a:r>
              <a:rPr lang="ru-RU" sz="2800" b="1" dirty="0">
                <a:latin typeface="Didact Gothic"/>
                <a:sym typeface="Didact Gothic"/>
              </a:rPr>
              <a:t>», в котором будет использоваться ИИ. На нашем сайте покупатели смогут воспользоваться виртуальным помощником, который подберет изделие по запросу покупателя.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"/>
          <p:cNvSpPr txBox="1">
            <a:spLocks noGrp="1"/>
          </p:cNvSpPr>
          <p:nvPr>
            <p:ph type="title"/>
          </p:nvPr>
        </p:nvSpPr>
        <p:spPr>
          <a:xfrm>
            <a:off x="4246686" y="375504"/>
            <a:ext cx="3362036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Проблема</a:t>
            </a:r>
            <a:endParaRPr dirty="0"/>
          </a:p>
        </p:txBody>
      </p:sp>
      <p:sp>
        <p:nvSpPr>
          <p:cNvPr id="316" name="Google Shape;316;p20"/>
          <p:cNvSpPr txBox="1">
            <a:spLocks noGrp="1"/>
          </p:cNvSpPr>
          <p:nvPr>
            <p:ph type="body" idx="1"/>
          </p:nvPr>
        </p:nvSpPr>
        <p:spPr>
          <a:xfrm>
            <a:off x="6043697" y="2210708"/>
            <a:ext cx="5773547" cy="339595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/>
            <a:r>
              <a:rPr lang="ru-RU" sz="2800" dirty="0" smtClean="0"/>
              <a:t>Отсутствие </a:t>
            </a:r>
            <a:r>
              <a:rPr lang="ru-RU" sz="2800" dirty="0"/>
              <a:t>возможности приобретения оригинального изделия ручной работы с конкретными для </a:t>
            </a:r>
            <a:r>
              <a:rPr lang="ru-RU" sz="2800" dirty="0" smtClean="0"/>
              <a:t>покупателя </a:t>
            </a:r>
            <a:r>
              <a:rPr lang="ru-RU" sz="2800" dirty="0"/>
              <a:t>характеристиками</a:t>
            </a:r>
            <a:r>
              <a:rPr lang="ru-RU" sz="2800" dirty="0" smtClean="0"/>
              <a:t>.</a:t>
            </a:r>
            <a:endParaRPr lang="ru-RU" sz="2800" dirty="0"/>
          </a:p>
          <a:p>
            <a:pPr marL="342900" indent="-342900"/>
            <a:r>
              <a:rPr lang="ru-RU" sz="2800" dirty="0"/>
              <a:t>Отсутствие полной, достоверной информации о </a:t>
            </a:r>
            <a:r>
              <a:rPr lang="ru-RU" sz="2800" dirty="0" smtClean="0"/>
              <a:t>мастерах</a:t>
            </a:r>
            <a:endParaRPr lang="ru-RU" sz="2800" dirty="0"/>
          </a:p>
        </p:txBody>
      </p:sp>
      <p:sp>
        <p:nvSpPr>
          <p:cNvPr id="317" name="Google Shape;317;p20"/>
          <p:cNvSpPr txBox="1">
            <a:spLocks noGrp="1"/>
          </p:cNvSpPr>
          <p:nvPr>
            <p:ph type="body" idx="2"/>
          </p:nvPr>
        </p:nvSpPr>
        <p:spPr>
          <a:xfrm>
            <a:off x="1155807" y="2396336"/>
            <a:ext cx="4993475" cy="302469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/>
            <a:r>
              <a:rPr lang="ru-RU" sz="2800" dirty="0" smtClean="0"/>
              <a:t>Устаревший формат</a:t>
            </a:r>
          </a:p>
          <a:p>
            <a:pPr marL="342900" indent="-342900"/>
            <a:r>
              <a:rPr lang="ru-RU" sz="2800" dirty="0" smtClean="0"/>
              <a:t>Неудобный интерфейс сайтов</a:t>
            </a:r>
          </a:p>
          <a:p>
            <a:pPr marL="342900" indent="-342900"/>
            <a:r>
              <a:rPr lang="ru-RU" sz="2800" dirty="0" smtClean="0"/>
              <a:t>Нет помощника с ИИ</a:t>
            </a:r>
            <a:endParaRPr sz="2800" dirty="0"/>
          </a:p>
        </p:txBody>
      </p:sp>
      <p:grpSp>
        <p:nvGrpSpPr>
          <p:cNvPr id="324" name="Google Shape;324;p20"/>
          <p:cNvGrpSpPr/>
          <p:nvPr/>
        </p:nvGrpSpPr>
        <p:grpSpPr>
          <a:xfrm>
            <a:off x="18018" y="2538850"/>
            <a:ext cx="744386" cy="760722"/>
            <a:chOff x="480872" y="232611"/>
            <a:chExt cx="744386" cy="760722"/>
          </a:xfrm>
        </p:grpSpPr>
        <p:sp>
          <p:nvSpPr>
            <p:cNvPr id="325" name="Google Shape;325;p20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" name="Google Shape;327;p20"/>
          <p:cNvGrpSpPr/>
          <p:nvPr/>
        </p:nvGrpSpPr>
        <p:grpSpPr>
          <a:xfrm>
            <a:off x="393772" y="3297111"/>
            <a:ext cx="744386" cy="760722"/>
            <a:chOff x="480872" y="232611"/>
            <a:chExt cx="744386" cy="760722"/>
          </a:xfrm>
        </p:grpSpPr>
        <p:sp>
          <p:nvSpPr>
            <p:cNvPr id="328" name="Google Shape;328;p20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0" name="Google Shape;330;p20"/>
          <p:cNvGrpSpPr/>
          <p:nvPr/>
        </p:nvGrpSpPr>
        <p:grpSpPr>
          <a:xfrm>
            <a:off x="224356" y="6004671"/>
            <a:ext cx="849891" cy="853329"/>
            <a:chOff x="5815883" y="2747080"/>
            <a:chExt cx="849891" cy="853329"/>
          </a:xfrm>
        </p:grpSpPr>
        <p:sp>
          <p:nvSpPr>
            <p:cNvPr id="331" name="Google Shape;331;p20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p20"/>
          <p:cNvSpPr/>
          <p:nvPr/>
        </p:nvSpPr>
        <p:spPr>
          <a:xfrm>
            <a:off x="11523531" y="475864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11847272" y="231684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5" name="Google Shape;335;p20"/>
          <p:cNvGrpSpPr/>
          <p:nvPr/>
        </p:nvGrpSpPr>
        <p:grpSpPr>
          <a:xfrm>
            <a:off x="11371422" y="5966161"/>
            <a:ext cx="744386" cy="760722"/>
            <a:chOff x="480872" y="232611"/>
            <a:chExt cx="744386" cy="760722"/>
          </a:xfrm>
        </p:grpSpPr>
        <p:sp>
          <p:nvSpPr>
            <p:cNvPr id="336" name="Google Shape;336;p20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0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" name="Google Shape;338;p20"/>
          <p:cNvGrpSpPr/>
          <p:nvPr/>
        </p:nvGrpSpPr>
        <p:grpSpPr>
          <a:xfrm>
            <a:off x="10690947" y="5662661"/>
            <a:ext cx="744386" cy="760722"/>
            <a:chOff x="480872" y="232611"/>
            <a:chExt cx="744386" cy="760722"/>
          </a:xfrm>
        </p:grpSpPr>
        <p:sp>
          <p:nvSpPr>
            <p:cNvPr id="339" name="Google Shape;339;p20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0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149282" y="1163787"/>
            <a:ext cx="4997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Проблема клиента, которую мы решаем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4247" y="1111713"/>
            <a:ext cx="60256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Почему существующих вариантов решения недостаточно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"/>
          <p:cNvSpPr txBox="1">
            <a:spLocks noGrp="1"/>
          </p:cNvSpPr>
          <p:nvPr>
            <p:ph type="title"/>
          </p:nvPr>
        </p:nvSpPr>
        <p:spPr>
          <a:xfrm>
            <a:off x="3138854" y="796542"/>
            <a:ext cx="6295292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1"/>
                </a:solidFill>
              </a:rPr>
              <a:t>Решение проблемы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346" name="Google Shape;346;p21"/>
          <p:cNvSpPr txBox="1">
            <a:spLocks noGrp="1"/>
          </p:cNvSpPr>
          <p:nvPr>
            <p:ph type="body" idx="1"/>
          </p:nvPr>
        </p:nvSpPr>
        <p:spPr>
          <a:xfrm>
            <a:off x="1425302" y="1462734"/>
            <a:ext cx="9608260" cy="587290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>
              <a:lnSpc>
                <a:spcPct val="150000"/>
              </a:lnSpc>
            </a:pPr>
            <a:r>
              <a:rPr lang="ru-RU" sz="2800" dirty="0"/>
              <a:t>Возможность индивидуального заказа рукодельного изделия. </a:t>
            </a:r>
            <a:endParaRPr lang="ru-RU" sz="2800" dirty="0" smtClean="0"/>
          </a:p>
          <a:p>
            <a:pPr lvl="0" algn="l">
              <a:lnSpc>
                <a:spcPct val="150000"/>
              </a:lnSpc>
            </a:pPr>
            <a:r>
              <a:rPr lang="ru-RU" sz="2800" dirty="0" smtClean="0"/>
              <a:t>Консультации </a:t>
            </a:r>
            <a:r>
              <a:rPr lang="ru-RU" sz="2800" dirty="0"/>
              <a:t>и рекомендации: виртуальный помощник с помощью опроса поможет покупателю подобрать изделие. </a:t>
            </a:r>
          </a:p>
          <a:p>
            <a:pPr lvl="0" algn="l">
              <a:lnSpc>
                <a:spcPct val="150000"/>
              </a:lnSpc>
            </a:pPr>
            <a:r>
              <a:rPr lang="ru-RU" sz="2800" dirty="0"/>
              <a:t>Обратная связь и улучшение </a:t>
            </a:r>
            <a:r>
              <a:rPr lang="ru-RU" sz="2800" dirty="0" smtClean="0"/>
              <a:t>сервиса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2"/>
          <p:cNvSpPr txBox="1">
            <a:spLocks noGrp="1"/>
          </p:cNvSpPr>
          <p:nvPr>
            <p:ph type="title"/>
          </p:nvPr>
        </p:nvSpPr>
        <p:spPr>
          <a:xfrm>
            <a:off x="4496653" y="486406"/>
            <a:ext cx="3181154" cy="105302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Рынок</a:t>
            </a:r>
            <a:endParaRPr dirty="0"/>
          </a:p>
        </p:txBody>
      </p:sp>
      <p:grpSp>
        <p:nvGrpSpPr>
          <p:cNvPr id="365" name="Google Shape;365;p22"/>
          <p:cNvGrpSpPr/>
          <p:nvPr/>
        </p:nvGrpSpPr>
        <p:grpSpPr>
          <a:xfrm rot="-5400000">
            <a:off x="1218514" y="282547"/>
            <a:ext cx="744386" cy="760722"/>
            <a:chOff x="480872" y="232611"/>
            <a:chExt cx="744386" cy="760722"/>
          </a:xfrm>
        </p:grpSpPr>
        <p:sp>
          <p:nvSpPr>
            <p:cNvPr id="366" name="Google Shape;366;p22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8" name="Google Shape;368;p22"/>
          <p:cNvGrpSpPr/>
          <p:nvPr/>
        </p:nvGrpSpPr>
        <p:grpSpPr>
          <a:xfrm rot="-5400000">
            <a:off x="915014" y="963022"/>
            <a:ext cx="744386" cy="760722"/>
            <a:chOff x="480872" y="232611"/>
            <a:chExt cx="744386" cy="760722"/>
          </a:xfrm>
        </p:grpSpPr>
        <p:sp>
          <p:nvSpPr>
            <p:cNvPr id="369" name="Google Shape;369;p22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1" name="Google Shape;371;p22"/>
          <p:cNvGrpSpPr/>
          <p:nvPr/>
        </p:nvGrpSpPr>
        <p:grpSpPr>
          <a:xfrm rot="-5400000">
            <a:off x="237609" y="236243"/>
            <a:ext cx="849891" cy="853329"/>
            <a:chOff x="5815883" y="2747080"/>
            <a:chExt cx="849891" cy="853329"/>
          </a:xfrm>
        </p:grpSpPr>
        <p:sp>
          <p:nvSpPr>
            <p:cNvPr id="372" name="Google Shape;372;p22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4" name="Google Shape;374;p22"/>
          <p:cNvSpPr/>
          <p:nvPr/>
        </p:nvSpPr>
        <p:spPr>
          <a:xfrm>
            <a:off x="11523531" y="6381364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2"/>
          <p:cNvSpPr/>
          <p:nvPr/>
        </p:nvSpPr>
        <p:spPr>
          <a:xfrm>
            <a:off x="11847272" y="6137184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Прямоугольник: скругленные углы 3">
            <a:extLst>
              <a:ext uri="{FF2B5EF4-FFF2-40B4-BE49-F238E27FC236}">
                <a16:creationId xmlns:a16="http://schemas.microsoft.com/office/drawing/2014/main" id="{235C923F-961A-3DFA-9932-35B7E41EA674}"/>
              </a:ext>
            </a:extLst>
          </p:cNvPr>
          <p:cNvSpPr/>
          <p:nvPr/>
        </p:nvSpPr>
        <p:spPr>
          <a:xfrm>
            <a:off x="2548431" y="2008910"/>
            <a:ext cx="2628900" cy="7556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TAM</a:t>
            </a:r>
            <a:endParaRPr lang="ru-RU" sz="2800" dirty="0"/>
          </a:p>
        </p:txBody>
      </p:sp>
      <p:sp>
        <p:nvSpPr>
          <p:cNvPr id="25" name="Прямоугольник: скругленные углы 4">
            <a:extLst>
              <a:ext uri="{FF2B5EF4-FFF2-40B4-BE49-F238E27FC236}">
                <a16:creationId xmlns:a16="http://schemas.microsoft.com/office/drawing/2014/main" id="{D3791791-5642-DA0C-89E5-DC0C82E1E0CB}"/>
              </a:ext>
            </a:extLst>
          </p:cNvPr>
          <p:cNvSpPr/>
          <p:nvPr/>
        </p:nvSpPr>
        <p:spPr>
          <a:xfrm>
            <a:off x="2548431" y="3155041"/>
            <a:ext cx="2628900" cy="7556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SAM</a:t>
            </a:r>
            <a:endParaRPr lang="ru-RU" sz="2800" dirty="0"/>
          </a:p>
        </p:txBody>
      </p:sp>
      <p:sp>
        <p:nvSpPr>
          <p:cNvPr id="26" name="Прямоугольник: скругленные углы 5">
            <a:extLst>
              <a:ext uri="{FF2B5EF4-FFF2-40B4-BE49-F238E27FC236}">
                <a16:creationId xmlns:a16="http://schemas.microsoft.com/office/drawing/2014/main" id="{B30691FF-E8D1-7879-11FF-DCF7E7E5A537}"/>
              </a:ext>
            </a:extLst>
          </p:cNvPr>
          <p:cNvSpPr/>
          <p:nvPr/>
        </p:nvSpPr>
        <p:spPr>
          <a:xfrm>
            <a:off x="2548431" y="4303455"/>
            <a:ext cx="2628900" cy="7556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SOM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42684" y="2063569"/>
            <a:ext cx="3470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40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40 032 090 руб</a:t>
            </a:r>
            <a:r>
              <a:rPr lang="ru-RU" sz="2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55927" y="3212550"/>
            <a:ext cx="5733066" cy="559566"/>
          </a:xfrm>
          <a:prstGeom prst="rect">
            <a:avLst/>
          </a:prstGeom>
          <a:solidFill>
            <a:srgbClr val="FFF9F1"/>
          </a:solidFill>
          <a:ln>
            <a:solidFill>
              <a:srgbClr val="FFF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942684" y="3173966"/>
            <a:ext cx="3508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40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26 688 060 руб.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14" y="5906410"/>
            <a:ext cx="9555265" cy="58526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942684" y="4361500"/>
            <a:ext cx="32490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sz="40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5 337 570 руб.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498" y="3155041"/>
            <a:ext cx="1189635" cy="5852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6"/>
          <p:cNvSpPr txBox="1">
            <a:spLocks noGrp="1"/>
          </p:cNvSpPr>
          <p:nvPr>
            <p:ph type="title"/>
          </p:nvPr>
        </p:nvSpPr>
        <p:spPr>
          <a:xfrm>
            <a:off x="873350" y="710176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Конкуренты</a:t>
            </a:r>
            <a:endParaRPr dirty="0"/>
          </a:p>
        </p:txBody>
      </p:sp>
      <p:sp>
        <p:nvSpPr>
          <p:cNvPr id="437" name="Google Shape;437;p26"/>
          <p:cNvSpPr txBox="1">
            <a:spLocks noGrp="1"/>
          </p:cNvSpPr>
          <p:nvPr>
            <p:ph type="body" idx="1"/>
          </p:nvPr>
        </p:nvSpPr>
        <p:spPr>
          <a:xfrm>
            <a:off x="-1118462" y="1907233"/>
            <a:ext cx="7324719" cy="413095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>
              <a:buNone/>
            </a:pPr>
            <a:r>
              <a:rPr lang="ru-RU" sz="3200" b="0" dirty="0" smtClean="0"/>
              <a:t>Сайт </a:t>
            </a:r>
            <a:r>
              <a:rPr lang="ru-RU" sz="3200" b="0" dirty="0"/>
              <a:t>«Ярмарка мастеров</a:t>
            </a:r>
            <a:r>
              <a:rPr lang="ru-RU" sz="3200" b="0" dirty="0" smtClean="0"/>
              <a:t>»</a:t>
            </a:r>
          </a:p>
          <a:p>
            <a:pPr marL="0" lvl="0" indent="0" algn="r">
              <a:buNone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b="0" dirty="0" smtClean="0"/>
              <a:t>Сайт </a:t>
            </a:r>
            <a:r>
              <a:rPr lang="ru-RU" sz="3200" b="0" dirty="0"/>
              <a:t>«Вселенная </a:t>
            </a:r>
            <a:r>
              <a:rPr lang="ru-RU" sz="3200" b="0" dirty="0" err="1"/>
              <a:t>Hand</a:t>
            </a:r>
            <a:r>
              <a:rPr lang="ru-RU" sz="3200" b="0" dirty="0"/>
              <a:t> </a:t>
            </a:r>
            <a:r>
              <a:rPr lang="ru-RU" sz="3200" b="0" dirty="0" err="1"/>
              <a:t>Made</a:t>
            </a:r>
            <a:r>
              <a:rPr lang="ru-RU" sz="3200" b="0" dirty="0" smtClean="0"/>
              <a:t>»</a:t>
            </a:r>
            <a:r>
              <a:rPr lang="ru-RU" sz="3200" b="0" dirty="0"/>
              <a:t> </a:t>
            </a:r>
            <a:endParaRPr lang="ru-RU" sz="3200" b="0" dirty="0" smtClean="0"/>
          </a:p>
          <a:p>
            <a:pPr marL="0" lvl="0" indent="0" algn="r">
              <a:buNone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b="0" dirty="0" smtClean="0"/>
              <a:t>Сайт </a:t>
            </a:r>
            <a:r>
              <a:rPr lang="ru-RU" sz="3200" b="0" dirty="0"/>
              <a:t>«</a:t>
            </a:r>
            <a:r>
              <a:rPr lang="ru-RU" sz="3200" b="0" dirty="0" err="1"/>
              <a:t>Be</a:t>
            </a:r>
            <a:r>
              <a:rPr lang="ru-RU" sz="3200" b="0" dirty="0"/>
              <a:t> </a:t>
            </a:r>
            <a:r>
              <a:rPr lang="ru-RU" sz="3200" b="0" dirty="0" err="1"/>
              <a:t>Master</a:t>
            </a:r>
            <a:r>
              <a:rPr lang="ru-RU" sz="3200" b="0" dirty="0" smtClean="0"/>
              <a:t>»</a:t>
            </a:r>
          </a:p>
          <a:p>
            <a:pPr marL="0" lvl="0" indent="0" algn="r">
              <a:buNone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b="0" dirty="0" smtClean="0"/>
              <a:t>Сайт </a:t>
            </a:r>
            <a:r>
              <a:rPr lang="ru-RU" sz="3200" b="0" dirty="0"/>
              <a:t>«</a:t>
            </a:r>
            <a:r>
              <a:rPr lang="ru-RU" sz="3200" b="0" dirty="0" err="1"/>
              <a:t>Авито</a:t>
            </a:r>
            <a:r>
              <a:rPr lang="ru-RU" sz="3200" b="0" dirty="0" smtClean="0"/>
              <a:t>»</a:t>
            </a:r>
            <a:endParaRPr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2872" t="11166" r="72300" b="84179"/>
          <a:stretch/>
        </p:blipFill>
        <p:spPr>
          <a:xfrm>
            <a:off x="6582341" y="1991909"/>
            <a:ext cx="3715051" cy="6559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8750" t="15000" r="75625" b="74259"/>
          <a:stretch/>
        </p:blipFill>
        <p:spPr>
          <a:xfrm>
            <a:off x="6582341" y="2647888"/>
            <a:ext cx="2857500" cy="1104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7084" t="11111" r="71562" b="76852"/>
          <a:stretch/>
        </p:blipFill>
        <p:spPr>
          <a:xfrm>
            <a:off x="6582341" y="3789642"/>
            <a:ext cx="2076450" cy="1238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16250" t="24074" r="76875" b="72222"/>
          <a:stretch/>
        </p:blipFill>
        <p:spPr>
          <a:xfrm>
            <a:off x="6582341" y="5314950"/>
            <a:ext cx="2386699" cy="7232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2143" y="262729"/>
            <a:ext cx="9029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Didact Gothic" panose="020B0604020202020204" charset="0"/>
              </a:rPr>
              <a:t>Проект </a:t>
            </a:r>
            <a:r>
              <a:rPr lang="ru-RU" sz="2400" b="1" dirty="0">
                <a:latin typeface="Didact Gothic" panose="020B0604020202020204" charset="0"/>
              </a:rPr>
              <a:t>сайт «</a:t>
            </a:r>
            <a:r>
              <a:rPr lang="ru-RU" sz="2400" b="1" dirty="0" err="1">
                <a:latin typeface="Didact Gothic" panose="020B0604020202020204" charset="0"/>
              </a:rPr>
              <a:t>Эйка</a:t>
            </a:r>
            <a:r>
              <a:rPr lang="ru-RU" sz="2400" b="1" dirty="0">
                <a:latin typeface="Didact Gothic" panose="020B0604020202020204" charset="0"/>
              </a:rPr>
              <a:t>» имеет конкурентные преимущества, которые делают его выдающимся на рынке ручных изделий: адаптация к </a:t>
            </a:r>
            <a:r>
              <a:rPr lang="ru-RU" sz="2400" b="1" dirty="0" smtClean="0">
                <a:latin typeface="Didact Gothic" panose="020B0604020202020204" charset="0"/>
              </a:rPr>
              <a:t>быстро</a:t>
            </a:r>
            <a:r>
              <a:rPr lang="en-US" sz="2400" b="1" dirty="0" smtClean="0">
                <a:latin typeface="Didact Gothic" panose="020B0604020202020204" charset="0"/>
              </a:rPr>
              <a:t> </a:t>
            </a:r>
            <a:r>
              <a:rPr lang="ru-RU" sz="2400" b="1" dirty="0">
                <a:latin typeface="Didact Gothic" panose="020B0604020202020204" charset="0"/>
              </a:rPr>
              <a:t>меняющемуся рынку, </a:t>
            </a:r>
            <a:r>
              <a:rPr lang="ru-RU" sz="2400" b="1" dirty="0">
                <a:latin typeface="Didact Gothic" panose="020B0604020202020204" charset="0"/>
              </a:rPr>
              <a:t/>
            </a:r>
            <a:br>
              <a:rPr lang="ru-RU" sz="2400" b="1" dirty="0">
                <a:latin typeface="Didact Gothic" panose="020B0604020202020204" charset="0"/>
              </a:rPr>
            </a:br>
            <a:endParaRPr lang="ru-RU" sz="2400" b="1" dirty="0">
              <a:latin typeface="Didact Gothic" panose="020B060402020202020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143" y="2893851"/>
            <a:ext cx="1118235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atin typeface="Didact Gothic" panose="020B0604020202020204" charset="0"/>
              </a:rPr>
              <a:t>Преимущества </a:t>
            </a:r>
            <a:r>
              <a:rPr lang="ru-RU" sz="2800" b="1" dirty="0" smtClean="0">
                <a:latin typeface="Didact Gothic" panose="020B0604020202020204" charset="0"/>
              </a:rPr>
              <a:t>ИИ: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Didact Gothic" panose="020B0604020202020204" charset="0"/>
              </a:rPr>
              <a:t>Высокая </a:t>
            </a:r>
            <a:r>
              <a:rPr lang="ru-RU" sz="2400" b="1" dirty="0">
                <a:latin typeface="Didact Gothic" panose="020B0604020202020204" charset="0"/>
              </a:rPr>
              <a:t>скорость и точность обработки данных. ИИ может быстро обработать огромные объемы данных и выявить </a:t>
            </a:r>
            <a:r>
              <a:rPr lang="ru-RU" sz="2400" b="1" dirty="0" smtClean="0">
                <a:latin typeface="Didact Gothic" panose="020B0604020202020204" charset="0"/>
              </a:rPr>
              <a:t>скрытые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143" y="1324191"/>
            <a:ext cx="10687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Didact Gothic" panose="020B0604020202020204" charset="0"/>
              </a:rPr>
              <a:t>возможность </a:t>
            </a:r>
            <a:r>
              <a:rPr lang="ru-RU" sz="2400" b="1" dirty="0">
                <a:latin typeface="Didact Gothic" panose="020B0604020202020204" charset="0"/>
              </a:rPr>
              <a:t>формирования индивидуального подхода к </a:t>
            </a:r>
            <a:endParaRPr lang="en-US" sz="2400" b="1" dirty="0" smtClean="0">
              <a:latin typeface="Didact Gothic" panose="020B0604020202020204" charset="0"/>
            </a:endParaRPr>
          </a:p>
          <a:p>
            <a:r>
              <a:rPr lang="ru-RU" sz="2400" b="1" dirty="0" smtClean="0">
                <a:latin typeface="Didact Gothic" panose="020B0604020202020204" charset="0"/>
              </a:rPr>
              <a:t>запросам </a:t>
            </a:r>
            <a:r>
              <a:rPr lang="ru-RU" sz="2400" b="1" dirty="0">
                <a:latin typeface="Didact Gothic" panose="020B0604020202020204" charset="0"/>
              </a:rPr>
              <a:t>клиента по ассортименту и объёму продажи, удобный дизайн и виртуальный помощник, которые упростят поиск и использование сайта.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95854" y="4432367"/>
            <a:ext cx="10134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Didact Gothic" panose="020B0604020202020204" charset="0"/>
              </a:rPr>
              <a:t>Автоматизация рутинных задач. ИИ может выполнять задачи, которые требуют многочисленных и однотипных действий, что позволяет сократить время и улучшить эффективность работы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6927" y="4013878"/>
            <a:ext cx="10801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Didact Gothic" panose="020B0604020202020204" charset="0"/>
              </a:rPr>
              <a:t>закономерности, что может привести к более точным результатам</a:t>
            </a:r>
          </a:p>
        </p:txBody>
      </p:sp>
    </p:spTree>
    <p:extLst>
      <p:ext uri="{BB962C8B-B14F-4D97-AF65-F5344CB8AC3E}">
        <p14:creationId xmlns:p14="http://schemas.microsoft.com/office/powerpoint/2010/main" val="137912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24"/>
          <p:cNvGrpSpPr/>
          <p:nvPr/>
        </p:nvGrpSpPr>
        <p:grpSpPr>
          <a:xfrm rot="10800000">
            <a:off x="4476851" y="0"/>
            <a:ext cx="7715150" cy="6858000"/>
            <a:chOff x="0" y="0"/>
            <a:chExt cx="7715150" cy="6855804"/>
          </a:xfrm>
        </p:grpSpPr>
        <p:sp>
          <p:nvSpPr>
            <p:cNvPr id="398" name="Google Shape;398;p24"/>
            <p:cNvSpPr/>
            <p:nvPr/>
          </p:nvSpPr>
          <p:spPr>
            <a:xfrm rot="10800000">
              <a:off x="2289208" y="4022930"/>
              <a:ext cx="2231017" cy="2820085"/>
            </a:xfrm>
            <a:custGeom>
              <a:avLst/>
              <a:gdLst/>
              <a:ahLst/>
              <a:cxnLst/>
              <a:rect l="l" t="t" r="r" b="b"/>
              <a:pathLst>
                <a:path w="1425570" h="1801971" extrusionOk="0">
                  <a:moveTo>
                    <a:pt x="199575" y="1114"/>
                  </a:moveTo>
                  <a:cubicBezTo>
                    <a:pt x="199575" y="1114"/>
                    <a:pt x="289328" y="405865"/>
                    <a:pt x="247387" y="846865"/>
                  </a:cubicBezTo>
                  <a:cubicBezTo>
                    <a:pt x="205447" y="1287870"/>
                    <a:pt x="-97276" y="1646414"/>
                    <a:pt x="31812" y="1765119"/>
                  </a:cubicBezTo>
                  <a:cubicBezTo>
                    <a:pt x="222406" y="1940393"/>
                    <a:pt x="323709" y="1439535"/>
                    <a:pt x="672647" y="1329245"/>
                  </a:cubicBezTo>
                  <a:cubicBezTo>
                    <a:pt x="900803" y="1257132"/>
                    <a:pt x="1172133" y="1576414"/>
                    <a:pt x="1375964" y="1418482"/>
                  </a:cubicBezTo>
                  <a:cubicBezTo>
                    <a:pt x="1579261" y="1260933"/>
                    <a:pt x="1105788" y="1038133"/>
                    <a:pt x="891986" y="683517"/>
                  </a:cubicBezTo>
                  <a:cubicBezTo>
                    <a:pt x="678185" y="328894"/>
                    <a:pt x="520751" y="0"/>
                    <a:pt x="520751" y="0"/>
                  </a:cubicBezTo>
                  <a:lnTo>
                    <a:pt x="199575" y="1114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4"/>
            <p:cNvSpPr/>
            <p:nvPr/>
          </p:nvSpPr>
          <p:spPr>
            <a:xfrm rot="10800000">
              <a:off x="16499" y="3434734"/>
              <a:ext cx="3297047" cy="3421070"/>
            </a:xfrm>
            <a:custGeom>
              <a:avLst/>
              <a:gdLst/>
              <a:ahLst/>
              <a:cxnLst/>
              <a:rect l="l" t="t" r="r" b="b"/>
              <a:pathLst>
                <a:path w="2106739" h="2185987" extrusionOk="0">
                  <a:moveTo>
                    <a:pt x="0" y="0"/>
                  </a:moveTo>
                  <a:cubicBezTo>
                    <a:pt x="0" y="0"/>
                    <a:pt x="324911" y="657660"/>
                    <a:pt x="855322" y="1198480"/>
                  </a:cubicBezTo>
                  <a:cubicBezTo>
                    <a:pt x="1385728" y="1739293"/>
                    <a:pt x="2106739" y="2185988"/>
                    <a:pt x="2106739" y="2185988"/>
                  </a:cubicBezTo>
                  <a:lnTo>
                    <a:pt x="2106739" y="1523002"/>
                  </a:lnTo>
                  <a:cubicBezTo>
                    <a:pt x="2106739" y="1523002"/>
                    <a:pt x="1595704" y="1195644"/>
                    <a:pt x="1272178" y="818531"/>
                  </a:cubicBezTo>
                  <a:cubicBezTo>
                    <a:pt x="948652" y="441421"/>
                    <a:pt x="748938" y="4702"/>
                    <a:pt x="748938" y="47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4"/>
            <p:cNvSpPr/>
            <p:nvPr/>
          </p:nvSpPr>
          <p:spPr>
            <a:xfrm rot="10800000">
              <a:off x="15233" y="4983395"/>
              <a:ext cx="1647055" cy="1869475"/>
            </a:xfrm>
            <a:custGeom>
              <a:avLst/>
              <a:gdLst/>
              <a:ahLst/>
              <a:cxnLst/>
              <a:rect l="l" t="t" r="r" b="b"/>
              <a:pathLst>
                <a:path w="1052431" h="1194553" extrusionOk="0">
                  <a:moveTo>
                    <a:pt x="1052431" y="1194554"/>
                  </a:moveTo>
                  <a:cubicBezTo>
                    <a:pt x="1052431" y="1194554"/>
                    <a:pt x="708928" y="928161"/>
                    <a:pt x="456811" y="635506"/>
                  </a:cubicBezTo>
                  <a:cubicBezTo>
                    <a:pt x="204754" y="342852"/>
                    <a:pt x="0" y="1769"/>
                    <a:pt x="0" y="1769"/>
                  </a:cubicBezTo>
                  <a:lnTo>
                    <a:pt x="509821" y="0"/>
                  </a:lnTo>
                  <a:cubicBezTo>
                    <a:pt x="509821" y="0"/>
                    <a:pt x="590823" y="196462"/>
                    <a:pt x="714332" y="342932"/>
                  </a:cubicBezTo>
                  <a:cubicBezTo>
                    <a:pt x="837780" y="489402"/>
                    <a:pt x="1052431" y="621600"/>
                    <a:pt x="1052431" y="621600"/>
                  </a:cubicBezTo>
                  <a:lnTo>
                    <a:pt x="1052431" y="1194554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4"/>
            <p:cNvSpPr/>
            <p:nvPr/>
          </p:nvSpPr>
          <p:spPr>
            <a:xfrm rot="10800000">
              <a:off x="16830" y="6633198"/>
              <a:ext cx="254773" cy="222606"/>
            </a:xfrm>
            <a:custGeom>
              <a:avLst/>
              <a:gdLst/>
              <a:ahLst/>
              <a:cxnLst/>
              <a:rect l="l" t="t" r="r" b="b"/>
              <a:pathLst>
                <a:path w="162794" h="142240" extrusionOk="0">
                  <a:moveTo>
                    <a:pt x="162431" y="142240"/>
                  </a:moveTo>
                  <a:lnTo>
                    <a:pt x="0" y="562"/>
                  </a:lnTo>
                  <a:lnTo>
                    <a:pt x="162795" y="0"/>
                  </a:lnTo>
                  <a:lnTo>
                    <a:pt x="162431" y="14224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4"/>
            <p:cNvSpPr/>
            <p:nvPr/>
          </p:nvSpPr>
          <p:spPr>
            <a:xfrm rot="10800000">
              <a:off x="4070" y="0"/>
              <a:ext cx="4326884" cy="778569"/>
            </a:xfrm>
            <a:custGeom>
              <a:avLst/>
              <a:gdLst/>
              <a:ahLst/>
              <a:cxnLst/>
              <a:rect l="l" t="t" r="r" b="b"/>
              <a:pathLst>
                <a:path w="2764782" h="497488" extrusionOk="0">
                  <a:moveTo>
                    <a:pt x="0" y="491732"/>
                  </a:moveTo>
                  <a:cubicBezTo>
                    <a:pt x="0" y="491732"/>
                    <a:pt x="357925" y="-67516"/>
                    <a:pt x="1046159" y="6801"/>
                  </a:cubicBezTo>
                  <a:cubicBezTo>
                    <a:pt x="2062352" y="116526"/>
                    <a:pt x="2764783" y="497489"/>
                    <a:pt x="2764783" y="497489"/>
                  </a:cubicBezTo>
                  <a:lnTo>
                    <a:pt x="0" y="491732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4"/>
            <p:cNvSpPr/>
            <p:nvPr/>
          </p:nvSpPr>
          <p:spPr>
            <a:xfrm rot="10800000">
              <a:off x="0" y="10238"/>
              <a:ext cx="6088944" cy="2324501"/>
            </a:xfrm>
            <a:custGeom>
              <a:avLst/>
              <a:gdLst/>
              <a:ahLst/>
              <a:cxnLst/>
              <a:rect l="l" t="t" r="r" b="b"/>
              <a:pathLst>
                <a:path w="3890699" h="1485304" extrusionOk="0">
                  <a:moveTo>
                    <a:pt x="0" y="1485304"/>
                  </a:moveTo>
                  <a:cubicBezTo>
                    <a:pt x="0" y="1485304"/>
                    <a:pt x="942385" y="162333"/>
                    <a:pt x="1905683" y="18124"/>
                  </a:cubicBezTo>
                  <a:cubicBezTo>
                    <a:pt x="2790905" y="-114401"/>
                    <a:pt x="3888089" y="523306"/>
                    <a:pt x="3888089" y="523306"/>
                  </a:cubicBezTo>
                  <a:lnTo>
                    <a:pt x="3890699" y="1278316"/>
                  </a:lnTo>
                  <a:cubicBezTo>
                    <a:pt x="3890699" y="1278316"/>
                    <a:pt x="2730305" y="535256"/>
                    <a:pt x="1900358" y="651721"/>
                  </a:cubicBezTo>
                  <a:cubicBezTo>
                    <a:pt x="1254004" y="742421"/>
                    <a:pt x="756449" y="1482682"/>
                    <a:pt x="756449" y="1482682"/>
                  </a:cubicBezTo>
                  <a:lnTo>
                    <a:pt x="0" y="1485304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4"/>
            <p:cNvSpPr/>
            <p:nvPr/>
          </p:nvSpPr>
          <p:spPr>
            <a:xfrm rot="10800000">
              <a:off x="6661" y="6147"/>
              <a:ext cx="7708489" cy="4344883"/>
            </a:xfrm>
            <a:custGeom>
              <a:avLst/>
              <a:gdLst/>
              <a:ahLst/>
              <a:cxnLst/>
              <a:rect l="l" t="t" r="r" b="b"/>
              <a:pathLst>
                <a:path w="4925552" h="2776283" extrusionOk="0">
                  <a:moveTo>
                    <a:pt x="0" y="2776283"/>
                  </a:moveTo>
                  <a:cubicBezTo>
                    <a:pt x="0" y="2776283"/>
                    <a:pt x="674851" y="2071466"/>
                    <a:pt x="1394283" y="1378569"/>
                  </a:cubicBezTo>
                  <a:cubicBezTo>
                    <a:pt x="2113710" y="685671"/>
                    <a:pt x="2292032" y="94143"/>
                    <a:pt x="2886609" y="4664"/>
                  </a:cubicBezTo>
                  <a:cubicBezTo>
                    <a:pt x="3481161" y="-84810"/>
                    <a:pt x="4924095" y="1142834"/>
                    <a:pt x="4924095" y="1142834"/>
                  </a:cubicBezTo>
                  <a:lnTo>
                    <a:pt x="4925552" y="1558664"/>
                  </a:lnTo>
                  <a:cubicBezTo>
                    <a:pt x="4925552" y="1558664"/>
                    <a:pt x="3867898" y="756376"/>
                    <a:pt x="3101680" y="879386"/>
                  </a:cubicBezTo>
                  <a:cubicBezTo>
                    <a:pt x="2039921" y="1049839"/>
                    <a:pt x="614870" y="2774152"/>
                    <a:pt x="614870" y="2774152"/>
                  </a:cubicBezTo>
                  <a:lnTo>
                    <a:pt x="0" y="2776283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6" name="Google Shape;406;p24"/>
          <p:cNvSpPr txBox="1">
            <a:spLocks noGrp="1"/>
          </p:cNvSpPr>
          <p:nvPr>
            <p:ph type="title" idx="4294967295"/>
          </p:nvPr>
        </p:nvSpPr>
        <p:spPr>
          <a:xfrm>
            <a:off x="5821389" y="5497533"/>
            <a:ext cx="6262825" cy="116329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 smtClean="0">
                <a:solidFill>
                  <a:schemeClr val="accent2">
                    <a:lumMod val="75000"/>
                  </a:schemeClr>
                </a:solidFill>
              </a:rPr>
              <a:t>Бизнес-модель</a:t>
            </a:r>
            <a:endParaRPr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07" name="Google Shape;407;p24"/>
          <p:cNvSpPr txBox="1">
            <a:spLocks noGrp="1"/>
          </p:cNvSpPr>
          <p:nvPr>
            <p:ph type="body" idx="4294967295"/>
          </p:nvPr>
        </p:nvSpPr>
        <p:spPr>
          <a:xfrm>
            <a:off x="0" y="-33997"/>
            <a:ext cx="7861047" cy="255566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ru-RU" sz="2800" dirty="0" smtClean="0">
                <a:solidFill>
                  <a:srgbClr val="FCA577"/>
                </a:solidFill>
              </a:rPr>
              <a:t>Варианты </a:t>
            </a:r>
            <a:r>
              <a:rPr lang="ru-RU" sz="2800" dirty="0">
                <a:solidFill>
                  <a:srgbClr val="FCA577"/>
                </a:solidFill>
              </a:rPr>
              <a:t>монетизации: </a:t>
            </a:r>
            <a:endParaRPr lang="ru-RU" sz="2800" dirty="0" smtClean="0">
              <a:solidFill>
                <a:srgbClr val="FCA577"/>
              </a:solidFill>
            </a:endParaRPr>
          </a:p>
          <a:p>
            <a:pPr indent="-457200"/>
            <a:r>
              <a:rPr lang="ru-RU" sz="2800" dirty="0" smtClean="0">
                <a:solidFill>
                  <a:srgbClr val="FCA577"/>
                </a:solidFill>
              </a:rPr>
              <a:t>Подписка </a:t>
            </a:r>
            <a:r>
              <a:rPr lang="ru-RU" sz="2800" dirty="0">
                <a:solidFill>
                  <a:srgbClr val="FCA577"/>
                </a:solidFill>
              </a:rPr>
              <a:t>на размещение объявлений мастерами на сайте </a:t>
            </a:r>
            <a:endParaRPr lang="ru-RU" sz="2800" dirty="0" smtClean="0">
              <a:solidFill>
                <a:srgbClr val="FCA577"/>
              </a:solidFill>
            </a:endParaRPr>
          </a:p>
          <a:p>
            <a:pPr indent="-457200"/>
            <a:r>
              <a:rPr lang="ru-RU" sz="2800" dirty="0">
                <a:solidFill>
                  <a:srgbClr val="FCA577"/>
                </a:solidFill>
              </a:rPr>
              <a:t>Процент с продаж и заказов изделий ручной работы (10%) </a:t>
            </a:r>
          </a:p>
          <a:p>
            <a:pPr marL="0" lvl="0" indent="0">
              <a:buNone/>
            </a:pPr>
            <a:endParaRPr lang="ru-RU" sz="2800" dirty="0" smtClean="0"/>
          </a:p>
          <a:p>
            <a:pPr marL="0" lvl="0" indent="0">
              <a:buNone/>
            </a:pPr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-9838" y="2437858"/>
            <a:ext cx="745118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2000"/>
            </a:pPr>
            <a:r>
              <a:rPr lang="ru-RU" sz="2800" b="1" dirty="0">
                <a:solidFill>
                  <a:srgbClr val="9BA59C"/>
                </a:solidFill>
                <a:latin typeface="Didact Gothic"/>
                <a:sym typeface="Didact Gothic"/>
              </a:rPr>
              <a:t>Способы привлечения финансовых ресурсов: поиск инвесторов на конкурсе </a:t>
            </a:r>
            <a:r>
              <a:rPr lang="ru-RU" sz="2800" b="1" dirty="0" err="1">
                <a:solidFill>
                  <a:srgbClr val="9BA59C"/>
                </a:solidFill>
                <a:latin typeface="Didact Gothic"/>
                <a:sym typeface="Didact Gothic"/>
              </a:rPr>
              <a:t>стартапов</a:t>
            </a:r>
            <a:r>
              <a:rPr lang="ru-RU" sz="2800" b="1" dirty="0">
                <a:solidFill>
                  <a:srgbClr val="9BA59C"/>
                </a:solidFill>
                <a:latin typeface="Didact Gothic"/>
                <a:sym typeface="Didact Gothic"/>
              </a:rPr>
              <a:t> и размещение информации о проекте на сайте по поиску инвесторов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" y="5497533"/>
            <a:ext cx="371475" cy="1350226"/>
          </a:xfrm>
          <a:prstGeom prst="rect">
            <a:avLst/>
          </a:prstGeom>
          <a:solidFill>
            <a:srgbClr val="FFF9F1"/>
          </a:solidFill>
          <a:ln>
            <a:solidFill>
              <a:srgbClr val="FFF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57" y="4889697"/>
            <a:ext cx="6096000" cy="15788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2000"/>
            </a:pPr>
            <a:r>
              <a:rPr lang="ru-RU" sz="2800" b="1" dirty="0" smtClean="0">
                <a:latin typeface="Didact Gothic"/>
                <a:sym typeface="Didact Gothic"/>
              </a:rPr>
              <a:t>Каналы </a:t>
            </a:r>
            <a:r>
              <a:rPr lang="ru-RU" sz="2800" b="1" dirty="0">
                <a:latin typeface="Didact Gothic"/>
                <a:sym typeface="Didact Gothic"/>
              </a:rPr>
              <a:t>продвижения и сбыта: </a:t>
            </a:r>
          </a:p>
          <a:p>
            <a:pPr lvl="0">
              <a:lnSpc>
                <a:spcPct val="115000"/>
              </a:lnSpc>
              <a:buSzPts val="2000"/>
            </a:pPr>
            <a:r>
              <a:rPr lang="ru-RU" sz="2800" b="1" dirty="0" err="1">
                <a:latin typeface="Didact Gothic"/>
                <a:sym typeface="Didact Gothic"/>
              </a:rPr>
              <a:t>соцсети</a:t>
            </a:r>
            <a:r>
              <a:rPr lang="ru-RU" sz="2800" b="1" dirty="0">
                <a:latin typeface="Didact Gothic"/>
                <a:sym typeface="Didact Gothic"/>
              </a:rPr>
              <a:t>, личный сайт, мобильное приложение</a:t>
            </a:r>
            <a:r>
              <a:rPr lang="ru-RU" sz="2000" b="1" dirty="0">
                <a:latin typeface="Didact Gothic"/>
                <a:sym typeface="Didact Gothic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7"/>
          <p:cNvSpPr txBox="1">
            <a:spLocks noGrp="1"/>
          </p:cNvSpPr>
          <p:nvPr>
            <p:ph type="title"/>
          </p:nvPr>
        </p:nvSpPr>
        <p:spPr>
          <a:xfrm>
            <a:off x="4041181" y="97298"/>
            <a:ext cx="7513650" cy="130520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5900" dirty="0" smtClean="0"/>
              <a:t>Текущие результаты</a:t>
            </a:r>
            <a:endParaRPr sz="5900" dirty="0"/>
          </a:p>
        </p:txBody>
      </p:sp>
      <p:sp>
        <p:nvSpPr>
          <p:cNvPr id="443" name="Google Shape;443;p27"/>
          <p:cNvSpPr txBox="1">
            <a:spLocks noGrp="1"/>
          </p:cNvSpPr>
          <p:nvPr>
            <p:ph type="body" idx="4294967295"/>
          </p:nvPr>
        </p:nvSpPr>
        <p:spPr>
          <a:xfrm>
            <a:off x="626940" y="1745982"/>
            <a:ext cx="10055714" cy="521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SzPts val="1900"/>
              <a:buNone/>
            </a:pPr>
            <a:r>
              <a:rPr lang="ru-RU" sz="2800" dirty="0"/>
              <a:t>Проект сайт «</a:t>
            </a:r>
            <a:r>
              <a:rPr lang="ru-RU" sz="2800" dirty="0" err="1"/>
              <a:t>Эйка</a:t>
            </a:r>
            <a:r>
              <a:rPr lang="ru-RU" sz="2800" dirty="0"/>
              <a:t>» предполагает использование ряда технических решений. Технический объект, который может быть реализован: разработка сайта и приложения, позволяющий клиентам делать заказы онлайн. Наш проект находится на стадии разработки, мы провели исследования рынка, потребительских потребностей. Рассчитали TAM, SAM и SOM. Проанализировали основных конкурентов, а также провели опрос предполагаемой ЦА.</a:t>
            </a:r>
            <a:br>
              <a:rPr lang="ru-RU" sz="2800" dirty="0"/>
            </a:br>
            <a:r>
              <a:rPr lang="ru-RU" sz="2800" dirty="0"/>
              <a:t>Уровень готовности продукта TRL 2</a:t>
            </a:r>
            <a:endParaRPr sz="2800" dirty="0"/>
          </a:p>
        </p:txBody>
      </p:sp>
      <p:grpSp>
        <p:nvGrpSpPr>
          <p:cNvPr id="445" name="Google Shape;445;p27"/>
          <p:cNvGrpSpPr/>
          <p:nvPr/>
        </p:nvGrpSpPr>
        <p:grpSpPr>
          <a:xfrm flipH="1">
            <a:off x="9604279" y="4428817"/>
            <a:ext cx="2587730" cy="2429187"/>
            <a:chOff x="0" y="2828849"/>
            <a:chExt cx="1643838" cy="1543125"/>
          </a:xfrm>
        </p:grpSpPr>
        <p:sp>
          <p:nvSpPr>
            <p:cNvPr id="446" name="Google Shape;446;p27"/>
            <p:cNvSpPr/>
            <p:nvPr/>
          </p:nvSpPr>
          <p:spPr>
            <a:xfrm>
              <a:off x="0" y="3429923"/>
              <a:ext cx="1044106" cy="942051"/>
            </a:xfrm>
            <a:custGeom>
              <a:avLst/>
              <a:gdLst/>
              <a:ahLst/>
              <a:cxnLst/>
              <a:rect l="l" t="t" r="r" b="b"/>
              <a:pathLst>
                <a:path w="1044106" h="942051" extrusionOk="0">
                  <a:moveTo>
                    <a:pt x="0" y="0"/>
                  </a:moveTo>
                  <a:lnTo>
                    <a:pt x="0" y="206782"/>
                  </a:lnTo>
                  <a:cubicBezTo>
                    <a:pt x="273859" y="218253"/>
                    <a:pt x="485058" y="325178"/>
                    <a:pt x="634823" y="506651"/>
                  </a:cubicBezTo>
                  <a:cubicBezTo>
                    <a:pt x="738208" y="631921"/>
                    <a:pt x="807188" y="789810"/>
                    <a:pt x="835448" y="942052"/>
                  </a:cubicBezTo>
                  <a:lnTo>
                    <a:pt x="1040226" y="942052"/>
                  </a:lnTo>
                  <a:lnTo>
                    <a:pt x="1044107" y="942052"/>
                  </a:lnTo>
                  <a:cubicBezTo>
                    <a:pt x="1014438" y="744220"/>
                    <a:pt x="929275" y="538779"/>
                    <a:pt x="794333" y="375267"/>
                  </a:cubicBezTo>
                  <a:cubicBezTo>
                    <a:pt x="780817" y="358891"/>
                    <a:pt x="766626" y="343358"/>
                    <a:pt x="752277" y="327989"/>
                  </a:cubicBezTo>
                  <a:cubicBezTo>
                    <a:pt x="750705" y="326307"/>
                    <a:pt x="749290" y="324455"/>
                    <a:pt x="747723" y="322767"/>
                  </a:cubicBezTo>
                  <a:cubicBezTo>
                    <a:pt x="747638" y="322676"/>
                    <a:pt x="747541" y="322591"/>
                    <a:pt x="747456" y="322500"/>
                  </a:cubicBezTo>
                  <a:cubicBezTo>
                    <a:pt x="747025" y="322033"/>
                    <a:pt x="746551" y="321620"/>
                    <a:pt x="746114" y="321158"/>
                  </a:cubicBezTo>
                  <a:cubicBezTo>
                    <a:pt x="734595" y="308990"/>
                    <a:pt x="722797" y="297070"/>
                    <a:pt x="710762" y="285533"/>
                  </a:cubicBezTo>
                  <a:cubicBezTo>
                    <a:pt x="702394" y="277432"/>
                    <a:pt x="693796" y="269611"/>
                    <a:pt x="685180" y="261827"/>
                  </a:cubicBezTo>
                  <a:cubicBezTo>
                    <a:pt x="680868" y="257971"/>
                    <a:pt x="676691" y="253951"/>
                    <a:pt x="672325" y="250174"/>
                  </a:cubicBezTo>
                  <a:cubicBezTo>
                    <a:pt x="530413" y="127498"/>
                    <a:pt x="356278" y="46258"/>
                    <a:pt x="152946" y="14191"/>
                  </a:cubicBezTo>
                  <a:cubicBezTo>
                    <a:pt x="152501" y="14124"/>
                    <a:pt x="152054" y="13997"/>
                    <a:pt x="151607" y="13924"/>
                  </a:cubicBezTo>
                  <a:cubicBezTo>
                    <a:pt x="149765" y="13638"/>
                    <a:pt x="147829" y="13535"/>
                    <a:pt x="145982" y="13256"/>
                  </a:cubicBezTo>
                  <a:cubicBezTo>
                    <a:pt x="128863" y="10687"/>
                    <a:pt x="111590" y="8313"/>
                    <a:pt x="94018" y="6425"/>
                  </a:cubicBezTo>
                  <a:cubicBezTo>
                    <a:pt x="86810" y="5641"/>
                    <a:pt x="79464" y="5076"/>
                    <a:pt x="72187" y="4415"/>
                  </a:cubicBezTo>
                  <a:cubicBezTo>
                    <a:pt x="57169" y="3061"/>
                    <a:pt x="42129" y="1664"/>
                    <a:pt x="26786" y="802"/>
                  </a:cubicBezTo>
                  <a:cubicBezTo>
                    <a:pt x="23510" y="620"/>
                    <a:pt x="20164" y="559"/>
                    <a:pt x="16875" y="401"/>
                  </a:cubicBezTo>
                  <a:cubicBezTo>
                    <a:pt x="11305" y="128"/>
                    <a:pt x="5608" y="2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0" y="3222734"/>
              <a:ext cx="1248484" cy="1149240"/>
            </a:xfrm>
            <a:custGeom>
              <a:avLst/>
              <a:gdLst/>
              <a:ahLst/>
              <a:cxnLst/>
              <a:rect l="l" t="t" r="r" b="b"/>
              <a:pathLst>
                <a:path w="1248484" h="1149240" extrusionOk="0">
                  <a:moveTo>
                    <a:pt x="0" y="0"/>
                  </a:moveTo>
                  <a:lnTo>
                    <a:pt x="0" y="7499"/>
                  </a:lnTo>
                  <a:lnTo>
                    <a:pt x="0" y="206916"/>
                  </a:lnTo>
                  <a:cubicBezTo>
                    <a:pt x="5634" y="207129"/>
                    <a:pt x="11284" y="207311"/>
                    <a:pt x="16875" y="207590"/>
                  </a:cubicBezTo>
                  <a:cubicBezTo>
                    <a:pt x="20164" y="207748"/>
                    <a:pt x="23510" y="207809"/>
                    <a:pt x="26786" y="207991"/>
                  </a:cubicBezTo>
                  <a:cubicBezTo>
                    <a:pt x="42129" y="208853"/>
                    <a:pt x="57169" y="210250"/>
                    <a:pt x="72187" y="211604"/>
                  </a:cubicBezTo>
                  <a:cubicBezTo>
                    <a:pt x="79464" y="212265"/>
                    <a:pt x="86810" y="212830"/>
                    <a:pt x="94018" y="213614"/>
                  </a:cubicBezTo>
                  <a:cubicBezTo>
                    <a:pt x="111590" y="215502"/>
                    <a:pt x="128863" y="217876"/>
                    <a:pt x="145982" y="220445"/>
                  </a:cubicBezTo>
                  <a:cubicBezTo>
                    <a:pt x="147829" y="220724"/>
                    <a:pt x="149765" y="220827"/>
                    <a:pt x="151607" y="221113"/>
                  </a:cubicBezTo>
                  <a:cubicBezTo>
                    <a:pt x="152054" y="221186"/>
                    <a:pt x="152501" y="221313"/>
                    <a:pt x="152946" y="221380"/>
                  </a:cubicBezTo>
                  <a:cubicBezTo>
                    <a:pt x="358847" y="253526"/>
                    <a:pt x="531850" y="334808"/>
                    <a:pt x="672325" y="457363"/>
                  </a:cubicBezTo>
                  <a:cubicBezTo>
                    <a:pt x="676691" y="461140"/>
                    <a:pt x="680868" y="465160"/>
                    <a:pt x="685180" y="469016"/>
                  </a:cubicBezTo>
                  <a:cubicBezTo>
                    <a:pt x="693796" y="476800"/>
                    <a:pt x="702394" y="484621"/>
                    <a:pt x="710762" y="492721"/>
                  </a:cubicBezTo>
                  <a:cubicBezTo>
                    <a:pt x="722797" y="504259"/>
                    <a:pt x="734595" y="516179"/>
                    <a:pt x="746114" y="528347"/>
                  </a:cubicBezTo>
                  <a:cubicBezTo>
                    <a:pt x="746551" y="528808"/>
                    <a:pt x="747025" y="529222"/>
                    <a:pt x="747456" y="529689"/>
                  </a:cubicBezTo>
                  <a:cubicBezTo>
                    <a:pt x="747541" y="529780"/>
                    <a:pt x="747638" y="529865"/>
                    <a:pt x="747723" y="529956"/>
                  </a:cubicBezTo>
                  <a:cubicBezTo>
                    <a:pt x="749290" y="531644"/>
                    <a:pt x="750705" y="533496"/>
                    <a:pt x="752277" y="535178"/>
                  </a:cubicBezTo>
                  <a:cubicBezTo>
                    <a:pt x="764069" y="547979"/>
                    <a:pt x="775728" y="560943"/>
                    <a:pt x="786968" y="574417"/>
                  </a:cubicBezTo>
                  <a:cubicBezTo>
                    <a:pt x="927642" y="743114"/>
                    <a:pt x="1016102" y="959114"/>
                    <a:pt x="1040226" y="1149240"/>
                  </a:cubicBezTo>
                  <a:lnTo>
                    <a:pt x="1044107" y="1149240"/>
                  </a:lnTo>
                  <a:lnTo>
                    <a:pt x="1237767" y="1149240"/>
                  </a:lnTo>
                  <a:lnTo>
                    <a:pt x="1248484" y="1149240"/>
                  </a:lnTo>
                  <a:cubicBezTo>
                    <a:pt x="1224250" y="913591"/>
                    <a:pt x="1118369" y="649062"/>
                    <a:pt x="945670" y="441964"/>
                  </a:cubicBezTo>
                  <a:cubicBezTo>
                    <a:pt x="720860" y="172377"/>
                    <a:pt x="401836" y="1304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0" y="3022911"/>
              <a:ext cx="1445757" cy="1349063"/>
            </a:xfrm>
            <a:custGeom>
              <a:avLst/>
              <a:gdLst/>
              <a:ahLst/>
              <a:cxnLst/>
              <a:rect l="l" t="t" r="r" b="b"/>
              <a:pathLst>
                <a:path w="1445757" h="1349063" extrusionOk="0">
                  <a:moveTo>
                    <a:pt x="0" y="0"/>
                  </a:moveTo>
                  <a:lnTo>
                    <a:pt x="0" y="12588"/>
                  </a:lnTo>
                  <a:lnTo>
                    <a:pt x="0" y="199823"/>
                  </a:lnTo>
                  <a:lnTo>
                    <a:pt x="0" y="207323"/>
                  </a:lnTo>
                  <a:cubicBezTo>
                    <a:pt x="424848" y="229189"/>
                    <a:pt x="738633" y="387150"/>
                    <a:pt x="952234" y="650762"/>
                  </a:cubicBezTo>
                  <a:cubicBezTo>
                    <a:pt x="1113943" y="850331"/>
                    <a:pt x="1210205" y="1105223"/>
                    <a:pt x="1237767" y="1349064"/>
                  </a:cubicBezTo>
                  <a:lnTo>
                    <a:pt x="1248484" y="1349064"/>
                  </a:lnTo>
                  <a:lnTo>
                    <a:pt x="1436382" y="1349064"/>
                  </a:lnTo>
                  <a:lnTo>
                    <a:pt x="1445758" y="1349064"/>
                  </a:lnTo>
                  <a:cubicBezTo>
                    <a:pt x="1417625" y="1060829"/>
                    <a:pt x="1306049" y="758920"/>
                    <a:pt x="1112813" y="520447"/>
                  </a:cubicBezTo>
                  <a:cubicBezTo>
                    <a:pt x="860065" y="208519"/>
                    <a:pt x="488410" y="22746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0" y="2828849"/>
              <a:ext cx="1643838" cy="1543125"/>
            </a:xfrm>
            <a:custGeom>
              <a:avLst/>
              <a:gdLst/>
              <a:ahLst/>
              <a:cxnLst/>
              <a:rect l="l" t="t" r="r" b="b"/>
              <a:pathLst>
                <a:path w="1643838" h="1543125" extrusionOk="0">
                  <a:moveTo>
                    <a:pt x="0" y="0"/>
                  </a:moveTo>
                  <a:lnTo>
                    <a:pt x="0" y="194061"/>
                  </a:lnTo>
                  <a:lnTo>
                    <a:pt x="0" y="206649"/>
                  </a:lnTo>
                  <a:cubicBezTo>
                    <a:pt x="265248" y="217469"/>
                    <a:pt x="493099" y="275076"/>
                    <a:pt x="685981" y="374059"/>
                  </a:cubicBezTo>
                  <a:cubicBezTo>
                    <a:pt x="876381" y="471773"/>
                    <a:pt x="1030553" y="608609"/>
                    <a:pt x="1151384" y="777453"/>
                  </a:cubicBezTo>
                  <a:cubicBezTo>
                    <a:pt x="1254271" y="921230"/>
                    <a:pt x="1330173" y="1084578"/>
                    <a:pt x="1379868" y="1255717"/>
                  </a:cubicBezTo>
                  <a:cubicBezTo>
                    <a:pt x="1409142" y="1356533"/>
                    <a:pt x="1427875" y="1456086"/>
                    <a:pt x="1436382" y="1543125"/>
                  </a:cubicBezTo>
                  <a:lnTo>
                    <a:pt x="1445758" y="1543125"/>
                  </a:lnTo>
                  <a:lnTo>
                    <a:pt x="1643838" y="1543125"/>
                  </a:lnTo>
                  <a:cubicBezTo>
                    <a:pt x="1635088" y="1438028"/>
                    <a:pt x="1613502" y="1318442"/>
                    <a:pt x="1578483" y="1197854"/>
                  </a:cubicBezTo>
                  <a:cubicBezTo>
                    <a:pt x="1522559" y="1005263"/>
                    <a:pt x="1436844" y="820893"/>
                    <a:pt x="1319602" y="657053"/>
                  </a:cubicBezTo>
                  <a:cubicBezTo>
                    <a:pt x="1180142" y="462172"/>
                    <a:pt x="1000891" y="303130"/>
                    <a:pt x="780270" y="189908"/>
                  </a:cubicBezTo>
                  <a:cubicBezTo>
                    <a:pt x="558033" y="75866"/>
                    <a:pt x="298048" y="1114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0" name="Google Shape;450;p27"/>
          <p:cNvGrpSpPr/>
          <p:nvPr/>
        </p:nvGrpSpPr>
        <p:grpSpPr>
          <a:xfrm flipH="1">
            <a:off x="0" y="0"/>
            <a:ext cx="3549569" cy="2509494"/>
            <a:chOff x="5490052" y="-123201"/>
            <a:chExt cx="2254840" cy="1594139"/>
          </a:xfrm>
        </p:grpSpPr>
        <p:sp>
          <p:nvSpPr>
            <p:cNvPr id="451" name="Google Shape;451;p27"/>
            <p:cNvSpPr/>
            <p:nvPr/>
          </p:nvSpPr>
          <p:spPr>
            <a:xfrm>
              <a:off x="6007706" y="-123201"/>
              <a:ext cx="1737185" cy="831321"/>
            </a:xfrm>
            <a:custGeom>
              <a:avLst/>
              <a:gdLst/>
              <a:ahLst/>
              <a:cxnLst/>
              <a:rect l="l" t="t" r="r" b="b"/>
              <a:pathLst>
                <a:path w="1737185" h="831321" extrusionOk="0">
                  <a:moveTo>
                    <a:pt x="0" y="0"/>
                  </a:moveTo>
                  <a:cubicBezTo>
                    <a:pt x="95084" y="178636"/>
                    <a:pt x="221872" y="312518"/>
                    <a:pt x="379870" y="408924"/>
                  </a:cubicBezTo>
                  <a:cubicBezTo>
                    <a:pt x="526028" y="498085"/>
                    <a:pt x="690098" y="552047"/>
                    <a:pt x="898860" y="590520"/>
                  </a:cubicBezTo>
                  <a:cubicBezTo>
                    <a:pt x="972880" y="604155"/>
                    <a:pt x="1014049" y="610328"/>
                    <a:pt x="1166036" y="631508"/>
                  </a:cubicBezTo>
                  <a:cubicBezTo>
                    <a:pt x="1383846" y="661864"/>
                    <a:pt x="1484158" y="682176"/>
                    <a:pt x="1578398" y="721072"/>
                  </a:cubicBezTo>
                  <a:cubicBezTo>
                    <a:pt x="1646468" y="749183"/>
                    <a:pt x="1698445" y="784596"/>
                    <a:pt x="1737186" y="831321"/>
                  </a:cubicBezTo>
                  <a:lnTo>
                    <a:pt x="1737186" y="781226"/>
                  </a:lnTo>
                  <a:lnTo>
                    <a:pt x="1737186" y="562436"/>
                  </a:lnTo>
                  <a:cubicBezTo>
                    <a:pt x="1712655" y="548757"/>
                    <a:pt x="1687091" y="535823"/>
                    <a:pt x="1659583" y="524485"/>
                  </a:cubicBezTo>
                  <a:cubicBezTo>
                    <a:pt x="1542937" y="476324"/>
                    <a:pt x="1431452" y="453954"/>
                    <a:pt x="1195486" y="421068"/>
                  </a:cubicBezTo>
                  <a:cubicBezTo>
                    <a:pt x="1046961" y="400369"/>
                    <a:pt x="1007127" y="394446"/>
                    <a:pt x="937418" y="381599"/>
                  </a:cubicBezTo>
                  <a:cubicBezTo>
                    <a:pt x="751974" y="347428"/>
                    <a:pt x="611221" y="301043"/>
                    <a:pt x="490687" y="227517"/>
                  </a:cubicBezTo>
                  <a:cubicBezTo>
                    <a:pt x="396083" y="169802"/>
                    <a:pt x="315930" y="95122"/>
                    <a:pt x="248954" y="0"/>
                  </a:cubicBezTo>
                  <a:lnTo>
                    <a:pt x="80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5861974" y="-123201"/>
              <a:ext cx="1882918" cy="1109123"/>
            </a:xfrm>
            <a:custGeom>
              <a:avLst/>
              <a:gdLst/>
              <a:ahLst/>
              <a:cxnLst/>
              <a:rect l="l" t="t" r="r" b="b"/>
              <a:pathLst>
                <a:path w="1882918" h="1109123" extrusionOk="0">
                  <a:moveTo>
                    <a:pt x="0" y="0"/>
                  </a:moveTo>
                  <a:cubicBezTo>
                    <a:pt x="66163" y="206791"/>
                    <a:pt x="181376" y="365696"/>
                    <a:pt x="343073" y="483498"/>
                  </a:cubicBezTo>
                  <a:cubicBezTo>
                    <a:pt x="512669" y="607036"/>
                    <a:pt x="711776" y="677349"/>
                    <a:pt x="1005487" y="738150"/>
                  </a:cubicBezTo>
                  <a:cubicBezTo>
                    <a:pt x="1059166" y="749256"/>
                    <a:pt x="1063234" y="750088"/>
                    <a:pt x="1205506" y="777048"/>
                  </a:cubicBezTo>
                  <a:cubicBezTo>
                    <a:pt x="1437524" y="821011"/>
                    <a:pt x="1548645" y="848269"/>
                    <a:pt x="1651629" y="893179"/>
                  </a:cubicBezTo>
                  <a:cubicBezTo>
                    <a:pt x="1771980" y="945667"/>
                    <a:pt x="1844725" y="1013098"/>
                    <a:pt x="1880490" y="1109124"/>
                  </a:cubicBezTo>
                  <a:lnTo>
                    <a:pt x="1882919" y="1108177"/>
                  </a:lnTo>
                  <a:lnTo>
                    <a:pt x="1882919" y="964721"/>
                  </a:lnTo>
                  <a:lnTo>
                    <a:pt x="1882919" y="831321"/>
                  </a:lnTo>
                  <a:lnTo>
                    <a:pt x="1882919" y="781226"/>
                  </a:lnTo>
                  <a:cubicBezTo>
                    <a:pt x="1839685" y="750003"/>
                    <a:pt x="1791229" y="722309"/>
                    <a:pt x="1736640" y="698491"/>
                  </a:cubicBezTo>
                  <a:cubicBezTo>
                    <a:pt x="1614042" y="645027"/>
                    <a:pt x="1492781" y="615087"/>
                    <a:pt x="1244975" y="568129"/>
                  </a:cubicBezTo>
                  <a:cubicBezTo>
                    <a:pt x="1104404" y="541486"/>
                    <a:pt x="1100517" y="540736"/>
                    <a:pt x="1048600" y="529988"/>
                  </a:cubicBezTo>
                  <a:cubicBezTo>
                    <a:pt x="782031" y="474816"/>
                    <a:pt x="607517" y="413132"/>
                    <a:pt x="468099" y="311579"/>
                  </a:cubicBezTo>
                  <a:cubicBezTo>
                    <a:pt x="360500" y="233171"/>
                    <a:pt x="279861" y="131714"/>
                    <a:pt x="226001" y="0"/>
                  </a:cubicBezTo>
                  <a:lnTo>
                    <a:pt x="145733" y="0"/>
                  </a:lnTo>
                  <a:lnTo>
                    <a:pt x="46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5687587" y="-123201"/>
              <a:ext cx="2057305" cy="1266618"/>
            </a:xfrm>
            <a:custGeom>
              <a:avLst/>
              <a:gdLst/>
              <a:ahLst/>
              <a:cxnLst/>
              <a:rect l="l" t="t" r="r" b="b"/>
              <a:pathLst>
                <a:path w="2057305" h="1266618" extrusionOk="0">
                  <a:moveTo>
                    <a:pt x="0" y="0"/>
                  </a:moveTo>
                  <a:cubicBezTo>
                    <a:pt x="69927" y="258373"/>
                    <a:pt x="201603" y="458347"/>
                    <a:pt x="392008" y="607408"/>
                  </a:cubicBezTo>
                  <a:cubicBezTo>
                    <a:pt x="574174" y="749984"/>
                    <a:pt x="794595" y="840047"/>
                    <a:pt x="1091464" y="912154"/>
                  </a:cubicBezTo>
                  <a:cubicBezTo>
                    <a:pt x="1145567" y="925301"/>
                    <a:pt x="1201795" y="937888"/>
                    <a:pt x="1268347" y="951818"/>
                  </a:cubicBezTo>
                  <a:cubicBezTo>
                    <a:pt x="1293910" y="957180"/>
                    <a:pt x="1426163" y="984043"/>
                    <a:pt x="1438368" y="986539"/>
                  </a:cubicBezTo>
                  <a:cubicBezTo>
                    <a:pt x="1647130" y="1029275"/>
                    <a:pt x="1758068" y="1057778"/>
                    <a:pt x="1854131" y="1098115"/>
                  </a:cubicBezTo>
                  <a:cubicBezTo>
                    <a:pt x="1962397" y="1143614"/>
                    <a:pt x="2026884" y="1197268"/>
                    <a:pt x="2056942" y="1266618"/>
                  </a:cubicBezTo>
                  <a:lnTo>
                    <a:pt x="2057306" y="1266430"/>
                  </a:lnTo>
                  <a:lnTo>
                    <a:pt x="2057306" y="1197930"/>
                  </a:lnTo>
                  <a:lnTo>
                    <a:pt x="2057306" y="1108177"/>
                  </a:lnTo>
                  <a:lnTo>
                    <a:pt x="2057306" y="964721"/>
                  </a:lnTo>
                  <a:cubicBezTo>
                    <a:pt x="2020994" y="941805"/>
                    <a:pt x="1980918" y="920953"/>
                    <a:pt x="1936469" y="902287"/>
                  </a:cubicBezTo>
                  <a:cubicBezTo>
                    <a:pt x="1823466" y="854833"/>
                    <a:pt x="1703237" y="823853"/>
                    <a:pt x="1481055" y="778378"/>
                  </a:cubicBezTo>
                  <a:cubicBezTo>
                    <a:pt x="1468729" y="775858"/>
                    <a:pt x="1337084" y="748916"/>
                    <a:pt x="1311945" y="743651"/>
                  </a:cubicBezTo>
                  <a:cubicBezTo>
                    <a:pt x="1247519" y="730149"/>
                    <a:pt x="1193234" y="718056"/>
                    <a:pt x="1141559" y="705512"/>
                  </a:cubicBezTo>
                  <a:cubicBezTo>
                    <a:pt x="871469" y="639916"/>
                    <a:pt x="676794" y="560453"/>
                    <a:pt x="522985" y="440044"/>
                  </a:cubicBezTo>
                  <a:cubicBezTo>
                    <a:pt x="382451" y="330056"/>
                    <a:pt x="281330" y="186944"/>
                    <a:pt x="220688" y="0"/>
                  </a:cubicBezTo>
                  <a:lnTo>
                    <a:pt x="174387" y="0"/>
                  </a:lnTo>
                  <a:lnTo>
                    <a:pt x="254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5490052" y="-123201"/>
              <a:ext cx="2254839" cy="1594139"/>
            </a:xfrm>
            <a:custGeom>
              <a:avLst/>
              <a:gdLst/>
              <a:ahLst/>
              <a:cxnLst/>
              <a:rect l="l" t="t" r="r" b="b"/>
              <a:pathLst>
                <a:path w="2254839" h="1594139" extrusionOk="0">
                  <a:moveTo>
                    <a:pt x="0" y="0"/>
                  </a:moveTo>
                  <a:cubicBezTo>
                    <a:pt x="95018" y="314292"/>
                    <a:pt x="247703" y="552472"/>
                    <a:pt x="456932" y="726575"/>
                  </a:cubicBezTo>
                  <a:cubicBezTo>
                    <a:pt x="644921" y="883008"/>
                    <a:pt x="865706" y="982185"/>
                    <a:pt x="1152374" y="1057887"/>
                  </a:cubicBezTo>
                  <a:cubicBezTo>
                    <a:pt x="1254265" y="1084787"/>
                    <a:pt x="1276489" y="1089565"/>
                    <a:pt x="1525995" y="1142138"/>
                  </a:cubicBezTo>
                  <a:cubicBezTo>
                    <a:pt x="1783942" y="1196485"/>
                    <a:pt x="1910426" y="1232875"/>
                    <a:pt x="2019786" y="1292237"/>
                  </a:cubicBezTo>
                  <a:cubicBezTo>
                    <a:pt x="2146998" y="1361320"/>
                    <a:pt x="2219440" y="1453405"/>
                    <a:pt x="2247675" y="1594140"/>
                  </a:cubicBezTo>
                  <a:lnTo>
                    <a:pt x="2254840" y="1592622"/>
                  </a:lnTo>
                  <a:lnTo>
                    <a:pt x="2254840" y="1266430"/>
                  </a:lnTo>
                  <a:lnTo>
                    <a:pt x="2254840" y="1197930"/>
                  </a:lnTo>
                  <a:cubicBezTo>
                    <a:pt x="2215310" y="1163470"/>
                    <a:pt x="2171044" y="1132459"/>
                    <a:pt x="2121070" y="1105329"/>
                  </a:cubicBezTo>
                  <a:cubicBezTo>
                    <a:pt x="2046746" y="1064961"/>
                    <a:pt x="1961554" y="1032396"/>
                    <a:pt x="1859237" y="1003049"/>
                  </a:cubicBezTo>
                  <a:cubicBezTo>
                    <a:pt x="1779995" y="980321"/>
                    <a:pt x="1700450" y="961685"/>
                    <a:pt x="1569837" y="934166"/>
                  </a:cubicBezTo>
                  <a:cubicBezTo>
                    <a:pt x="1325006" y="882577"/>
                    <a:pt x="1303450" y="877944"/>
                    <a:pt x="1206659" y="852386"/>
                  </a:cubicBezTo>
                  <a:cubicBezTo>
                    <a:pt x="947377" y="783916"/>
                    <a:pt x="753552" y="696819"/>
                    <a:pt x="593004" y="563195"/>
                  </a:cubicBezTo>
                  <a:cubicBezTo>
                    <a:pt x="429869" y="427463"/>
                    <a:pt x="306469" y="244126"/>
                    <a:pt x="222965" y="0"/>
                  </a:cubicBezTo>
                  <a:lnTo>
                    <a:pt x="1975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474;p29"/>
          <p:cNvSpPr/>
          <p:nvPr/>
        </p:nvSpPr>
        <p:spPr>
          <a:xfrm>
            <a:off x="3267100" y="1768637"/>
            <a:ext cx="2755225" cy="4434985"/>
          </a:xfrm>
          <a:prstGeom prst="roundRect">
            <a:avLst>
              <a:gd name="adj" fmla="val 50000"/>
            </a:avLst>
          </a:prstGeom>
          <a:solidFill>
            <a:srgbClr val="FCA577"/>
          </a:solidFill>
          <a:ln w="1905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76" name="Google Shape;476;p29"/>
          <p:cNvSpPr txBox="1">
            <a:spLocks noGrp="1"/>
          </p:cNvSpPr>
          <p:nvPr>
            <p:ph type="title"/>
          </p:nvPr>
        </p:nvSpPr>
        <p:spPr>
          <a:xfrm>
            <a:off x="1189050" y="5171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Наша команда</a:t>
            </a:r>
            <a:endParaRPr dirty="0"/>
          </a:p>
        </p:txBody>
      </p:sp>
      <p:grpSp>
        <p:nvGrpSpPr>
          <p:cNvPr id="486" name="Google Shape;486;p29"/>
          <p:cNvGrpSpPr/>
          <p:nvPr/>
        </p:nvGrpSpPr>
        <p:grpSpPr>
          <a:xfrm>
            <a:off x="11193747" y="1211986"/>
            <a:ext cx="744386" cy="760722"/>
            <a:chOff x="480872" y="232611"/>
            <a:chExt cx="744386" cy="760722"/>
          </a:xfrm>
        </p:grpSpPr>
        <p:sp>
          <p:nvSpPr>
            <p:cNvPr id="487" name="Google Shape;487;p29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29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9" name="Google Shape;489;p29"/>
          <p:cNvGrpSpPr/>
          <p:nvPr/>
        </p:nvGrpSpPr>
        <p:grpSpPr>
          <a:xfrm>
            <a:off x="10513272" y="908486"/>
            <a:ext cx="744386" cy="760722"/>
            <a:chOff x="480872" y="232611"/>
            <a:chExt cx="744386" cy="760722"/>
          </a:xfrm>
        </p:grpSpPr>
        <p:sp>
          <p:nvSpPr>
            <p:cNvPr id="490" name="Google Shape;490;p29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9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2" name="Google Shape;492;p29"/>
          <p:cNvGrpSpPr/>
          <p:nvPr/>
        </p:nvGrpSpPr>
        <p:grpSpPr>
          <a:xfrm>
            <a:off x="11140996" y="237530"/>
            <a:ext cx="849891" cy="853329"/>
            <a:chOff x="5815883" y="2747080"/>
            <a:chExt cx="849891" cy="853329"/>
          </a:xfrm>
        </p:grpSpPr>
        <p:sp>
          <p:nvSpPr>
            <p:cNvPr id="493" name="Google Shape;493;p29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9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5" name="Google Shape;495;p29"/>
          <p:cNvSpPr/>
          <p:nvPr/>
        </p:nvSpPr>
        <p:spPr>
          <a:xfrm>
            <a:off x="11507006" y="6337489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29"/>
          <p:cNvSpPr/>
          <p:nvPr/>
        </p:nvSpPr>
        <p:spPr>
          <a:xfrm>
            <a:off x="11830747" y="6093309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474;p29"/>
          <p:cNvSpPr/>
          <p:nvPr/>
        </p:nvSpPr>
        <p:spPr>
          <a:xfrm>
            <a:off x="6022325" y="1815515"/>
            <a:ext cx="2755225" cy="4434985"/>
          </a:xfrm>
          <a:prstGeom prst="roundRect">
            <a:avLst>
              <a:gd name="adj" fmla="val 50000"/>
            </a:avLst>
          </a:prstGeom>
          <a:solidFill>
            <a:srgbClr val="EFCECF"/>
          </a:solidFill>
          <a:ln w="1905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5" name="Google Shape;474;p29"/>
          <p:cNvSpPr/>
          <p:nvPr/>
        </p:nvSpPr>
        <p:spPr>
          <a:xfrm>
            <a:off x="8789750" y="1815516"/>
            <a:ext cx="2755225" cy="443498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1905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74" name="Google Shape;474;p29"/>
          <p:cNvSpPr/>
          <p:nvPr/>
        </p:nvSpPr>
        <p:spPr>
          <a:xfrm>
            <a:off x="511875" y="1792076"/>
            <a:ext cx="2755225" cy="443498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8" y="2476500"/>
            <a:ext cx="1800000" cy="180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12" y="2476500"/>
            <a:ext cx="1800000" cy="180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937" y="2476500"/>
            <a:ext cx="1800000" cy="180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t="14860" r="24108" b="13746"/>
          <a:stretch/>
        </p:blipFill>
        <p:spPr>
          <a:xfrm>
            <a:off x="9267362" y="2476500"/>
            <a:ext cx="1800000" cy="180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66218" y="4483870"/>
            <a:ext cx="1446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Didact Gothic" panose="020B0604020202020204" charset="0"/>
              </a:rPr>
              <a:t>Алиева </a:t>
            </a:r>
            <a:r>
              <a:rPr lang="ru-RU" sz="2800" dirty="0" err="1">
                <a:latin typeface="Didact Gothic" panose="020B0604020202020204" charset="0"/>
              </a:rPr>
              <a:t>А</a:t>
            </a:r>
            <a:r>
              <a:rPr lang="ru-RU" sz="2800" dirty="0" err="1" smtClean="0">
                <a:latin typeface="Didact Gothic" panose="020B0604020202020204" charset="0"/>
              </a:rPr>
              <a:t>минат</a:t>
            </a:r>
            <a:endParaRPr lang="ru-RU" sz="2800" dirty="0">
              <a:latin typeface="Didact Gothic" panose="020B060402020202020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92880" y="4507309"/>
            <a:ext cx="25036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Didact Gothic" panose="020B0604020202020204" charset="0"/>
              </a:rPr>
              <a:t>Калистратова Елена</a:t>
            </a:r>
            <a:endParaRPr lang="ru-RU" sz="2800" dirty="0">
              <a:latin typeface="Didact Gothic" panose="020B060402020202020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29263" y="4507309"/>
            <a:ext cx="2541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Didact Gothic" panose="020B0604020202020204" charset="0"/>
              </a:rPr>
              <a:t>Тухбатуллина</a:t>
            </a:r>
            <a:r>
              <a:rPr lang="ru-RU" sz="2800" dirty="0" smtClean="0">
                <a:latin typeface="Didact Gothic" panose="020B0604020202020204" charset="0"/>
              </a:rPr>
              <a:t> Гузель</a:t>
            </a:r>
            <a:endParaRPr lang="ru-RU" sz="2800" dirty="0">
              <a:latin typeface="Didact Gothic" panose="020B060402020202020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882160" y="4483870"/>
            <a:ext cx="2567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Didact Gothic" panose="020B0604020202020204" charset="0"/>
              </a:rPr>
              <a:t>Хуснетдинова Сабина</a:t>
            </a:r>
            <a:endParaRPr lang="ru-RU" sz="2800" dirty="0">
              <a:latin typeface="Didact Gothic" panose="020B06040202020202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0"/>
          <p:cNvSpPr txBox="1">
            <a:spLocks noGrp="1"/>
          </p:cNvSpPr>
          <p:nvPr>
            <p:ph type="title"/>
          </p:nvPr>
        </p:nvSpPr>
        <p:spPr>
          <a:xfrm>
            <a:off x="-30002" y="299561"/>
            <a:ext cx="121920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1"/>
                </a:solidFill>
              </a:rPr>
              <a:t>Планы развития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519" name="Google Shape;519;p30"/>
          <p:cNvGrpSpPr/>
          <p:nvPr/>
        </p:nvGrpSpPr>
        <p:grpSpPr>
          <a:xfrm flipH="1">
            <a:off x="351275" y="1206136"/>
            <a:ext cx="744386" cy="760722"/>
            <a:chOff x="480872" y="232611"/>
            <a:chExt cx="744386" cy="760722"/>
          </a:xfrm>
        </p:grpSpPr>
        <p:sp>
          <p:nvSpPr>
            <p:cNvPr id="520" name="Google Shape;520;p30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30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2" name="Google Shape;522;p30"/>
          <p:cNvGrpSpPr/>
          <p:nvPr/>
        </p:nvGrpSpPr>
        <p:grpSpPr>
          <a:xfrm flipH="1">
            <a:off x="1031750" y="902636"/>
            <a:ext cx="744386" cy="760722"/>
            <a:chOff x="480872" y="232611"/>
            <a:chExt cx="744386" cy="760722"/>
          </a:xfrm>
        </p:grpSpPr>
        <p:sp>
          <p:nvSpPr>
            <p:cNvPr id="523" name="Google Shape;523;p30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30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5" name="Google Shape;525;p30"/>
          <p:cNvGrpSpPr/>
          <p:nvPr/>
        </p:nvGrpSpPr>
        <p:grpSpPr>
          <a:xfrm flipH="1">
            <a:off x="298522" y="231680"/>
            <a:ext cx="849891" cy="853329"/>
            <a:chOff x="5815883" y="2747080"/>
            <a:chExt cx="849891" cy="853329"/>
          </a:xfrm>
        </p:grpSpPr>
        <p:sp>
          <p:nvSpPr>
            <p:cNvPr id="526" name="Google Shape;526;p30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0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8" name="Google Shape;528;p30"/>
          <p:cNvSpPr/>
          <p:nvPr/>
        </p:nvSpPr>
        <p:spPr>
          <a:xfrm>
            <a:off x="11523531" y="6381364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30"/>
          <p:cNvSpPr/>
          <p:nvPr/>
        </p:nvSpPr>
        <p:spPr>
          <a:xfrm>
            <a:off x="11847272" y="6137184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28850" y="2476738"/>
            <a:ext cx="81343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Didact Gothic" panose="020B0604020202020204" charset="0"/>
              </a:rPr>
              <a:t>Создание </a:t>
            </a:r>
            <a:r>
              <a:rPr lang="ru-RU" sz="2800" b="1" dirty="0">
                <a:latin typeface="Didact Gothic" panose="020B0604020202020204" charset="0"/>
              </a:rPr>
              <a:t>MVP: создание сайта, привлечение мастеров и покупателей. </a:t>
            </a:r>
            <a:endParaRPr lang="ru-RU" sz="2800" b="1" dirty="0" smtClean="0">
              <a:latin typeface="Didact Gothic" panose="020B0604020202020204" charset="0"/>
            </a:endParaRPr>
          </a:p>
          <a:p>
            <a:r>
              <a:rPr lang="ru-RU" sz="2800" b="1" dirty="0" smtClean="0">
                <a:latin typeface="Didact Gothic" panose="020B0604020202020204" charset="0"/>
              </a:rPr>
              <a:t>Разработка </a:t>
            </a:r>
            <a:r>
              <a:rPr lang="ru-RU" sz="2800" b="1" dirty="0">
                <a:latin typeface="Didact Gothic" panose="020B0604020202020204" charset="0"/>
              </a:rPr>
              <a:t>и открытие своего пункта выдачи, в который будут доставляться интернет-заказы, с возможностью покупки готовых товаров с витрин.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3"/>
          <p:cNvSpPr txBox="1">
            <a:spLocks noGrp="1"/>
          </p:cNvSpPr>
          <p:nvPr>
            <p:ph type="body" idx="1"/>
          </p:nvPr>
        </p:nvSpPr>
        <p:spPr>
          <a:xfrm>
            <a:off x="4796498" y="4268664"/>
            <a:ext cx="2640611" cy="87630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sabina03.08@bk.ru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89033374546</a:t>
            </a:r>
            <a:endParaRPr dirty="0"/>
          </a:p>
        </p:txBody>
      </p:sp>
      <p:sp>
        <p:nvSpPr>
          <p:cNvPr id="606" name="Google Shape;606;p33"/>
          <p:cNvSpPr/>
          <p:nvPr/>
        </p:nvSpPr>
        <p:spPr>
          <a:xfrm>
            <a:off x="2938932" y="2022461"/>
            <a:ext cx="689328" cy="76172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latin typeface="Bagel Fat One"/>
              </a:rPr>
              <a:t>T</a:t>
            </a:r>
          </a:p>
        </p:txBody>
      </p:sp>
      <p:sp>
        <p:nvSpPr>
          <p:cNvPr id="607" name="Google Shape;607;p33"/>
          <p:cNvSpPr/>
          <p:nvPr/>
        </p:nvSpPr>
        <p:spPr>
          <a:xfrm>
            <a:off x="3661201" y="2017215"/>
            <a:ext cx="638966" cy="766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Bagel Fat One"/>
              </a:rPr>
              <a:t>H</a:t>
            </a:r>
          </a:p>
        </p:txBody>
      </p:sp>
      <p:sp>
        <p:nvSpPr>
          <p:cNvPr id="608" name="Google Shape;608;p33"/>
          <p:cNvSpPr/>
          <p:nvPr/>
        </p:nvSpPr>
        <p:spPr>
          <a:xfrm>
            <a:off x="4306878" y="2013018"/>
            <a:ext cx="716607" cy="77116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3"/>
                </a:solidFill>
                <a:latin typeface="Bagel Fat One"/>
              </a:rPr>
              <a:t>A</a:t>
            </a:r>
          </a:p>
        </p:txBody>
      </p:sp>
      <p:sp>
        <p:nvSpPr>
          <p:cNvPr id="609" name="Google Shape;609;p33"/>
          <p:cNvSpPr/>
          <p:nvPr/>
        </p:nvSpPr>
        <p:spPr>
          <a:xfrm>
            <a:off x="5081215" y="2016166"/>
            <a:ext cx="652606" cy="76801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4"/>
                </a:solidFill>
                <a:latin typeface="Bagel Fat One"/>
              </a:rPr>
              <a:t>N</a:t>
            </a:r>
          </a:p>
        </p:txBody>
      </p:sp>
      <p:sp>
        <p:nvSpPr>
          <p:cNvPr id="610" name="Google Shape;610;p33"/>
          <p:cNvSpPr/>
          <p:nvPr/>
        </p:nvSpPr>
        <p:spPr>
          <a:xfrm>
            <a:off x="5803092" y="2014067"/>
            <a:ext cx="627425" cy="77011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  <a:latin typeface="Bagel Fat One"/>
              </a:rPr>
              <a:t>K</a:t>
            </a:r>
          </a:p>
        </p:txBody>
      </p:sp>
      <p:sp>
        <p:nvSpPr>
          <p:cNvPr id="611" name="Google Shape;611;p33"/>
          <p:cNvSpPr/>
          <p:nvPr/>
        </p:nvSpPr>
        <p:spPr>
          <a:xfrm>
            <a:off x="6644186" y="2022461"/>
            <a:ext cx="697721" cy="76172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latin typeface="Bagel Fat One"/>
              </a:rPr>
              <a:t>Y</a:t>
            </a:r>
          </a:p>
        </p:txBody>
      </p:sp>
      <p:sp>
        <p:nvSpPr>
          <p:cNvPr id="612" name="Google Shape;612;p33"/>
          <p:cNvSpPr/>
          <p:nvPr/>
        </p:nvSpPr>
        <p:spPr>
          <a:xfrm>
            <a:off x="7339175" y="2010920"/>
            <a:ext cx="693525" cy="7732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Bagel Fat One"/>
              </a:rPr>
              <a:t>O</a:t>
            </a:r>
          </a:p>
        </p:txBody>
      </p:sp>
      <p:sp>
        <p:nvSpPr>
          <p:cNvPr id="613" name="Google Shape;613;p33"/>
          <p:cNvSpPr/>
          <p:nvPr/>
        </p:nvSpPr>
        <p:spPr>
          <a:xfrm>
            <a:off x="8104462" y="2017215"/>
            <a:ext cx="630572" cy="766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3"/>
                </a:solidFill>
                <a:latin typeface="Bagel Fat One"/>
              </a:rPr>
              <a:t>U</a:t>
            </a:r>
          </a:p>
        </p:txBody>
      </p:sp>
      <p:sp>
        <p:nvSpPr>
          <p:cNvPr id="614" name="Google Shape;614;p33"/>
          <p:cNvSpPr/>
          <p:nvPr/>
        </p:nvSpPr>
        <p:spPr>
          <a:xfrm>
            <a:off x="8757865" y="1966853"/>
            <a:ext cx="288531" cy="81733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4"/>
                </a:solidFill>
                <a:latin typeface="Bagel Fat One"/>
              </a:rPr>
              <a:t>!</a:t>
            </a:r>
          </a:p>
        </p:txBody>
      </p:sp>
      <p:grpSp>
        <p:nvGrpSpPr>
          <p:cNvPr id="615" name="Google Shape;615;p33"/>
          <p:cNvGrpSpPr/>
          <p:nvPr/>
        </p:nvGrpSpPr>
        <p:grpSpPr>
          <a:xfrm flipH="1">
            <a:off x="351275" y="1206136"/>
            <a:ext cx="744386" cy="760722"/>
            <a:chOff x="480872" y="232611"/>
            <a:chExt cx="744386" cy="760722"/>
          </a:xfrm>
        </p:grpSpPr>
        <p:sp>
          <p:nvSpPr>
            <p:cNvPr id="616" name="Google Shape;616;p33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8" name="Google Shape;618;p33"/>
          <p:cNvGrpSpPr/>
          <p:nvPr/>
        </p:nvGrpSpPr>
        <p:grpSpPr>
          <a:xfrm flipH="1">
            <a:off x="1031750" y="902636"/>
            <a:ext cx="744386" cy="760722"/>
            <a:chOff x="480872" y="232611"/>
            <a:chExt cx="744386" cy="760722"/>
          </a:xfrm>
        </p:grpSpPr>
        <p:sp>
          <p:nvSpPr>
            <p:cNvPr id="619" name="Google Shape;619;p33"/>
            <p:cNvSpPr/>
            <p:nvPr/>
          </p:nvSpPr>
          <p:spPr>
            <a:xfrm>
              <a:off x="480872" y="232611"/>
              <a:ext cx="744386" cy="760722"/>
            </a:xfrm>
            <a:custGeom>
              <a:avLst/>
              <a:gdLst/>
              <a:ahLst/>
              <a:cxnLst/>
              <a:rect l="l" t="t" r="r" b="b"/>
              <a:pathLst>
                <a:path w="744386" h="760722" extrusionOk="0">
                  <a:moveTo>
                    <a:pt x="325010" y="262539"/>
                  </a:moveTo>
                  <a:cubicBezTo>
                    <a:pt x="325010" y="262539"/>
                    <a:pt x="318385" y="-23537"/>
                    <a:pt x="445822" y="1560"/>
                  </a:cubicBezTo>
                  <a:cubicBezTo>
                    <a:pt x="594949" y="30929"/>
                    <a:pt x="423695" y="277358"/>
                    <a:pt x="423695" y="277358"/>
                  </a:cubicBezTo>
                  <a:cubicBezTo>
                    <a:pt x="423695" y="277358"/>
                    <a:pt x="572482" y="83641"/>
                    <a:pt x="645676" y="147340"/>
                  </a:cubicBezTo>
                  <a:cubicBezTo>
                    <a:pt x="761715" y="248324"/>
                    <a:pt x="463947" y="367010"/>
                    <a:pt x="463947" y="367010"/>
                  </a:cubicBezTo>
                  <a:cubicBezTo>
                    <a:pt x="463947" y="367010"/>
                    <a:pt x="765237" y="316969"/>
                    <a:pt x="743238" y="440424"/>
                  </a:cubicBezTo>
                  <a:cubicBezTo>
                    <a:pt x="717291" y="586029"/>
                    <a:pt x="463947" y="436550"/>
                    <a:pt x="463947" y="436550"/>
                  </a:cubicBezTo>
                  <a:cubicBezTo>
                    <a:pt x="463947" y="436550"/>
                    <a:pt x="700465" y="597858"/>
                    <a:pt x="606437" y="679717"/>
                  </a:cubicBezTo>
                  <a:cubicBezTo>
                    <a:pt x="513393" y="760720"/>
                    <a:pt x="399218" y="496428"/>
                    <a:pt x="399218" y="496428"/>
                  </a:cubicBezTo>
                  <a:cubicBezTo>
                    <a:pt x="399218" y="496428"/>
                    <a:pt x="469868" y="762979"/>
                    <a:pt x="342546" y="760708"/>
                  </a:cubicBezTo>
                  <a:cubicBezTo>
                    <a:pt x="198769" y="758139"/>
                    <a:pt x="295590" y="487150"/>
                    <a:pt x="295590" y="487150"/>
                  </a:cubicBezTo>
                  <a:cubicBezTo>
                    <a:pt x="295590" y="487150"/>
                    <a:pt x="177127" y="728027"/>
                    <a:pt x="84837" y="652878"/>
                  </a:cubicBezTo>
                  <a:cubicBezTo>
                    <a:pt x="-25138" y="563325"/>
                    <a:pt x="252046" y="411496"/>
                    <a:pt x="252046" y="411496"/>
                  </a:cubicBezTo>
                  <a:cubicBezTo>
                    <a:pt x="252046" y="411496"/>
                    <a:pt x="-9296" y="471696"/>
                    <a:pt x="256" y="347733"/>
                  </a:cubicBezTo>
                  <a:cubicBezTo>
                    <a:pt x="8747" y="237533"/>
                    <a:pt x="244893" y="319756"/>
                    <a:pt x="244893" y="319756"/>
                  </a:cubicBezTo>
                  <a:cubicBezTo>
                    <a:pt x="244893" y="319756"/>
                    <a:pt x="33153" y="120565"/>
                    <a:pt x="118670" y="54951"/>
                  </a:cubicBezTo>
                  <a:cubicBezTo>
                    <a:pt x="236756" y="-35651"/>
                    <a:pt x="325010" y="262539"/>
                    <a:pt x="325010" y="262539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772315" y="530182"/>
              <a:ext cx="154379" cy="154378"/>
            </a:xfrm>
            <a:custGeom>
              <a:avLst/>
              <a:gdLst/>
              <a:ahLst/>
              <a:cxnLst/>
              <a:rect l="l" t="t" r="r" b="b"/>
              <a:pathLst>
                <a:path w="154379" h="154378" extrusionOk="0">
                  <a:moveTo>
                    <a:pt x="0" y="77188"/>
                  </a:moveTo>
                  <a:cubicBezTo>
                    <a:pt x="0" y="34559"/>
                    <a:pt x="34557" y="0"/>
                    <a:pt x="77190" y="0"/>
                  </a:cubicBezTo>
                  <a:cubicBezTo>
                    <a:pt x="119816" y="0"/>
                    <a:pt x="154379" y="34559"/>
                    <a:pt x="154379" y="77188"/>
                  </a:cubicBezTo>
                  <a:cubicBezTo>
                    <a:pt x="154379" y="119821"/>
                    <a:pt x="119816" y="154378"/>
                    <a:pt x="77190" y="154378"/>
                  </a:cubicBezTo>
                  <a:cubicBezTo>
                    <a:pt x="34557" y="154378"/>
                    <a:pt x="0" y="119821"/>
                    <a:pt x="0" y="77188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1" name="Google Shape;621;p33"/>
          <p:cNvGrpSpPr/>
          <p:nvPr/>
        </p:nvGrpSpPr>
        <p:grpSpPr>
          <a:xfrm flipH="1">
            <a:off x="298522" y="231680"/>
            <a:ext cx="849891" cy="853329"/>
            <a:chOff x="5815883" y="2747080"/>
            <a:chExt cx="849891" cy="853329"/>
          </a:xfrm>
        </p:grpSpPr>
        <p:sp>
          <p:nvSpPr>
            <p:cNvPr id="622" name="Google Shape;622;p33"/>
            <p:cNvSpPr/>
            <p:nvPr/>
          </p:nvSpPr>
          <p:spPr>
            <a:xfrm>
              <a:off x="5815883" y="2747080"/>
              <a:ext cx="849891" cy="853329"/>
            </a:xfrm>
            <a:custGeom>
              <a:avLst/>
              <a:gdLst/>
              <a:ahLst/>
              <a:cxnLst/>
              <a:rect l="l" t="t" r="r" b="b"/>
              <a:pathLst>
                <a:path w="849891" h="853329" extrusionOk="0">
                  <a:moveTo>
                    <a:pt x="316297" y="153762"/>
                  </a:moveTo>
                  <a:cubicBezTo>
                    <a:pt x="316297" y="153762"/>
                    <a:pt x="310043" y="-9599"/>
                    <a:pt x="447335" y="445"/>
                  </a:cubicBezTo>
                  <a:cubicBezTo>
                    <a:pt x="570722" y="9474"/>
                    <a:pt x="544308" y="159002"/>
                    <a:pt x="544308" y="159002"/>
                  </a:cubicBezTo>
                  <a:cubicBezTo>
                    <a:pt x="544308" y="159002"/>
                    <a:pt x="655246" y="55392"/>
                    <a:pt x="730359" y="127554"/>
                  </a:cubicBezTo>
                  <a:cubicBezTo>
                    <a:pt x="828486" y="221813"/>
                    <a:pt x="700241" y="320188"/>
                    <a:pt x="700241" y="320188"/>
                  </a:cubicBezTo>
                  <a:cubicBezTo>
                    <a:pt x="700241" y="320188"/>
                    <a:pt x="857329" y="307643"/>
                    <a:pt x="849617" y="439434"/>
                  </a:cubicBezTo>
                  <a:cubicBezTo>
                    <a:pt x="842574" y="560792"/>
                    <a:pt x="704189" y="539023"/>
                    <a:pt x="704189" y="539023"/>
                  </a:cubicBezTo>
                  <a:cubicBezTo>
                    <a:pt x="704189" y="539023"/>
                    <a:pt x="825754" y="636774"/>
                    <a:pt x="723619" y="737341"/>
                  </a:cubicBezTo>
                  <a:cubicBezTo>
                    <a:pt x="637941" y="821739"/>
                    <a:pt x="537750" y="702827"/>
                    <a:pt x="537750" y="702827"/>
                  </a:cubicBezTo>
                  <a:cubicBezTo>
                    <a:pt x="537750" y="702827"/>
                    <a:pt x="557606" y="856557"/>
                    <a:pt x="423775" y="853278"/>
                  </a:cubicBezTo>
                  <a:cubicBezTo>
                    <a:pt x="288304" y="849962"/>
                    <a:pt x="308403" y="691035"/>
                    <a:pt x="308403" y="691035"/>
                  </a:cubicBezTo>
                  <a:cubicBezTo>
                    <a:pt x="308403" y="691035"/>
                    <a:pt x="218747" y="826359"/>
                    <a:pt x="125569" y="737614"/>
                  </a:cubicBezTo>
                  <a:cubicBezTo>
                    <a:pt x="32920" y="649374"/>
                    <a:pt x="148553" y="540335"/>
                    <a:pt x="148553" y="540335"/>
                  </a:cubicBezTo>
                  <a:cubicBezTo>
                    <a:pt x="148553" y="540335"/>
                    <a:pt x="1958" y="544683"/>
                    <a:pt x="21" y="426160"/>
                  </a:cubicBezTo>
                  <a:cubicBezTo>
                    <a:pt x="-2049" y="299852"/>
                    <a:pt x="148553" y="312325"/>
                    <a:pt x="148553" y="312325"/>
                  </a:cubicBezTo>
                  <a:cubicBezTo>
                    <a:pt x="148553" y="312325"/>
                    <a:pt x="46838" y="210209"/>
                    <a:pt x="115630" y="137306"/>
                  </a:cubicBezTo>
                  <a:cubicBezTo>
                    <a:pt x="211558" y="35639"/>
                    <a:pt x="316297" y="153762"/>
                    <a:pt x="316297" y="153762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6064335" y="2997249"/>
              <a:ext cx="352994" cy="352994"/>
            </a:xfrm>
            <a:custGeom>
              <a:avLst/>
              <a:gdLst/>
              <a:ahLst/>
              <a:cxnLst/>
              <a:rect l="l" t="t" r="r" b="b"/>
              <a:pathLst>
                <a:path w="352994" h="352994" extrusionOk="0">
                  <a:moveTo>
                    <a:pt x="0" y="176494"/>
                  </a:moveTo>
                  <a:cubicBezTo>
                    <a:pt x="0" y="79017"/>
                    <a:pt x="79017" y="0"/>
                    <a:pt x="176476" y="0"/>
                  </a:cubicBezTo>
                  <a:cubicBezTo>
                    <a:pt x="273995" y="0"/>
                    <a:pt x="352994" y="79017"/>
                    <a:pt x="352994" y="176494"/>
                  </a:cubicBezTo>
                  <a:cubicBezTo>
                    <a:pt x="352994" y="273971"/>
                    <a:pt x="273995" y="352995"/>
                    <a:pt x="176476" y="352995"/>
                  </a:cubicBezTo>
                  <a:cubicBezTo>
                    <a:pt x="79017" y="352995"/>
                    <a:pt x="0" y="273971"/>
                    <a:pt x="0" y="176494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4" name="Google Shape;624;p33"/>
          <p:cNvSpPr/>
          <p:nvPr/>
        </p:nvSpPr>
        <p:spPr>
          <a:xfrm>
            <a:off x="11523531" y="6381364"/>
            <a:ext cx="160118" cy="220627"/>
          </a:xfrm>
          <a:custGeom>
            <a:avLst/>
            <a:gdLst/>
            <a:ahLst/>
            <a:cxnLst/>
            <a:rect l="l" t="t" r="r" b="b"/>
            <a:pathLst>
              <a:path w="160118" h="220627" extrusionOk="0">
                <a:moveTo>
                  <a:pt x="80092" y="0"/>
                </a:moveTo>
                <a:cubicBezTo>
                  <a:pt x="78416" y="55590"/>
                  <a:pt x="44483" y="101078"/>
                  <a:pt x="0" y="110354"/>
                </a:cubicBezTo>
                <a:cubicBezTo>
                  <a:pt x="44479" y="119632"/>
                  <a:pt x="78416" y="165043"/>
                  <a:pt x="80092" y="220627"/>
                </a:cubicBezTo>
                <a:cubicBezTo>
                  <a:pt x="81770" y="165043"/>
                  <a:pt x="115641" y="119632"/>
                  <a:pt x="160118" y="110354"/>
                </a:cubicBezTo>
                <a:cubicBezTo>
                  <a:pt x="115638" y="101078"/>
                  <a:pt x="81770" y="55587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33"/>
          <p:cNvSpPr/>
          <p:nvPr/>
        </p:nvSpPr>
        <p:spPr>
          <a:xfrm>
            <a:off x="11847272" y="6137184"/>
            <a:ext cx="160119" cy="220626"/>
          </a:xfrm>
          <a:custGeom>
            <a:avLst/>
            <a:gdLst/>
            <a:ahLst/>
            <a:cxnLst/>
            <a:rect l="l" t="t" r="r" b="b"/>
            <a:pathLst>
              <a:path w="160119" h="220626" extrusionOk="0">
                <a:moveTo>
                  <a:pt x="80092" y="0"/>
                </a:moveTo>
                <a:cubicBezTo>
                  <a:pt x="78416" y="55591"/>
                  <a:pt x="44483" y="101078"/>
                  <a:pt x="0" y="110350"/>
                </a:cubicBezTo>
                <a:cubicBezTo>
                  <a:pt x="44480" y="119634"/>
                  <a:pt x="78416" y="165042"/>
                  <a:pt x="80092" y="220627"/>
                </a:cubicBezTo>
                <a:cubicBezTo>
                  <a:pt x="81771" y="165042"/>
                  <a:pt x="115641" y="119634"/>
                  <a:pt x="160119" y="110350"/>
                </a:cubicBezTo>
                <a:cubicBezTo>
                  <a:pt x="115638" y="101078"/>
                  <a:pt x="81771" y="55585"/>
                  <a:pt x="80092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FEA472"/>
      </a:dk1>
      <a:lt1>
        <a:srgbClr val="FFF9F1"/>
      </a:lt1>
      <a:dk2>
        <a:srgbClr val="000000"/>
      </a:dk2>
      <a:lt2>
        <a:srgbClr val="000000"/>
      </a:lt2>
      <a:accent1>
        <a:srgbClr val="9BA59C"/>
      </a:accent1>
      <a:accent2>
        <a:srgbClr val="FCA577"/>
      </a:accent2>
      <a:accent3>
        <a:srgbClr val="F0D5BA"/>
      </a:accent3>
      <a:accent4>
        <a:srgbClr val="C1C8C1"/>
      </a:accent4>
      <a:accent5>
        <a:srgbClr val="EFCEC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439</Words>
  <Application>Microsoft Office PowerPoint</Application>
  <PresentationFormat>Широкоэкранный</PresentationFormat>
  <Paragraphs>67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Abril Fatface</vt:lpstr>
      <vt:lpstr>Aldrich</vt:lpstr>
      <vt:lpstr>Arial</vt:lpstr>
      <vt:lpstr>Bagel Fat One</vt:lpstr>
      <vt:lpstr>Calibri</vt:lpstr>
      <vt:lpstr>Didact Gothic</vt:lpstr>
      <vt:lpstr>Modak</vt:lpstr>
      <vt:lpstr>SlidesMania</vt:lpstr>
      <vt:lpstr>Презентация PowerPoint</vt:lpstr>
      <vt:lpstr>Актуальность проекта</vt:lpstr>
      <vt:lpstr>Проблема</vt:lpstr>
      <vt:lpstr>Решение проблемы</vt:lpstr>
      <vt:lpstr>Рынок</vt:lpstr>
      <vt:lpstr>Конкуренты</vt:lpstr>
      <vt:lpstr>Презентация PowerPoint</vt:lpstr>
      <vt:lpstr>Бизнес-модель</vt:lpstr>
      <vt:lpstr>Текущие результаты</vt:lpstr>
      <vt:lpstr>Наша команда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15</cp:revision>
  <dcterms:modified xsi:type="dcterms:W3CDTF">2023-11-14T21:58:08Z</dcterms:modified>
</cp:coreProperties>
</file>