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0"/>
  </p:notesMasterIdLst>
  <p:sldIdLst>
    <p:sldId id="273" r:id="rId2"/>
    <p:sldId id="275" r:id="rId3"/>
    <p:sldId id="262" r:id="rId4"/>
    <p:sldId id="263" r:id="rId5"/>
    <p:sldId id="264" r:id="rId6"/>
    <p:sldId id="265" r:id="rId7"/>
    <p:sldId id="267" r:id="rId8"/>
    <p:sldId id="269" r:id="rId9"/>
  </p:sldIdLst>
  <p:sldSz cx="12192000" cy="6858000"/>
  <p:notesSz cx="6858000" cy="9144000"/>
  <p:embeddedFontLst>
    <p:embeddedFont>
      <p:font typeface="Wingdings 3" panose="05040102010807070707" pitchFamily="18" charset="2"/>
      <p:regular r:id="rId11"/>
    </p:embeddedFont>
    <p:embeddedFont>
      <p:font typeface="Lucida Sans Unicode" panose="020B0602030504020204" pitchFamily="34" charset="0"/>
      <p:regular r:id="rId12"/>
    </p:embeddedFont>
    <p:embeddedFont>
      <p:font typeface="Wingdings 2" panose="05020102010507070707" pitchFamily="18" charset="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Lato Light" panose="020B0604020202020204" charset="0"/>
      <p:regular r:id="rId22"/>
      <p:bold r:id="rId23"/>
      <p:italic r:id="rId24"/>
      <p:boldItalic r:id="rId25"/>
    </p:embeddedFont>
    <p:embeddedFont>
      <p:font typeface="Lat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ikl4u4JI1YmTA6ze8Rt4fEgOg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52" autoAdjust="0"/>
  </p:normalViewPr>
  <p:slideViewPr>
    <p:cSldViewPr snapToGrid="0">
      <p:cViewPr>
        <p:scale>
          <a:sx n="94" d="100"/>
          <a:sy n="94" d="100"/>
        </p:scale>
        <p:origin x="-38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11811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8448131" y="2103756"/>
            <a:ext cx="2876550" cy="614363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0070C0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idx="1"/>
          </p:nvPr>
        </p:nvSpPr>
        <p:spPr>
          <a:xfrm>
            <a:off x="658216" y="2410938"/>
            <a:ext cx="7658972" cy="3923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200"/>
              <a:buNone/>
            </a:pPr>
            <a:r>
              <a:rPr lang="ru-RU" sz="3200" b="1" dirty="0" err="1" smtClean="0">
                <a:latin typeface="Lato"/>
                <a:ea typeface="Lato"/>
                <a:cs typeface="Lato"/>
                <a:sym typeface="Lato"/>
              </a:rPr>
              <a:t>Дисагра</a:t>
            </a:r>
            <a:r>
              <a:rPr lang="ru-RU" sz="3200" b="1" dirty="0">
                <a:latin typeface="Lato"/>
                <a:ea typeface="Lato"/>
                <a:cs typeface="Lato"/>
                <a:sym typeface="Lato"/>
              </a:rPr>
              <a:t> -</a:t>
            </a:r>
            <a:r>
              <a:rPr lang="ru-RU" sz="3200" b="1" dirty="0" smtClean="0">
                <a:latin typeface="Lato"/>
                <a:ea typeface="Lato"/>
                <a:cs typeface="Lato"/>
                <a:sym typeface="Lato"/>
              </a:rPr>
              <a:t> свадебный прокат национальных одежд </a:t>
            </a:r>
            <a:endParaRPr sz="3200"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"/>
          <p:cNvSpPr/>
          <p:nvPr/>
        </p:nvSpPr>
        <p:spPr>
          <a:xfrm rot="5400000">
            <a:off x="9716307" y="4337914"/>
            <a:ext cx="3467100" cy="723900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743700" y="714373"/>
            <a:ext cx="28765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 rot="5400000">
            <a:off x="2690809" y="5710650"/>
            <a:ext cx="847728" cy="400052"/>
          </a:xfrm>
          <a:prstGeom prst="rect">
            <a:avLst/>
          </a:prstGeom>
          <a:solidFill>
            <a:srgbClr val="145ECA"/>
          </a:solidFill>
          <a:ln w="12700" cap="flat" cmpd="sng">
            <a:solidFill>
              <a:srgbClr val="145E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573904" y="5248276"/>
            <a:ext cx="4019551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t="6752" b="10780"/>
          <a:stretch/>
        </p:blipFill>
        <p:spPr>
          <a:xfrm>
            <a:off x="0" y="70153"/>
            <a:ext cx="1316432" cy="103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3814" y="0"/>
            <a:ext cx="2208186" cy="1298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139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>
            <a:spLocks noGrp="1"/>
          </p:cNvSpPr>
          <p:nvPr>
            <p:ph idx="1"/>
          </p:nvPr>
        </p:nvSpPr>
        <p:spPr>
          <a:xfrm>
            <a:off x="342611" y="3486823"/>
            <a:ext cx="5429250" cy="2718993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ru-RU" sz="3200" b="1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/>
              <a:t>Мы организуем предоставления национальной одежды для таджикских и </a:t>
            </a:r>
            <a:r>
              <a:rPr lang="ru-RU" dirty="0" err="1"/>
              <a:t>памирских</a:t>
            </a:r>
            <a:r>
              <a:rPr lang="ru-RU" dirty="0"/>
              <a:t> молодожёнов. Чтобы они могли соблюсти национальные традиции </a:t>
            </a:r>
          </a:p>
        </p:txBody>
      </p:sp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544563" y="1607311"/>
            <a:ext cx="6044062" cy="691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ato"/>
              <a:buNone/>
            </a:pPr>
            <a:r>
              <a:rPr lang="ru-RU" sz="2700" b="1" dirty="0" err="1">
                <a:latin typeface="Lato Light"/>
                <a:ea typeface="Lato Light"/>
                <a:cs typeface="Lato Light"/>
                <a:sym typeface="Lato Light"/>
              </a:rPr>
              <a:t>Тизер</a:t>
            </a:r>
            <a: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  <a:t> </a:t>
            </a:r>
            <a:b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  <a:t>Мы поставляем </a:t>
            </a:r>
            <a:b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  <a:t>Обеспечивает</a:t>
            </a:r>
            <a:b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  <a:t>Предоставляем</a:t>
            </a:r>
            <a:br>
              <a:rPr lang="ru-RU" sz="2700" b="1" dirty="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ru-RU" sz="2700" b="1" dirty="0" smtClean="0">
                <a:latin typeface="Lato Light"/>
                <a:ea typeface="Lato Light"/>
                <a:cs typeface="Lato Light"/>
                <a:sym typeface="Lato Light"/>
              </a:rPr>
              <a:t>Соединяем</a:t>
            </a:r>
            <a:endParaRPr sz="2700" b="1" dirty="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6456489" y="1936131"/>
            <a:ext cx="5235897" cy="291018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392323" y="766374"/>
            <a:ext cx="5622602" cy="2367150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40" y="1381760"/>
            <a:ext cx="5887404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713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>
            <a:spLocks noGrp="1"/>
          </p:cNvSpPr>
          <p:nvPr>
            <p:ph idx="1"/>
          </p:nvPr>
        </p:nvSpPr>
        <p:spPr>
          <a:xfrm>
            <a:off x="609037" y="1618202"/>
            <a:ext cx="5429250" cy="417386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600" dirty="0">
                <a:latin typeface="Lato Light"/>
                <a:ea typeface="Lato Light"/>
                <a:cs typeface="Lato Light"/>
                <a:sym typeface="Lato Light"/>
              </a:rPr>
              <a:t>Мы соединяем в одном решение 2 проблемы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600" dirty="0">
                <a:latin typeface="Lato Light"/>
                <a:ea typeface="Lato Light"/>
                <a:cs typeface="Lato Light"/>
                <a:sym typeface="Lato Light"/>
              </a:rPr>
              <a:t>1. Не обходима придать национальный </a:t>
            </a:r>
            <a:r>
              <a:rPr lang="ru-RU" sz="1600" dirty="0" smtClean="0">
                <a:latin typeface="Lato Light"/>
                <a:ea typeface="Lato Light"/>
                <a:cs typeface="Lato Light"/>
                <a:sym typeface="Lato Light"/>
              </a:rPr>
              <a:t>колорит </a:t>
            </a:r>
            <a:r>
              <a:rPr lang="ru-RU" sz="1600" dirty="0">
                <a:latin typeface="Lato Light"/>
                <a:ea typeface="Lato Light"/>
                <a:cs typeface="Lato Light"/>
                <a:sym typeface="Lato Light"/>
              </a:rPr>
              <a:t>на светское свадебное платье. Большая трата денег и времени на светское  свадебное платье.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600" dirty="0">
                <a:latin typeface="Lato Light"/>
                <a:ea typeface="Lato Light"/>
                <a:cs typeface="Lato Light"/>
                <a:sym typeface="Lato Light"/>
              </a:rPr>
              <a:t>2.Не стабильный доход.</a:t>
            </a:r>
            <a:endParaRPr sz="1600" dirty="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543452" y="798588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</a:pPr>
            <a:r>
              <a:rPr lang="ru-RU" sz="2800">
                <a:latin typeface="Lato"/>
                <a:ea typeface="Lato"/>
                <a:cs typeface="Lato"/>
                <a:sym typeface="Lato"/>
              </a:rPr>
              <a:t>Проблема (боль потребителя)</a:t>
            </a:r>
            <a:endParaRPr sz="28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6255002" y="798588"/>
            <a:ext cx="5351971" cy="53082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AutoShape 5" descr="Самая известная таджикская пара блогеров создала семью 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80" y="1016000"/>
            <a:ext cx="5999480" cy="509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idx="1"/>
          </p:nvPr>
        </p:nvSpPr>
        <p:spPr>
          <a:xfrm>
            <a:off x="392322" y="1954532"/>
            <a:ext cx="5429250" cy="417386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dirty="0"/>
              <a:t>Решает проблему молодожёнов и их друзей. Пользователи - молодожёны клиент (1) родители невесты,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dirty="0"/>
              <a:t> клиент (2) швея. Жёсткая экономия денег на свадебном платье, одновременно с этим невеста может проводником задает тон о том, что ее друзья или подруги тоже должны одеть национальную одежду. Для друзей выгодно то,  что они могут взять на прокат платье, а не покупать. Для клиента (2) швеи это ритмичный доход; можно отдать на прокат и отремонтировать - это стабилизирует доход во времени.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dirty="0"/>
              <a:t>Попутно предлагаем услугу «</a:t>
            </a:r>
            <a:r>
              <a:rPr lang="ru-RU" sz="1800" dirty="0" err="1"/>
              <a:t>ошинахор</a:t>
            </a:r>
            <a:r>
              <a:rPr lang="ru-RU" sz="1800" dirty="0"/>
              <a:t>», что добавляет еще один день проката  и еще один комплект платьев.</a:t>
            </a:r>
            <a:endParaRPr sz="1800" dirty="0"/>
          </a:p>
        </p:txBody>
      </p:sp>
      <p:sp>
        <p:nvSpPr>
          <p:cNvPr id="152" name="Google Shape;152;p8"/>
          <p:cNvSpPr txBox="1">
            <a:spLocks noGrp="1"/>
          </p:cNvSpPr>
          <p:nvPr>
            <p:ph type="title"/>
          </p:nvPr>
        </p:nvSpPr>
        <p:spPr>
          <a:xfrm>
            <a:off x="543452" y="798588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ru-RU" sz="3200">
                <a:latin typeface="Lato"/>
                <a:ea typeface="Lato"/>
                <a:cs typeface="Lato"/>
                <a:sym typeface="Lato"/>
              </a:rPr>
              <a:t>Решение</a:t>
            </a:r>
            <a:endParaRPr sz="32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6255002" y="798588"/>
            <a:ext cx="5351971" cy="53082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6503212" y="2945625"/>
            <a:ext cx="4855549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Продукт- национальная одежда.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dirty="0"/>
              <a:t>Клиент(1) - родители невесты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Клиент(2) – швея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 – жених, невеста и их </a:t>
            </a:r>
            <a:r>
              <a:rPr lang="ru-RU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друзей.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idx="1"/>
          </p:nvPr>
        </p:nvSpPr>
        <p:spPr>
          <a:xfrm>
            <a:off x="392322" y="1954532"/>
            <a:ext cx="5429250" cy="417386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>
                <a:sym typeface="Lato Light"/>
              </a:rPr>
              <a:t>Инстаграмм</a:t>
            </a:r>
            <a:r>
              <a:rPr lang="ru-RU" dirty="0">
                <a:sym typeface="Lato Light"/>
              </a:rPr>
              <a:t>- для рекламы прошедшими свадьбами. В телеграмме создаётся канал, так же Чат-бот чтобы работать с </a:t>
            </a:r>
            <a:r>
              <a:rPr lang="ru-RU" dirty="0" smtClean="0">
                <a:sym typeface="Lato Light"/>
              </a:rPr>
              <a:t>молодожёнами </a:t>
            </a:r>
            <a:r>
              <a:rPr lang="ru-RU" dirty="0">
                <a:sym typeface="Lato Light"/>
              </a:rPr>
              <a:t>и швеями.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solidFill>
                  <a:schemeClr val="accent4"/>
                </a:solidFill>
                <a:sym typeface="Lato Light"/>
              </a:rPr>
              <a:t>https://t.me/disagra_sg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162" name="Google Shape;162;p9"/>
          <p:cNvSpPr txBox="1">
            <a:spLocks noGrp="1"/>
          </p:cNvSpPr>
          <p:nvPr>
            <p:ph type="title"/>
          </p:nvPr>
        </p:nvSpPr>
        <p:spPr>
          <a:xfrm>
            <a:off x="543452" y="798588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ru-RU" sz="3200">
                <a:latin typeface="Lato"/>
                <a:ea typeface="Lato"/>
                <a:cs typeface="Lato"/>
                <a:sym typeface="Lato"/>
              </a:rPr>
              <a:t>Технология</a:t>
            </a:r>
            <a:endParaRPr sz="32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6503212" y="1041795"/>
            <a:ext cx="5351971" cy="53082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 txBox="1"/>
          <p:nvPr/>
        </p:nvSpPr>
        <p:spPr>
          <a:xfrm>
            <a:off x="7004816" y="2176163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050" name="Picture 2" descr="Таджикская одежда - 69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91" y="766374"/>
            <a:ext cx="5351971" cy="54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8397437-CB62-6200-CC83-ED565530F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491" y="4344501"/>
            <a:ext cx="1305384" cy="19179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>
            <a:spLocks noGrp="1"/>
          </p:cNvSpPr>
          <p:nvPr>
            <p:ph idx="1"/>
          </p:nvPr>
        </p:nvSpPr>
        <p:spPr>
          <a:xfrm>
            <a:off x="392322" y="1954532"/>
            <a:ext cx="5429250" cy="417386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>
                <a:latin typeface="Lato Light"/>
                <a:ea typeface="Lato Light"/>
                <a:cs typeface="Lato Light"/>
                <a:sym typeface="Lato Light"/>
              </a:rPr>
              <a:t>Маркетплейс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. Нам платит швея за приведенного клиента из платежа клиента ( родителей невесты) швее.</a:t>
            </a:r>
            <a:endParaRPr dirty="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2" name="Google Shape;172;p10"/>
          <p:cNvSpPr txBox="1">
            <a:spLocks noGrp="1"/>
          </p:cNvSpPr>
          <p:nvPr>
            <p:ph type="title"/>
          </p:nvPr>
        </p:nvSpPr>
        <p:spPr>
          <a:xfrm>
            <a:off x="543452" y="798588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ru-RU" sz="3200">
                <a:latin typeface="Lato"/>
                <a:ea typeface="Lato"/>
                <a:cs typeface="Lato"/>
                <a:sym typeface="Lato"/>
              </a:rPr>
              <a:t>Бизнес-модель</a:t>
            </a:r>
            <a:endParaRPr sz="32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6255002" y="798588"/>
            <a:ext cx="5351971" cy="53082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 txBox="1"/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6503212" y="1976130"/>
            <a:ext cx="4855549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Каналы продвижения: Соц. Сети  телеграмм-Чат-бот потребителей и клиента швеи, так же канал.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В </a:t>
            </a:r>
            <a:r>
              <a:rPr lang="ru-RU" sz="2600" dirty="0" err="1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инстаграмме</a:t>
            </a:r>
            <a:r>
              <a:rPr lang="ru-RU" sz="2600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- вести страничку в национальных одеждах.</a:t>
            </a:r>
            <a:endParaRPr lang="ru-RU" sz="2600" b="0" i="0" u="none" strike="noStrike" cap="none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392322" y="1954532"/>
            <a:ext cx="5429250" cy="417386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Салоны в г. </a:t>
            </a:r>
            <a:r>
              <a:rPr lang="ru-RU" dirty="0" err="1">
                <a:latin typeface="Lato Light"/>
                <a:ea typeface="Lato Light"/>
                <a:cs typeface="Lato Light"/>
                <a:sym typeface="Lato Light"/>
              </a:rPr>
              <a:t>Йошкар-ола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: Персона, </a:t>
            </a:r>
            <a:r>
              <a:rPr lang="ru-RU" dirty="0" err="1">
                <a:latin typeface="Lato Light"/>
                <a:ea typeface="Lato Light"/>
                <a:cs typeface="Lato Light"/>
                <a:sym typeface="Lato Light"/>
              </a:rPr>
              <a:t>Sахар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ru-RU" dirty="0" err="1" smtClean="0">
                <a:latin typeface="Lato Light"/>
                <a:ea typeface="Lato Light"/>
                <a:cs typeface="Lato Light"/>
                <a:sym typeface="Lato Light"/>
              </a:rPr>
              <a:t>Флоатрум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dirty="0" smtClean="0">
                <a:latin typeface="Lato Light"/>
                <a:ea typeface="Lato Light"/>
                <a:cs typeface="Lato Light"/>
                <a:sym typeface="Lato Light"/>
              </a:rPr>
              <a:t>BLOOM</a:t>
            </a:r>
            <a:r>
              <a:rPr lang="ru-RU" dirty="0" smtClean="0">
                <a:latin typeface="Lato Light"/>
                <a:ea typeface="Lato Light"/>
                <a:cs typeface="Lato Light"/>
                <a:sym typeface="Lato Light"/>
              </a:rPr>
              <a:t>.</a:t>
            </a:r>
            <a:endParaRPr lang="ru-RU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В Республике Таджикистан г. Душанбе: </a:t>
            </a:r>
            <a:r>
              <a:rPr lang="ru-RU" dirty="0" err="1">
                <a:latin typeface="Lato Light"/>
                <a:ea typeface="Lato Light"/>
                <a:cs typeface="Lato Light"/>
                <a:sym typeface="Lato Light"/>
              </a:rPr>
              <a:t>Шоира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 Люкс, SHEVO, VAKKASOVA.</a:t>
            </a:r>
            <a:endParaRPr dirty="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title"/>
          </p:nvPr>
        </p:nvSpPr>
        <p:spPr>
          <a:xfrm>
            <a:off x="543452" y="798588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ru-RU" sz="3200">
                <a:latin typeface="Lato"/>
                <a:ea typeface="Lato"/>
                <a:cs typeface="Lato"/>
                <a:sym typeface="Lato"/>
              </a:rPr>
              <a:t>Конкуренты</a:t>
            </a:r>
            <a:endParaRPr sz="32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12"/>
          <p:cNvSpPr txBox="1"/>
          <p:nvPr/>
        </p:nvSpPr>
        <p:spPr>
          <a:xfrm>
            <a:off x="6255002" y="798588"/>
            <a:ext cx="5351971" cy="53082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074" name="Picture 2" descr="Fata, свадебный салон, ул. Радищева, 41, Екатеринбург — Яндекс Кар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794" y="1350537"/>
            <a:ext cx="4441933" cy="42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 txBox="1">
            <a:spLocks noGrp="1"/>
          </p:cNvSpPr>
          <p:nvPr>
            <p:ph idx="1"/>
          </p:nvPr>
        </p:nvSpPr>
        <p:spPr>
          <a:xfrm>
            <a:off x="392322" y="1954532"/>
            <a:ext cx="5429250" cy="4334507"/>
          </a:xfrm>
          <a:prstGeom prst="rect">
            <a:avLst/>
          </a:prstGeom>
          <a:noFill/>
          <a:ln w="9525" cap="flat" cmpd="sng">
            <a:solidFill>
              <a:srgbClr val="145ECA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1600" dirty="0">
                <a:latin typeface="Lato Light"/>
                <a:ea typeface="Lato Light"/>
                <a:cs typeface="Lato Light"/>
                <a:sym typeface="Lato Light"/>
              </a:rPr>
              <a:t>                                                                                                                                 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ru-RU" sz="1600" dirty="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4" name="Google Shape;214;p14"/>
          <p:cNvSpPr txBox="1">
            <a:spLocks noGrp="1"/>
          </p:cNvSpPr>
          <p:nvPr>
            <p:ph type="title"/>
          </p:nvPr>
        </p:nvSpPr>
        <p:spPr>
          <a:xfrm>
            <a:off x="586159" y="777486"/>
            <a:ext cx="527812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</a:pPr>
            <a:r>
              <a:rPr lang="ru-RU" sz="3200" dirty="0">
                <a:latin typeface="Lato"/>
                <a:ea typeface="Lato"/>
                <a:cs typeface="Lato"/>
                <a:sym typeface="Lato"/>
              </a:rPr>
              <a:t>Команда</a:t>
            </a:r>
            <a:endParaRPr sz="3200"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6220430" y="1954532"/>
            <a:ext cx="5386544" cy="4152291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392322" y="766374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6177723" y="1954533"/>
            <a:ext cx="5429250" cy="41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7961030" y="2520110"/>
            <a:ext cx="368864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Генератор идей: </a:t>
            </a:r>
            <a:r>
              <a:rPr lang="ru-RU" sz="1600" dirty="0" err="1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Исматуллоева</a:t>
            </a:r>
            <a:r>
              <a:rPr lang="ru-RU" sz="1600" dirty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Сехрангез</a:t>
            </a:r>
            <a:r>
              <a:rPr lang="ru-RU" sz="16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Гайбуллоевна</a:t>
            </a:r>
            <a:endParaRPr lang="ru-RU" sz="1600" dirty="0">
              <a:solidFill>
                <a:schemeClr val="tx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/>
                </a:solidFill>
                <a:latin typeface="Lato Light"/>
                <a:ea typeface="Lato Light"/>
                <a:cs typeface="Lato Light"/>
                <a:sym typeface="Lato Light"/>
              </a:rPr>
              <a:t>Телеграмм:</a:t>
            </a:r>
            <a:r>
              <a:rPr lang="en-US" sz="1600" b="0" i="0" u="none" strike="noStrike" cap="none" dirty="0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@</a:t>
            </a:r>
            <a:r>
              <a:rPr lang="en-US" sz="1600" b="0" i="0" u="none" strike="noStrike" cap="none" dirty="0" err="1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Darlingsehra</a:t>
            </a:r>
            <a:endParaRPr sz="1600" b="0" i="0" u="none" strike="noStrike" cap="none" dirty="0">
              <a:solidFill>
                <a:schemeClr val="accent1">
                  <a:lumMod val="75000"/>
                </a:schemeClr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6177723" y="788599"/>
            <a:ext cx="5429250" cy="809625"/>
          </a:xfrm>
          <a:prstGeom prst="rect">
            <a:avLst/>
          </a:prstGeom>
          <a:noFill/>
          <a:ln w="12700" cap="flat" cmpd="sng">
            <a:solidFill>
              <a:srgbClr val="262626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42" y="4389120"/>
            <a:ext cx="1609198" cy="158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92960" y="4995877"/>
            <a:ext cx="3556000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dirty="0" err="1">
                <a:latin typeface="Lato Light"/>
                <a:ea typeface="Lato Light"/>
                <a:cs typeface="Lato Light"/>
                <a:sym typeface="Lato Light"/>
              </a:rPr>
              <a:t>Трекер</a:t>
            </a: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 проекта:    Бабенко Роман Владимирович</a:t>
            </a: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Телеграмм: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@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babenkoroman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190" y="1978985"/>
            <a:ext cx="1308130" cy="17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42" y="1954533"/>
            <a:ext cx="1111358" cy="200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6720" y="2623975"/>
            <a:ext cx="3972560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Лидер проекта: Ахмедова </a:t>
            </a:r>
            <a:r>
              <a:rPr lang="ru-RU" dirty="0" err="1" smtClean="0">
                <a:latin typeface="Lato Light"/>
                <a:ea typeface="Lato Light"/>
                <a:cs typeface="Lato Light"/>
                <a:sym typeface="Lato Light"/>
              </a:rPr>
              <a:t>Гулноза</a:t>
            </a:r>
            <a:r>
              <a:rPr lang="ru-RU" dirty="0" smtClean="0"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ru-RU" dirty="0" err="1" smtClean="0">
                <a:latin typeface="Lato Light"/>
                <a:ea typeface="Lato Light"/>
                <a:cs typeface="Lato Light"/>
                <a:sym typeface="Lato Light"/>
              </a:rPr>
              <a:t>Ихтиеровна</a:t>
            </a:r>
            <a:r>
              <a:rPr lang="ru-RU" dirty="0" smtClean="0"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lang="ru-RU" dirty="0">
              <a:latin typeface="Lato Light"/>
              <a:ea typeface="Lato Light"/>
              <a:cs typeface="Lato Light"/>
              <a:sym typeface="Lato Light"/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Телеграмм: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@a_g_i1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66</TotalTime>
  <Words>322</Words>
  <Application>Microsoft Office PowerPoint</Application>
  <PresentationFormat>Произвольный</PresentationFormat>
  <Paragraphs>39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Wingdings 3</vt:lpstr>
      <vt:lpstr>Lucida Sans Unicode</vt:lpstr>
      <vt:lpstr>Wingdings 2</vt:lpstr>
      <vt:lpstr>Calibri</vt:lpstr>
      <vt:lpstr>Verdana</vt:lpstr>
      <vt:lpstr>Lato Light</vt:lpstr>
      <vt:lpstr>Lato</vt:lpstr>
      <vt:lpstr>Открытая</vt:lpstr>
      <vt:lpstr>Презентация PowerPoint</vt:lpstr>
      <vt:lpstr>Тизер  Мы поставляем  Обеспечивает Предоставляем Соединяем</vt:lpstr>
      <vt:lpstr>Проблема (боль потребителя)</vt:lpstr>
      <vt:lpstr>Решение</vt:lpstr>
      <vt:lpstr>Технология</vt:lpstr>
      <vt:lpstr>Бизнес-модель</vt:lpstr>
      <vt:lpstr>Конкуренты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Студент МарГУ</cp:lastModifiedBy>
  <cp:revision>15</cp:revision>
  <dcterms:created xsi:type="dcterms:W3CDTF">2022-10-03T11:11:40Z</dcterms:created>
  <dcterms:modified xsi:type="dcterms:W3CDTF">2024-11-15T08:11:29Z</dcterms:modified>
</cp:coreProperties>
</file>