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6.xml"/>
  <Override ContentType="application/vnd.openxmlformats-officedocument.presentationml.comments+xml" PartName="/ppt/comments/comment7.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jukq89YVNC4vXvjXuu8s1KK3AGC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7" name="Professional"/>
  <p:cmAuthor clrIdx="1" id="1" initials="" lastIdx="2" name="sa1ko"/>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97DC72D-6A07-471A-93D1-C315316AF7E0}">
  <a:tblStyle styleId="{C97DC72D-6A07-471A-93D1-C315316AF7E0}" styleName="Table_0">
    <a:wholeTbl>
      <a:tcTxStyle b="off" i="off">
        <a:font>
          <a:latin typeface="Verdana"/>
          <a:ea typeface="Verdana"/>
          <a:cs typeface="Verdana"/>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AE7E8"/>
          </a:solidFill>
        </a:fill>
      </a:tcStyle>
    </a:wholeTbl>
    <a:band1H>
      <a:tcTxStyle/>
      <a:tcStyle>
        <a:fill>
          <a:solidFill>
            <a:srgbClr val="F5CBCE"/>
          </a:solidFill>
        </a:fill>
      </a:tcStyle>
    </a:band1H>
    <a:band2H>
      <a:tcTxStyle/>
    </a:band2H>
    <a:band1V>
      <a:tcTxStyle/>
      <a:tcStyle>
        <a:fill>
          <a:solidFill>
            <a:srgbClr val="F5CBCE"/>
          </a:solidFill>
        </a:fill>
      </a:tcStyle>
    </a:band1V>
    <a:band2V>
      <a:tcTxStyle/>
    </a:band2V>
    <a:lastCol>
      <a:tcTxStyle b="on" i="off">
        <a:font>
          <a:latin typeface="Verdana"/>
          <a:ea typeface="Verdana"/>
          <a:cs typeface="Verdana"/>
        </a:font>
        <a:schemeClr val="lt1"/>
      </a:tcTxStyle>
      <a:tcStyle>
        <a:fill>
          <a:solidFill>
            <a:schemeClr val="accent1"/>
          </a:solidFill>
        </a:fill>
      </a:tcStyle>
    </a:lastCol>
    <a:firstCol>
      <a:tcTxStyle b="on" i="off">
        <a:font>
          <a:latin typeface="Verdana"/>
          <a:ea typeface="Verdana"/>
          <a:cs typeface="Verdana"/>
        </a:font>
        <a:schemeClr val="lt1"/>
      </a:tcTxStyle>
      <a:tcStyle>
        <a:fill>
          <a:solidFill>
            <a:schemeClr val="accent1"/>
          </a:solidFill>
        </a:fill>
      </a:tcStyle>
    </a:firstCol>
    <a:lastRow>
      <a:tcTxStyle b="on" i="off">
        <a:font>
          <a:latin typeface="Verdana"/>
          <a:ea typeface="Verdana"/>
          <a:cs typeface="Verdana"/>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Verdana"/>
          <a:ea typeface="Verdana"/>
          <a:cs typeface="Verdana"/>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customschemas.google.com/relationships/presentationmetadata" Target="metadata"/><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11-22T16:39:14.835">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timeZoneBias="0"/>
      </p:ext>
      <p:ext uri="http://customooxmlschemas.google.com/">
        <go:slidesCustomData xmlns:go="http://customooxmlschemas.google.com/" commentPostId="AAABZV1kCMY"/>
      </p:ext>
    </p:extLst>
  </p:cm>
  <p:cm authorId="1" idx="1" dt="2024-11-22T16:28:16.591">
    <p:pos x="10" y="10"/>
    <p:text>_Marked as resolved_</p:text>
    <p:extLst>
      <p:ext uri="{C676402C-5697-4E1C-873F-D02D1690AC5C}">
        <p15:threadingInfo timeZoneBias="0">
          <p15:parentCm authorId="0" idx="1"/>
        </p15:threadingInfo>
      </p:ext>
      <p:ext uri="http://customooxmlschemas.google.com/">
        <go:slidesCustomData xmlns:go="http://customooxmlschemas.google.com/" commentPostId="AAABZV1kCMw"/>
      </p:ext>
    </p:extLst>
  </p:cm>
  <p:cm authorId="1" idx="2" dt="2024-11-22T16:39:14.835">
    <p:pos x="10" y="10"/>
    <p:text>_Re-opened_</p:text>
    <p:extLst>
      <p:ext uri="{C676402C-5697-4E1C-873F-D02D1690AC5C}">
        <p15:threadingInfo timeZoneBias="0">
          <p15:parentCm authorId="0" idx="1"/>
        </p15:threadingInfo>
      </p:ext>
      <p:ext uri="http://customooxmlschemas.google.com/">
        <go:slidesCustomData xmlns:go="http://customooxmlschemas.google.com/" commentPostId="AAABZV1kCM0"/>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4-11-17T19:18:35.830">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timeZoneBias="0"/>
      </p:ext>
      <p:ext uri="http://customooxmlschemas.google.com/">
        <go:slidesCustomData xmlns:go="http://customooxmlschemas.google.com/" commentPostId="AAABZV1kCMg"/>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4-11-17T19:22:16.919">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timeZoneBias="0"/>
      </p:ext>
      <p:ext uri="http://customooxmlschemas.google.com/">
        <go:slidesCustomData xmlns:go="http://customooxmlschemas.google.com/" commentPostId="AAABZV1kCMc"/>
      </p:ext>
    </p:extLs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4-11-17T19:23:21.582">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timeZoneBias="0"/>
      </p:ext>
      <p:ext uri="http://customooxmlschemas.google.com/">
        <go:slidesCustomData xmlns:go="http://customooxmlschemas.google.com/" commentPostId="AAABZV1kCMQ"/>
      </p:ext>
    </p:extLs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4-11-17T19:26:56.599">
    <p:pos x="2506" y="564"/>
    <p:text>БИЗНЕС-МОДЕЛЬ – как вы зарабатываете или планируете.</p:text>
    <p:extLst>
      <p:ext uri="{C676402C-5697-4E1C-873F-D02D1690AC5C}">
        <p15:threadingInfo timeZoneBias="0"/>
      </p:ext>
      <p:ext uri="http://customooxmlschemas.google.com/">
        <go:slidesCustomData xmlns:go="http://customooxmlschemas.google.com/" commentPostId="AAABZV1kCMk"/>
      </p:ext>
    </p:extLs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4-11-17T19:27:56.887">
    <p:pos x="3186" y="564"/>
    <p:text>Опишите на какой стадии находится проект, что сделано</p:text>
    <p:extLst>
      <p:ext uri="{C676402C-5697-4E1C-873F-D02D1690AC5C}">
        <p15:threadingInfo timeZoneBias="0"/>
      </p:ext>
      <p:ext uri="http://customooxmlschemas.google.com/">
        <go:slidesCustomData xmlns:go="http://customooxmlschemas.google.com/" commentPostId="AAABZV1kCMo"/>
      </p:ext>
    </p:extLs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4-11-17T19:28:57.782">
    <p:pos x="2684" y="564"/>
    <p:text>Опишите планы развития проекта на текущий учебный год</p:text>
    <p:extLst>
      <p:ext uri="{C676402C-5697-4E1C-873F-D02D1690AC5C}">
        <p15:threadingInfo timeZoneBias="0"/>
      </p:ext>
      <p:ext uri="http://customooxmlschemas.google.com/">
        <go:slidesCustomData xmlns:go="http://customooxmlschemas.google.com/" commentPostId="AAABZV1kCMs"/>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ru-R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 name="Google Shape;7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187057f1e3_2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g3187057f1e3_2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showMasterSp="0" type="title">
  <p:cSld name="TITLE">
    <p:spTree>
      <p:nvGrpSpPr>
        <p:cNvPr id="19" name="Shape 19"/>
        <p:cNvGrpSpPr/>
        <p:nvPr/>
      </p:nvGrpSpPr>
      <p:grpSpPr>
        <a:xfrm>
          <a:off x="0" y="0"/>
          <a:ext cx="0" cy="0"/>
          <a:chOff x="0" y="0"/>
          <a:chExt cx="0" cy="0"/>
        </a:xfrm>
      </p:grpSpPr>
      <p:sp>
        <p:nvSpPr>
          <p:cNvPr id="20" name="Google Shape;20;p12"/>
          <p:cNvSpPr txBox="1"/>
          <p:nvPr>
            <p:ph type="ctrTitle"/>
          </p:nvPr>
        </p:nvSpPr>
        <p:spPr>
          <a:xfrm>
            <a:off x="1039528" y="2001837"/>
            <a:ext cx="10087276" cy="15081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2"/>
          <p:cNvSpPr txBox="1"/>
          <p:nvPr>
            <p:ph idx="1" type="subTitle"/>
          </p:nvPr>
        </p:nvSpPr>
        <p:spPr>
          <a:xfrm>
            <a:off x="1039528" y="4129238"/>
            <a:ext cx="10087276" cy="11285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2400"/>
              <a:buNone/>
              <a:defRPr sz="2400"/>
            </a:lvl1pPr>
            <a:lvl2pPr lvl="1" algn="ctr">
              <a:lnSpc>
                <a:spcPct val="90000"/>
              </a:lnSpc>
              <a:spcBef>
                <a:spcPts val="500"/>
              </a:spcBef>
              <a:spcAft>
                <a:spcPts val="0"/>
              </a:spcAft>
              <a:buClr>
                <a:schemeClr val="dk2"/>
              </a:buClr>
              <a:buSzPts val="2000"/>
              <a:buNone/>
              <a:defRPr sz="2000"/>
            </a:lvl2pPr>
            <a:lvl3pPr lvl="2" algn="ctr">
              <a:lnSpc>
                <a:spcPct val="90000"/>
              </a:lnSpc>
              <a:spcBef>
                <a:spcPts val="500"/>
              </a:spcBef>
              <a:spcAft>
                <a:spcPts val="0"/>
              </a:spcAft>
              <a:buClr>
                <a:schemeClr val="dk2"/>
              </a:buClr>
              <a:buSzPts val="1800"/>
              <a:buNone/>
              <a:defRPr sz="1800"/>
            </a:lvl3pPr>
            <a:lvl4pPr lvl="3" algn="ctr">
              <a:lnSpc>
                <a:spcPct val="90000"/>
              </a:lnSpc>
              <a:spcBef>
                <a:spcPts val="500"/>
              </a:spcBef>
              <a:spcAft>
                <a:spcPts val="0"/>
              </a:spcAft>
              <a:buClr>
                <a:schemeClr val="dk2"/>
              </a:buClr>
              <a:buSzPts val="1600"/>
              <a:buNone/>
              <a:defRPr sz="1600"/>
            </a:lvl4pPr>
            <a:lvl5pPr lvl="4" algn="ctr">
              <a:lnSpc>
                <a:spcPct val="90000"/>
              </a:lnSpc>
              <a:spcBef>
                <a:spcPts val="500"/>
              </a:spcBef>
              <a:spcAft>
                <a:spcPts val="0"/>
              </a:spcAft>
              <a:buClr>
                <a:schemeClr val="dk2"/>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2" name="Google Shape;22;p12"/>
          <p:cNvPicPr preferRelativeResize="0"/>
          <p:nvPr/>
        </p:nvPicPr>
        <p:blipFill rotWithShape="1">
          <a:blip r:embed="rId2">
            <a:alphaModFix/>
          </a:blip>
          <a:srcRect b="0" l="0" r="0" t="0"/>
          <a:stretch/>
        </p:blipFill>
        <p:spPr>
          <a:xfrm>
            <a:off x="847530" y="-100001"/>
            <a:ext cx="3006013" cy="2125974"/>
          </a:xfrm>
          <a:prstGeom prst="rect">
            <a:avLst/>
          </a:prstGeom>
          <a:noFill/>
          <a:ln>
            <a:noFill/>
          </a:ln>
        </p:spPr>
      </p:pic>
      <p:cxnSp>
        <p:nvCxnSpPr>
          <p:cNvPr id="23" name="Google Shape;23;p12"/>
          <p:cNvCxnSpPr/>
          <p:nvPr/>
        </p:nvCxnSpPr>
        <p:spPr>
          <a:xfrm>
            <a:off x="4555671" y="1224644"/>
            <a:ext cx="7740000" cy="0"/>
          </a:xfrm>
          <a:prstGeom prst="straightConnector1">
            <a:avLst/>
          </a:prstGeom>
          <a:noFill/>
          <a:ln cap="rnd" cmpd="sng" w="57150">
            <a:solidFill>
              <a:schemeClr val="dk1"/>
            </a:solidFill>
            <a:prstDash val="solid"/>
            <a:round/>
            <a:headEnd len="sm" w="sm" type="none"/>
            <a:tailEnd len="sm" w="sm" type="none"/>
          </a:ln>
        </p:spPr>
      </p:cxnSp>
      <p:cxnSp>
        <p:nvCxnSpPr>
          <p:cNvPr id="24" name="Google Shape;24;p12"/>
          <p:cNvCxnSpPr/>
          <p:nvPr/>
        </p:nvCxnSpPr>
        <p:spPr>
          <a:xfrm>
            <a:off x="-114300" y="6237515"/>
            <a:ext cx="5388429" cy="0"/>
          </a:xfrm>
          <a:prstGeom prst="straightConnector1">
            <a:avLst/>
          </a:prstGeom>
          <a:noFill/>
          <a:ln cap="rnd" cmpd="sng" w="57150">
            <a:solidFill>
              <a:schemeClr val="dk1"/>
            </a:solidFill>
            <a:prstDash val="solid"/>
            <a:round/>
            <a:headEnd len="sm" w="sm" type="none"/>
            <a:tailEnd len="sm" w="sm" type="none"/>
          </a:ln>
        </p:spPr>
      </p:cxnSp>
      <p:pic>
        <p:nvPicPr>
          <p:cNvPr id="25" name="Google Shape;25;p12"/>
          <p:cNvPicPr preferRelativeResize="0"/>
          <p:nvPr/>
        </p:nvPicPr>
        <p:blipFill rotWithShape="1">
          <a:blip r:embed="rId3">
            <a:alphaModFix/>
          </a:blip>
          <a:srcRect b="0" l="0" r="0" t="0"/>
          <a:stretch/>
        </p:blipFill>
        <p:spPr>
          <a:xfrm>
            <a:off x="5554090" y="5486066"/>
            <a:ext cx="6887816" cy="1941566"/>
          </a:xfrm>
          <a:prstGeom prst="rect">
            <a:avLst/>
          </a:prstGeom>
          <a:noFill/>
          <a:ln>
            <a:noFill/>
          </a:ln>
        </p:spPr>
      </p:pic>
      <p:pic>
        <p:nvPicPr>
          <p:cNvPr id="26" name="Google Shape;26;p12"/>
          <p:cNvPicPr preferRelativeResize="0"/>
          <p:nvPr/>
        </p:nvPicPr>
        <p:blipFill rotWithShape="1">
          <a:blip r:embed="rId2">
            <a:alphaModFix/>
          </a:blip>
          <a:srcRect b="0" l="0" r="0" t="0"/>
          <a:stretch/>
        </p:blipFill>
        <p:spPr>
          <a:xfrm>
            <a:off x="847530" y="-100001"/>
            <a:ext cx="3006013" cy="2125974"/>
          </a:xfrm>
          <a:prstGeom prst="rect">
            <a:avLst/>
          </a:prstGeom>
          <a:noFill/>
          <a:ln>
            <a:noFill/>
          </a:ln>
        </p:spPr>
      </p:pic>
      <p:cxnSp>
        <p:nvCxnSpPr>
          <p:cNvPr id="27" name="Google Shape;27;p12"/>
          <p:cNvCxnSpPr/>
          <p:nvPr/>
        </p:nvCxnSpPr>
        <p:spPr>
          <a:xfrm>
            <a:off x="4555671" y="1224644"/>
            <a:ext cx="7740000" cy="0"/>
          </a:xfrm>
          <a:prstGeom prst="straightConnector1">
            <a:avLst/>
          </a:prstGeom>
          <a:noFill/>
          <a:ln cap="rnd" cmpd="sng" w="57150">
            <a:solidFill>
              <a:schemeClr val="dk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8" name="Shape 28"/>
        <p:cNvGrpSpPr/>
        <p:nvPr/>
      </p:nvGrpSpPr>
      <p:grpSpPr>
        <a:xfrm>
          <a:off x="0" y="0"/>
          <a:ext cx="0" cy="0"/>
          <a:chOff x="0" y="0"/>
          <a:chExt cx="0" cy="0"/>
        </a:xfrm>
      </p:grpSpPr>
      <p:sp>
        <p:nvSpPr>
          <p:cNvPr id="29" name="Google Shape;29;p13"/>
          <p:cNvSpPr txBox="1"/>
          <p:nvPr>
            <p:ph idx="1" type="body"/>
          </p:nvPr>
        </p:nvSpPr>
        <p:spPr>
          <a:xfrm>
            <a:off x="838200" y="1959429"/>
            <a:ext cx="10281557" cy="36412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2"/>
              </a:buClr>
              <a:buSzPts val="1800"/>
              <a:buChar char="•"/>
              <a:defRPr/>
            </a:lvl1pPr>
            <a:lvl2pPr indent="-342900" lvl="1" marL="914400" algn="l">
              <a:lnSpc>
                <a:spcPct val="90000"/>
              </a:lnSpc>
              <a:spcBef>
                <a:spcPts val="500"/>
              </a:spcBef>
              <a:spcAft>
                <a:spcPts val="0"/>
              </a:spcAft>
              <a:buClr>
                <a:schemeClr val="dk2"/>
              </a:buClr>
              <a:buSzPts val="1800"/>
              <a:buChar char="•"/>
              <a:defRPr/>
            </a:lvl2pPr>
            <a:lvl3pPr indent="-342900" lvl="2" marL="1371600" algn="l">
              <a:lnSpc>
                <a:spcPct val="90000"/>
              </a:lnSpc>
              <a:spcBef>
                <a:spcPts val="500"/>
              </a:spcBef>
              <a:spcAft>
                <a:spcPts val="0"/>
              </a:spcAft>
              <a:buClr>
                <a:schemeClr val="dk2"/>
              </a:buClr>
              <a:buSzPts val="1800"/>
              <a:buChar char="•"/>
              <a:defRPr/>
            </a:lvl3pPr>
            <a:lvl4pPr indent="-342900" lvl="3" marL="1828800" algn="l">
              <a:lnSpc>
                <a:spcPct val="90000"/>
              </a:lnSpc>
              <a:spcBef>
                <a:spcPts val="500"/>
              </a:spcBef>
              <a:spcAft>
                <a:spcPts val="0"/>
              </a:spcAft>
              <a:buClr>
                <a:schemeClr val="dk2"/>
              </a:buClr>
              <a:buSzPts val="1800"/>
              <a:buChar char="•"/>
              <a:defRPr/>
            </a:lvl4pPr>
            <a:lvl5pPr indent="-342900" lvl="4" marL="2286000" algn="l">
              <a:lnSpc>
                <a:spcPct val="9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3"/>
          <p:cNvSpPr txBox="1"/>
          <p:nvPr>
            <p:ph idx="12" type="sldNum"/>
          </p:nvPr>
        </p:nvSpPr>
        <p:spPr>
          <a:xfrm>
            <a:off x="10137322" y="5706836"/>
            <a:ext cx="1787979" cy="1065207"/>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ru-RU"/>
              <a:t>‹#›</a:t>
            </a:fld>
            <a:endParaRPr/>
          </a:p>
        </p:txBody>
      </p:sp>
      <p:sp>
        <p:nvSpPr>
          <p:cNvPr id="32" name="Google Shape;32;p13"/>
          <p:cNvSpPr txBox="1"/>
          <p:nvPr>
            <p:ph type="title"/>
          </p:nvPr>
        </p:nvSpPr>
        <p:spPr>
          <a:xfrm>
            <a:off x="838200" y="555171"/>
            <a:ext cx="8877300" cy="11355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3" name="Shape 33"/>
        <p:cNvGrpSpPr/>
        <p:nvPr/>
      </p:nvGrpSpPr>
      <p:grpSpPr>
        <a:xfrm>
          <a:off x="0" y="0"/>
          <a:ext cx="0" cy="0"/>
          <a:chOff x="0" y="0"/>
          <a:chExt cx="0" cy="0"/>
        </a:xfrm>
      </p:grpSpPr>
      <p:sp>
        <p:nvSpPr>
          <p:cNvPr id="34" name="Google Shape;34;p14"/>
          <p:cNvSpPr txBox="1"/>
          <p:nvPr>
            <p:ph type="title"/>
          </p:nvPr>
        </p:nvSpPr>
        <p:spPr>
          <a:xfrm>
            <a:off x="1058779" y="1286227"/>
            <a:ext cx="10087276" cy="215961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4"/>
          <p:cNvSpPr txBox="1"/>
          <p:nvPr>
            <p:ph idx="1" type="body"/>
          </p:nvPr>
        </p:nvSpPr>
        <p:spPr>
          <a:xfrm>
            <a:off x="1058779" y="4165953"/>
            <a:ext cx="10087276" cy="144557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8992"/>
              </a:buClr>
              <a:buSzPts val="2400"/>
              <a:buNone/>
              <a:defRPr sz="2400">
                <a:solidFill>
                  <a:srgbClr val="ED8992"/>
                </a:solidFill>
              </a:defRPr>
            </a:lvl1pPr>
            <a:lvl2pPr indent="-228600" lvl="1" marL="914400" algn="l">
              <a:lnSpc>
                <a:spcPct val="90000"/>
              </a:lnSpc>
              <a:spcBef>
                <a:spcPts val="500"/>
              </a:spcBef>
              <a:spcAft>
                <a:spcPts val="0"/>
              </a:spcAft>
              <a:buClr>
                <a:srgbClr val="ED8992"/>
              </a:buClr>
              <a:buSzPts val="2000"/>
              <a:buNone/>
              <a:defRPr sz="2000">
                <a:solidFill>
                  <a:srgbClr val="ED8992"/>
                </a:solidFill>
              </a:defRPr>
            </a:lvl2pPr>
            <a:lvl3pPr indent="-228600" lvl="2" marL="1371600" algn="l">
              <a:lnSpc>
                <a:spcPct val="90000"/>
              </a:lnSpc>
              <a:spcBef>
                <a:spcPts val="500"/>
              </a:spcBef>
              <a:spcAft>
                <a:spcPts val="0"/>
              </a:spcAft>
              <a:buClr>
                <a:srgbClr val="ED8992"/>
              </a:buClr>
              <a:buSzPts val="1800"/>
              <a:buNone/>
              <a:defRPr sz="1800">
                <a:solidFill>
                  <a:srgbClr val="ED8992"/>
                </a:solidFill>
              </a:defRPr>
            </a:lvl3pPr>
            <a:lvl4pPr indent="-228600" lvl="3" marL="1828800" algn="l">
              <a:lnSpc>
                <a:spcPct val="90000"/>
              </a:lnSpc>
              <a:spcBef>
                <a:spcPts val="500"/>
              </a:spcBef>
              <a:spcAft>
                <a:spcPts val="0"/>
              </a:spcAft>
              <a:buClr>
                <a:srgbClr val="ED8992"/>
              </a:buClr>
              <a:buSzPts val="1600"/>
              <a:buNone/>
              <a:defRPr sz="1600">
                <a:solidFill>
                  <a:srgbClr val="ED8992"/>
                </a:solidFill>
              </a:defRPr>
            </a:lvl4pPr>
            <a:lvl5pPr indent="-228600" lvl="4" marL="2286000" algn="l">
              <a:lnSpc>
                <a:spcPct val="90000"/>
              </a:lnSpc>
              <a:spcBef>
                <a:spcPts val="500"/>
              </a:spcBef>
              <a:spcAft>
                <a:spcPts val="0"/>
              </a:spcAft>
              <a:buClr>
                <a:srgbClr val="ED8992"/>
              </a:buClr>
              <a:buSzPts val="1600"/>
              <a:buNone/>
              <a:defRPr sz="1600">
                <a:solidFill>
                  <a:srgbClr val="ED8992"/>
                </a:solidFill>
              </a:defRPr>
            </a:lvl5pPr>
            <a:lvl6pPr indent="-228600" lvl="5" marL="2743200" algn="l">
              <a:lnSpc>
                <a:spcPct val="90000"/>
              </a:lnSpc>
              <a:spcBef>
                <a:spcPts val="500"/>
              </a:spcBef>
              <a:spcAft>
                <a:spcPts val="0"/>
              </a:spcAft>
              <a:buClr>
                <a:srgbClr val="ED8992"/>
              </a:buClr>
              <a:buSzPts val="1600"/>
              <a:buNone/>
              <a:defRPr sz="1600">
                <a:solidFill>
                  <a:srgbClr val="ED8992"/>
                </a:solidFill>
              </a:defRPr>
            </a:lvl6pPr>
            <a:lvl7pPr indent="-228600" lvl="6" marL="3200400" algn="l">
              <a:lnSpc>
                <a:spcPct val="90000"/>
              </a:lnSpc>
              <a:spcBef>
                <a:spcPts val="500"/>
              </a:spcBef>
              <a:spcAft>
                <a:spcPts val="0"/>
              </a:spcAft>
              <a:buClr>
                <a:srgbClr val="ED8992"/>
              </a:buClr>
              <a:buSzPts val="1600"/>
              <a:buNone/>
              <a:defRPr sz="1600">
                <a:solidFill>
                  <a:srgbClr val="ED8992"/>
                </a:solidFill>
              </a:defRPr>
            </a:lvl7pPr>
            <a:lvl8pPr indent="-228600" lvl="7" marL="3657600" algn="l">
              <a:lnSpc>
                <a:spcPct val="90000"/>
              </a:lnSpc>
              <a:spcBef>
                <a:spcPts val="500"/>
              </a:spcBef>
              <a:spcAft>
                <a:spcPts val="0"/>
              </a:spcAft>
              <a:buClr>
                <a:srgbClr val="ED8992"/>
              </a:buClr>
              <a:buSzPts val="1600"/>
              <a:buNone/>
              <a:defRPr sz="1600">
                <a:solidFill>
                  <a:srgbClr val="ED8992"/>
                </a:solidFill>
              </a:defRPr>
            </a:lvl8pPr>
            <a:lvl9pPr indent="-228600" lvl="8" marL="4114800" algn="l">
              <a:lnSpc>
                <a:spcPct val="90000"/>
              </a:lnSpc>
              <a:spcBef>
                <a:spcPts val="500"/>
              </a:spcBef>
              <a:spcAft>
                <a:spcPts val="0"/>
              </a:spcAft>
              <a:buClr>
                <a:srgbClr val="ED8992"/>
              </a:buClr>
              <a:buSzPts val="1600"/>
              <a:buNone/>
              <a:defRPr sz="1600">
                <a:solidFill>
                  <a:srgbClr val="ED8992"/>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6" name="Shape 36"/>
        <p:cNvGrpSpPr/>
        <p:nvPr/>
      </p:nvGrpSpPr>
      <p:grpSpPr>
        <a:xfrm>
          <a:off x="0" y="0"/>
          <a:ext cx="0" cy="0"/>
          <a:chOff x="0" y="0"/>
          <a:chExt cx="0" cy="0"/>
        </a:xfrm>
      </p:grpSpPr>
      <p:sp>
        <p:nvSpPr>
          <p:cNvPr id="37" name="Google Shape;37;p15"/>
          <p:cNvSpPr txBox="1"/>
          <p:nvPr>
            <p:ph idx="12" type="sldNum"/>
          </p:nvPr>
        </p:nvSpPr>
        <p:spPr>
          <a:xfrm>
            <a:off x="10050234" y="5526541"/>
            <a:ext cx="1828800" cy="133145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ru-RU"/>
              <a:t>‹#›</a:t>
            </a:fld>
            <a:endParaRPr/>
          </a:p>
        </p:txBody>
      </p:sp>
      <p:sp>
        <p:nvSpPr>
          <p:cNvPr id="38" name="Google Shape;38;p15"/>
          <p:cNvSpPr txBox="1"/>
          <p:nvPr>
            <p:ph type="title"/>
          </p:nvPr>
        </p:nvSpPr>
        <p:spPr>
          <a:xfrm>
            <a:off x="838200" y="555171"/>
            <a:ext cx="8877300" cy="11355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5"/>
          <p:cNvSpPr txBox="1"/>
          <p:nvPr>
            <p:ph idx="1" type="body"/>
          </p:nvPr>
        </p:nvSpPr>
        <p:spPr>
          <a:xfrm>
            <a:off x="838199" y="1825625"/>
            <a:ext cx="5252357" cy="410981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2"/>
              </a:buClr>
              <a:buSzPts val="1800"/>
              <a:buChar char="•"/>
              <a:defRPr/>
            </a:lvl1pPr>
            <a:lvl2pPr indent="-342900" lvl="1" marL="914400" algn="l">
              <a:lnSpc>
                <a:spcPct val="90000"/>
              </a:lnSpc>
              <a:spcBef>
                <a:spcPts val="500"/>
              </a:spcBef>
              <a:spcAft>
                <a:spcPts val="0"/>
              </a:spcAft>
              <a:buClr>
                <a:schemeClr val="dk2"/>
              </a:buClr>
              <a:buSzPts val="1800"/>
              <a:buChar char="•"/>
              <a:defRPr/>
            </a:lvl2pPr>
            <a:lvl3pPr indent="-342900" lvl="2" marL="1371600" algn="l">
              <a:lnSpc>
                <a:spcPct val="90000"/>
              </a:lnSpc>
              <a:spcBef>
                <a:spcPts val="500"/>
              </a:spcBef>
              <a:spcAft>
                <a:spcPts val="0"/>
              </a:spcAft>
              <a:buClr>
                <a:schemeClr val="dk2"/>
              </a:buClr>
              <a:buSzPts val="1800"/>
              <a:buChar char="•"/>
              <a:defRPr/>
            </a:lvl3pPr>
            <a:lvl4pPr indent="-342900" lvl="3" marL="1828800" algn="l">
              <a:lnSpc>
                <a:spcPct val="90000"/>
              </a:lnSpc>
              <a:spcBef>
                <a:spcPts val="500"/>
              </a:spcBef>
              <a:spcAft>
                <a:spcPts val="0"/>
              </a:spcAft>
              <a:buClr>
                <a:schemeClr val="dk2"/>
              </a:buClr>
              <a:buSzPts val="1800"/>
              <a:buChar char="•"/>
              <a:defRPr/>
            </a:lvl4pPr>
            <a:lvl5pPr indent="-342900" lvl="4" marL="2286000" algn="l">
              <a:lnSpc>
                <a:spcPct val="9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5"/>
          <p:cNvSpPr txBox="1"/>
          <p:nvPr>
            <p:ph idx="2" type="body"/>
          </p:nvPr>
        </p:nvSpPr>
        <p:spPr>
          <a:xfrm>
            <a:off x="6172200" y="1825625"/>
            <a:ext cx="3543300" cy="410981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2"/>
              </a:buClr>
              <a:buSzPts val="1800"/>
              <a:buChar char="•"/>
              <a:defRPr/>
            </a:lvl1pPr>
            <a:lvl2pPr indent="-342900" lvl="1" marL="914400" algn="l">
              <a:lnSpc>
                <a:spcPct val="90000"/>
              </a:lnSpc>
              <a:spcBef>
                <a:spcPts val="500"/>
              </a:spcBef>
              <a:spcAft>
                <a:spcPts val="0"/>
              </a:spcAft>
              <a:buClr>
                <a:schemeClr val="dk2"/>
              </a:buClr>
              <a:buSzPts val="1800"/>
              <a:buChar char="•"/>
              <a:defRPr/>
            </a:lvl2pPr>
            <a:lvl3pPr indent="-342900" lvl="2" marL="1371600" algn="l">
              <a:lnSpc>
                <a:spcPct val="90000"/>
              </a:lnSpc>
              <a:spcBef>
                <a:spcPts val="500"/>
              </a:spcBef>
              <a:spcAft>
                <a:spcPts val="0"/>
              </a:spcAft>
              <a:buClr>
                <a:schemeClr val="dk2"/>
              </a:buClr>
              <a:buSzPts val="1800"/>
              <a:buChar char="•"/>
              <a:defRPr/>
            </a:lvl3pPr>
            <a:lvl4pPr indent="-342900" lvl="3" marL="1828800" algn="l">
              <a:lnSpc>
                <a:spcPct val="90000"/>
              </a:lnSpc>
              <a:spcBef>
                <a:spcPts val="500"/>
              </a:spcBef>
              <a:spcAft>
                <a:spcPts val="0"/>
              </a:spcAft>
              <a:buClr>
                <a:schemeClr val="dk2"/>
              </a:buClr>
              <a:buSzPts val="1800"/>
              <a:buChar char="•"/>
              <a:defRPr/>
            </a:lvl4pPr>
            <a:lvl5pPr indent="-342900" lvl="4" marL="2286000" algn="l">
              <a:lnSpc>
                <a:spcPct val="9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2" name="Shape 42"/>
        <p:cNvGrpSpPr/>
        <p:nvPr/>
      </p:nvGrpSpPr>
      <p:grpSpPr>
        <a:xfrm>
          <a:off x="0" y="0"/>
          <a:ext cx="0" cy="0"/>
          <a:chOff x="0" y="0"/>
          <a:chExt cx="0" cy="0"/>
        </a:xfrm>
      </p:grpSpPr>
      <p:sp>
        <p:nvSpPr>
          <p:cNvPr id="43" name="Google Shape;43;p16"/>
          <p:cNvSpPr txBox="1"/>
          <p:nvPr>
            <p:ph idx="12" type="sldNum"/>
          </p:nvPr>
        </p:nvSpPr>
        <p:spPr>
          <a:xfrm>
            <a:off x="10064928" y="5385718"/>
            <a:ext cx="1787978" cy="1272041"/>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ru-RU"/>
              <a:t>‹#›</a:t>
            </a:fld>
            <a:endParaRPr/>
          </a:p>
        </p:txBody>
      </p:sp>
      <p:sp>
        <p:nvSpPr>
          <p:cNvPr id="44" name="Google Shape;44;p16"/>
          <p:cNvSpPr txBox="1"/>
          <p:nvPr>
            <p:ph idx="1" type="body"/>
          </p:nvPr>
        </p:nvSpPr>
        <p:spPr>
          <a:xfrm>
            <a:off x="839788" y="1992085"/>
            <a:ext cx="4205741" cy="512989"/>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400"/>
              <a:buNone/>
              <a:defRPr b="1" sz="2400"/>
            </a:lvl1pPr>
            <a:lvl2pPr indent="-228600" lvl="1" marL="914400" algn="l">
              <a:lnSpc>
                <a:spcPct val="90000"/>
              </a:lnSpc>
              <a:spcBef>
                <a:spcPts val="500"/>
              </a:spcBef>
              <a:spcAft>
                <a:spcPts val="0"/>
              </a:spcAft>
              <a:buClr>
                <a:schemeClr val="dk2"/>
              </a:buClr>
              <a:buSzPts val="2000"/>
              <a:buNone/>
              <a:defRPr b="1" sz="2000"/>
            </a:lvl2pPr>
            <a:lvl3pPr indent="-228600" lvl="2" marL="1371600" algn="l">
              <a:lnSpc>
                <a:spcPct val="90000"/>
              </a:lnSpc>
              <a:spcBef>
                <a:spcPts val="500"/>
              </a:spcBef>
              <a:spcAft>
                <a:spcPts val="0"/>
              </a:spcAft>
              <a:buClr>
                <a:schemeClr val="dk2"/>
              </a:buClr>
              <a:buSzPts val="1800"/>
              <a:buNone/>
              <a:defRPr b="1" sz="1800"/>
            </a:lvl3pPr>
            <a:lvl4pPr indent="-228600" lvl="3" marL="1828800" algn="l">
              <a:lnSpc>
                <a:spcPct val="90000"/>
              </a:lnSpc>
              <a:spcBef>
                <a:spcPts val="500"/>
              </a:spcBef>
              <a:spcAft>
                <a:spcPts val="0"/>
              </a:spcAft>
              <a:buClr>
                <a:schemeClr val="dk2"/>
              </a:buClr>
              <a:buSzPts val="1600"/>
              <a:buNone/>
              <a:defRPr b="1" sz="1600"/>
            </a:lvl4pPr>
            <a:lvl5pPr indent="-228600" lvl="4" marL="2286000" algn="l">
              <a:lnSpc>
                <a:spcPct val="90000"/>
              </a:lnSpc>
              <a:spcBef>
                <a:spcPts val="500"/>
              </a:spcBef>
              <a:spcAft>
                <a:spcPts val="0"/>
              </a:spcAft>
              <a:buClr>
                <a:schemeClr val="dk2"/>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6"/>
          <p:cNvSpPr txBox="1"/>
          <p:nvPr>
            <p:ph idx="2" type="body"/>
          </p:nvPr>
        </p:nvSpPr>
        <p:spPr>
          <a:xfrm>
            <a:off x="839788" y="2702379"/>
            <a:ext cx="4205741" cy="321672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2"/>
              </a:buClr>
              <a:buSzPts val="1800"/>
              <a:buChar char="•"/>
              <a:defRPr/>
            </a:lvl1pPr>
            <a:lvl2pPr indent="-342900" lvl="1" marL="914400" algn="l">
              <a:lnSpc>
                <a:spcPct val="90000"/>
              </a:lnSpc>
              <a:spcBef>
                <a:spcPts val="500"/>
              </a:spcBef>
              <a:spcAft>
                <a:spcPts val="0"/>
              </a:spcAft>
              <a:buClr>
                <a:schemeClr val="dk2"/>
              </a:buClr>
              <a:buSzPts val="1800"/>
              <a:buChar char="•"/>
              <a:defRPr/>
            </a:lvl2pPr>
            <a:lvl3pPr indent="-342900" lvl="2" marL="1371600" algn="l">
              <a:lnSpc>
                <a:spcPct val="90000"/>
              </a:lnSpc>
              <a:spcBef>
                <a:spcPts val="500"/>
              </a:spcBef>
              <a:spcAft>
                <a:spcPts val="0"/>
              </a:spcAft>
              <a:buClr>
                <a:schemeClr val="dk2"/>
              </a:buClr>
              <a:buSzPts val="1800"/>
              <a:buChar char="•"/>
              <a:defRPr/>
            </a:lvl3pPr>
            <a:lvl4pPr indent="-342900" lvl="3" marL="1828800" algn="l">
              <a:lnSpc>
                <a:spcPct val="90000"/>
              </a:lnSpc>
              <a:spcBef>
                <a:spcPts val="500"/>
              </a:spcBef>
              <a:spcAft>
                <a:spcPts val="0"/>
              </a:spcAft>
              <a:buClr>
                <a:schemeClr val="dk2"/>
              </a:buClr>
              <a:buSzPts val="1800"/>
              <a:buChar char="•"/>
              <a:defRPr/>
            </a:lvl4pPr>
            <a:lvl5pPr indent="-342900" lvl="4" marL="2286000" algn="l">
              <a:lnSpc>
                <a:spcPct val="9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6"/>
          <p:cNvSpPr txBox="1"/>
          <p:nvPr>
            <p:ph idx="3" type="body"/>
          </p:nvPr>
        </p:nvSpPr>
        <p:spPr>
          <a:xfrm>
            <a:off x="5372100" y="1992085"/>
            <a:ext cx="4327071" cy="512989"/>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400"/>
              <a:buNone/>
              <a:defRPr b="1" sz="2400"/>
            </a:lvl1pPr>
            <a:lvl2pPr indent="-228600" lvl="1" marL="914400" algn="l">
              <a:lnSpc>
                <a:spcPct val="90000"/>
              </a:lnSpc>
              <a:spcBef>
                <a:spcPts val="500"/>
              </a:spcBef>
              <a:spcAft>
                <a:spcPts val="0"/>
              </a:spcAft>
              <a:buClr>
                <a:schemeClr val="dk2"/>
              </a:buClr>
              <a:buSzPts val="2000"/>
              <a:buNone/>
              <a:defRPr b="1" sz="2000"/>
            </a:lvl2pPr>
            <a:lvl3pPr indent="-228600" lvl="2" marL="1371600" algn="l">
              <a:lnSpc>
                <a:spcPct val="90000"/>
              </a:lnSpc>
              <a:spcBef>
                <a:spcPts val="500"/>
              </a:spcBef>
              <a:spcAft>
                <a:spcPts val="0"/>
              </a:spcAft>
              <a:buClr>
                <a:schemeClr val="dk2"/>
              </a:buClr>
              <a:buSzPts val="1800"/>
              <a:buNone/>
              <a:defRPr b="1" sz="1800"/>
            </a:lvl3pPr>
            <a:lvl4pPr indent="-228600" lvl="3" marL="1828800" algn="l">
              <a:lnSpc>
                <a:spcPct val="90000"/>
              </a:lnSpc>
              <a:spcBef>
                <a:spcPts val="500"/>
              </a:spcBef>
              <a:spcAft>
                <a:spcPts val="0"/>
              </a:spcAft>
              <a:buClr>
                <a:schemeClr val="dk2"/>
              </a:buClr>
              <a:buSzPts val="1600"/>
              <a:buNone/>
              <a:defRPr b="1" sz="1600"/>
            </a:lvl4pPr>
            <a:lvl5pPr indent="-228600" lvl="4" marL="2286000" algn="l">
              <a:lnSpc>
                <a:spcPct val="90000"/>
              </a:lnSpc>
              <a:spcBef>
                <a:spcPts val="500"/>
              </a:spcBef>
              <a:spcAft>
                <a:spcPts val="0"/>
              </a:spcAft>
              <a:buClr>
                <a:schemeClr val="dk2"/>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16"/>
          <p:cNvSpPr txBox="1"/>
          <p:nvPr>
            <p:ph idx="4" type="body"/>
          </p:nvPr>
        </p:nvSpPr>
        <p:spPr>
          <a:xfrm>
            <a:off x="5372100" y="2702379"/>
            <a:ext cx="4327071" cy="321672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2"/>
              </a:buClr>
              <a:buSzPts val="1800"/>
              <a:buChar char="•"/>
              <a:defRPr/>
            </a:lvl1pPr>
            <a:lvl2pPr indent="-342900" lvl="1" marL="914400" algn="l">
              <a:lnSpc>
                <a:spcPct val="90000"/>
              </a:lnSpc>
              <a:spcBef>
                <a:spcPts val="500"/>
              </a:spcBef>
              <a:spcAft>
                <a:spcPts val="0"/>
              </a:spcAft>
              <a:buClr>
                <a:schemeClr val="dk2"/>
              </a:buClr>
              <a:buSzPts val="1800"/>
              <a:buChar char="•"/>
              <a:defRPr/>
            </a:lvl2pPr>
            <a:lvl3pPr indent="-342900" lvl="2" marL="1371600" algn="l">
              <a:lnSpc>
                <a:spcPct val="90000"/>
              </a:lnSpc>
              <a:spcBef>
                <a:spcPts val="500"/>
              </a:spcBef>
              <a:spcAft>
                <a:spcPts val="0"/>
              </a:spcAft>
              <a:buClr>
                <a:schemeClr val="dk2"/>
              </a:buClr>
              <a:buSzPts val="1800"/>
              <a:buChar char="•"/>
              <a:defRPr/>
            </a:lvl3pPr>
            <a:lvl4pPr indent="-342900" lvl="3" marL="1828800" algn="l">
              <a:lnSpc>
                <a:spcPct val="90000"/>
              </a:lnSpc>
              <a:spcBef>
                <a:spcPts val="500"/>
              </a:spcBef>
              <a:spcAft>
                <a:spcPts val="0"/>
              </a:spcAft>
              <a:buClr>
                <a:schemeClr val="dk2"/>
              </a:buClr>
              <a:buSzPts val="1800"/>
              <a:buChar char="•"/>
              <a:defRPr/>
            </a:lvl4pPr>
            <a:lvl5pPr indent="-342900" lvl="4" marL="2286000" algn="l">
              <a:lnSpc>
                <a:spcPct val="9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6"/>
          <p:cNvSpPr txBox="1"/>
          <p:nvPr>
            <p:ph type="title"/>
          </p:nvPr>
        </p:nvSpPr>
        <p:spPr>
          <a:xfrm>
            <a:off x="839788" y="365125"/>
            <a:ext cx="885938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0" name="Shape 50"/>
        <p:cNvGrpSpPr/>
        <p:nvPr/>
      </p:nvGrpSpPr>
      <p:grpSpPr>
        <a:xfrm>
          <a:off x="0" y="0"/>
          <a:ext cx="0" cy="0"/>
          <a:chOff x="0" y="0"/>
          <a:chExt cx="0" cy="0"/>
        </a:xfrm>
      </p:grpSpPr>
      <p:sp>
        <p:nvSpPr>
          <p:cNvPr id="51" name="Google Shape;51;p17"/>
          <p:cNvSpPr txBox="1"/>
          <p:nvPr>
            <p:ph idx="12" type="sldNum"/>
          </p:nvPr>
        </p:nvSpPr>
        <p:spPr>
          <a:xfrm>
            <a:off x="10064928" y="5385718"/>
            <a:ext cx="1787978" cy="1272041"/>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ru-RU"/>
              <a:t>‹#›</a:t>
            </a:fld>
            <a:endParaRPr/>
          </a:p>
        </p:txBody>
      </p:sp>
      <p:sp>
        <p:nvSpPr>
          <p:cNvPr id="52" name="Google Shape;52;p17"/>
          <p:cNvSpPr txBox="1"/>
          <p:nvPr>
            <p:ph type="title"/>
          </p:nvPr>
        </p:nvSpPr>
        <p:spPr>
          <a:xfrm>
            <a:off x="838200" y="555171"/>
            <a:ext cx="8877300" cy="11355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54" name="Shape 54"/>
        <p:cNvGrpSpPr/>
        <p:nvPr/>
      </p:nvGrpSpPr>
      <p:grpSpPr>
        <a:xfrm>
          <a:off x="0" y="0"/>
          <a:ext cx="0" cy="0"/>
          <a:chOff x="0" y="0"/>
          <a:chExt cx="0" cy="0"/>
        </a:xfrm>
      </p:grpSpPr>
      <p:sp>
        <p:nvSpPr>
          <p:cNvPr id="55" name="Google Shape;55;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2" type="sldNum"/>
          </p:nvPr>
        </p:nvSpPr>
        <p:spPr>
          <a:xfrm>
            <a:off x="10064928" y="5385718"/>
            <a:ext cx="1787978" cy="1272041"/>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7" name="Shape 57"/>
        <p:cNvGrpSpPr/>
        <p:nvPr/>
      </p:nvGrpSpPr>
      <p:grpSpPr>
        <a:xfrm>
          <a:off x="0" y="0"/>
          <a:ext cx="0" cy="0"/>
          <a:chOff x="0" y="0"/>
          <a:chExt cx="0" cy="0"/>
        </a:xfrm>
      </p:grpSpPr>
      <p:sp>
        <p:nvSpPr>
          <p:cNvPr id="58" name="Google Shape;58;p19"/>
          <p:cNvSpPr txBox="1"/>
          <p:nvPr>
            <p:ph idx="12" type="sldNum"/>
          </p:nvPr>
        </p:nvSpPr>
        <p:spPr>
          <a:xfrm>
            <a:off x="10064928" y="5385718"/>
            <a:ext cx="1787978" cy="1272041"/>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ru-RU"/>
              <a:t>‹#›</a:t>
            </a:fld>
            <a:endParaRPr/>
          </a:p>
        </p:txBody>
      </p:sp>
      <p:sp>
        <p:nvSpPr>
          <p:cNvPr id="59" name="Google Shape;59;p19"/>
          <p:cNvSpPr txBox="1"/>
          <p:nvPr>
            <p:ph type="title"/>
          </p:nvPr>
        </p:nvSpPr>
        <p:spPr>
          <a:xfrm>
            <a:off x="839788" y="457200"/>
            <a:ext cx="3932237" cy="152672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9"/>
          <p:cNvSpPr txBox="1"/>
          <p:nvPr>
            <p:ph idx="1" type="body"/>
          </p:nvPr>
        </p:nvSpPr>
        <p:spPr>
          <a:xfrm>
            <a:off x="5166859" y="1281339"/>
            <a:ext cx="4898069" cy="458764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2"/>
              </a:buClr>
              <a:buSzPts val="3200"/>
              <a:buChar char="•"/>
              <a:defRPr sz="3200"/>
            </a:lvl1pPr>
            <a:lvl2pPr indent="-406400" lvl="1" marL="914400" algn="l">
              <a:lnSpc>
                <a:spcPct val="90000"/>
              </a:lnSpc>
              <a:spcBef>
                <a:spcPts val="500"/>
              </a:spcBef>
              <a:spcAft>
                <a:spcPts val="0"/>
              </a:spcAft>
              <a:buClr>
                <a:schemeClr val="dk2"/>
              </a:buClr>
              <a:buSzPts val="2800"/>
              <a:buChar char="•"/>
              <a:defRPr sz="2800"/>
            </a:lvl2pPr>
            <a:lvl3pPr indent="-381000" lvl="2" marL="1371600" algn="l">
              <a:lnSpc>
                <a:spcPct val="90000"/>
              </a:lnSpc>
              <a:spcBef>
                <a:spcPts val="500"/>
              </a:spcBef>
              <a:spcAft>
                <a:spcPts val="0"/>
              </a:spcAft>
              <a:buClr>
                <a:schemeClr val="dk2"/>
              </a:buClr>
              <a:buSzPts val="2400"/>
              <a:buChar char="•"/>
              <a:defRPr sz="2400"/>
            </a:lvl3pPr>
            <a:lvl4pPr indent="-355600" lvl="3" marL="1828800" algn="l">
              <a:lnSpc>
                <a:spcPct val="90000"/>
              </a:lnSpc>
              <a:spcBef>
                <a:spcPts val="500"/>
              </a:spcBef>
              <a:spcAft>
                <a:spcPts val="0"/>
              </a:spcAft>
              <a:buClr>
                <a:schemeClr val="dk2"/>
              </a:buClr>
              <a:buSzPts val="2000"/>
              <a:buChar char="•"/>
              <a:defRPr sz="2000"/>
            </a:lvl4pPr>
            <a:lvl5pPr indent="-355600" lvl="4" marL="2286000" algn="l">
              <a:lnSpc>
                <a:spcPct val="90000"/>
              </a:lnSpc>
              <a:spcBef>
                <a:spcPts val="500"/>
              </a:spcBef>
              <a:spcAft>
                <a:spcPts val="0"/>
              </a:spcAft>
              <a:buClr>
                <a:schemeClr val="dk2"/>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600"/>
              <a:buNone/>
              <a:defRPr sz="1600"/>
            </a:lvl1pPr>
            <a:lvl2pPr indent="-228600" lvl="1" marL="914400" algn="l">
              <a:lnSpc>
                <a:spcPct val="90000"/>
              </a:lnSpc>
              <a:spcBef>
                <a:spcPts val="500"/>
              </a:spcBef>
              <a:spcAft>
                <a:spcPts val="0"/>
              </a:spcAft>
              <a:buClr>
                <a:schemeClr val="dk2"/>
              </a:buClr>
              <a:buSzPts val="1400"/>
              <a:buNone/>
              <a:defRPr sz="1400"/>
            </a:lvl2pPr>
            <a:lvl3pPr indent="-228600" lvl="2" marL="1371600" algn="l">
              <a:lnSpc>
                <a:spcPct val="90000"/>
              </a:lnSpc>
              <a:spcBef>
                <a:spcPts val="500"/>
              </a:spcBef>
              <a:spcAft>
                <a:spcPts val="0"/>
              </a:spcAft>
              <a:buClr>
                <a:schemeClr val="dk2"/>
              </a:buClr>
              <a:buSzPts val="1200"/>
              <a:buNone/>
              <a:defRPr sz="1200"/>
            </a:lvl3pPr>
            <a:lvl4pPr indent="-228600" lvl="3" marL="1828800" algn="l">
              <a:lnSpc>
                <a:spcPct val="90000"/>
              </a:lnSpc>
              <a:spcBef>
                <a:spcPts val="500"/>
              </a:spcBef>
              <a:spcAft>
                <a:spcPts val="0"/>
              </a:spcAft>
              <a:buClr>
                <a:schemeClr val="dk2"/>
              </a:buClr>
              <a:buSzPts val="1000"/>
              <a:buNone/>
              <a:defRPr sz="1000"/>
            </a:lvl4pPr>
            <a:lvl5pPr indent="-228600" lvl="4" marL="2286000" algn="l">
              <a:lnSpc>
                <a:spcPct val="90000"/>
              </a:lnSpc>
              <a:spcBef>
                <a:spcPts val="500"/>
              </a:spcBef>
              <a:spcAft>
                <a:spcPts val="0"/>
              </a:spcAft>
              <a:buClr>
                <a:schemeClr val="dk2"/>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63" name="Shape 63"/>
        <p:cNvGrpSpPr/>
        <p:nvPr/>
      </p:nvGrpSpPr>
      <p:grpSpPr>
        <a:xfrm>
          <a:off x="0" y="0"/>
          <a:ext cx="0" cy="0"/>
          <a:chOff x="0" y="0"/>
          <a:chExt cx="0" cy="0"/>
        </a:xfrm>
      </p:grpSpPr>
      <p:sp>
        <p:nvSpPr>
          <p:cNvPr id="64" name="Google Shape;64;p20"/>
          <p:cNvSpPr txBox="1"/>
          <p:nvPr>
            <p:ph idx="12" type="sldNum"/>
          </p:nvPr>
        </p:nvSpPr>
        <p:spPr>
          <a:xfrm>
            <a:off x="10064928" y="5385718"/>
            <a:ext cx="1787978" cy="1272041"/>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ru-RU"/>
              <a:t>‹#›</a:t>
            </a:fld>
            <a:endParaRPr/>
          </a:p>
        </p:txBody>
      </p:sp>
      <p:sp>
        <p:nvSpPr>
          <p:cNvPr id="65" name="Google Shape;65;p20"/>
          <p:cNvSpPr txBox="1"/>
          <p:nvPr>
            <p:ph type="title"/>
          </p:nvPr>
        </p:nvSpPr>
        <p:spPr>
          <a:xfrm>
            <a:off x="839788" y="457200"/>
            <a:ext cx="3932237" cy="152672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0"/>
          <p:cNvSpPr/>
          <p:nvPr>
            <p:ph idx="2" type="pic"/>
          </p:nvPr>
        </p:nvSpPr>
        <p:spPr>
          <a:xfrm>
            <a:off x="5183188" y="1273629"/>
            <a:ext cx="5823902" cy="4112089"/>
          </a:xfrm>
          <a:prstGeom prst="rect">
            <a:avLst/>
          </a:prstGeom>
          <a:noFill/>
          <a:ln>
            <a:noFill/>
          </a:ln>
        </p:spPr>
      </p:sp>
      <p:sp>
        <p:nvSpPr>
          <p:cNvPr id="67" name="Google Shape;67;p20"/>
          <p:cNvSpPr txBox="1"/>
          <p:nvPr>
            <p:ph idx="1" type="body"/>
          </p:nvPr>
        </p:nvSpPr>
        <p:spPr>
          <a:xfrm>
            <a:off x="839788" y="2057400"/>
            <a:ext cx="3932237" cy="33283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600"/>
              <a:buNone/>
              <a:defRPr sz="1600"/>
            </a:lvl1pPr>
            <a:lvl2pPr indent="-228600" lvl="1" marL="914400" algn="l">
              <a:lnSpc>
                <a:spcPct val="90000"/>
              </a:lnSpc>
              <a:spcBef>
                <a:spcPts val="500"/>
              </a:spcBef>
              <a:spcAft>
                <a:spcPts val="0"/>
              </a:spcAft>
              <a:buClr>
                <a:schemeClr val="dk2"/>
              </a:buClr>
              <a:buSzPts val="1400"/>
              <a:buNone/>
              <a:defRPr sz="1400"/>
            </a:lvl2pPr>
            <a:lvl3pPr indent="-228600" lvl="2" marL="1371600" algn="l">
              <a:lnSpc>
                <a:spcPct val="90000"/>
              </a:lnSpc>
              <a:spcBef>
                <a:spcPts val="500"/>
              </a:spcBef>
              <a:spcAft>
                <a:spcPts val="0"/>
              </a:spcAft>
              <a:buClr>
                <a:schemeClr val="dk2"/>
              </a:buClr>
              <a:buSzPts val="1200"/>
              <a:buNone/>
              <a:defRPr sz="1200"/>
            </a:lvl3pPr>
            <a:lvl4pPr indent="-228600" lvl="3" marL="1828800" algn="l">
              <a:lnSpc>
                <a:spcPct val="90000"/>
              </a:lnSpc>
              <a:spcBef>
                <a:spcPts val="500"/>
              </a:spcBef>
              <a:spcAft>
                <a:spcPts val="0"/>
              </a:spcAft>
              <a:buClr>
                <a:schemeClr val="dk2"/>
              </a:buClr>
              <a:buSzPts val="1000"/>
              <a:buNone/>
              <a:defRPr sz="1000"/>
            </a:lvl4pPr>
            <a:lvl5pPr indent="-228600" lvl="4" marL="2286000" algn="l">
              <a:lnSpc>
                <a:spcPct val="90000"/>
              </a:lnSpc>
              <a:spcBef>
                <a:spcPts val="500"/>
              </a:spcBef>
              <a:spcAft>
                <a:spcPts val="0"/>
              </a:spcAft>
              <a:buClr>
                <a:schemeClr val="dk2"/>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2.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1" title="0"/>
          <p:cNvSpPr txBox="1"/>
          <p:nvPr>
            <p:ph idx="12" type="sldNum"/>
          </p:nvPr>
        </p:nvSpPr>
        <p:spPr>
          <a:xfrm>
            <a:off x="10064928" y="5385718"/>
            <a:ext cx="1787978" cy="1272041"/>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9600" u="none" cap="none" strike="noStrike">
                <a:solidFill>
                  <a:srgbClr val="D0CECE"/>
                </a:solidFill>
                <a:latin typeface="Arial"/>
                <a:ea typeface="Arial"/>
                <a:cs typeface="Arial"/>
                <a:sym typeface="Arial"/>
              </a:defRPr>
            </a:lvl1pPr>
            <a:lvl2pPr indent="0" lvl="1" marL="0" marR="0" rtl="0" algn="l">
              <a:spcBef>
                <a:spcPts val="0"/>
              </a:spcBef>
              <a:buNone/>
              <a:defRPr b="0" i="0" sz="9600" u="none" cap="none" strike="noStrike">
                <a:solidFill>
                  <a:srgbClr val="D0CECE"/>
                </a:solidFill>
                <a:latin typeface="Arial"/>
                <a:ea typeface="Arial"/>
                <a:cs typeface="Arial"/>
                <a:sym typeface="Arial"/>
              </a:defRPr>
            </a:lvl2pPr>
            <a:lvl3pPr indent="0" lvl="2" marL="0" marR="0" rtl="0" algn="l">
              <a:spcBef>
                <a:spcPts val="0"/>
              </a:spcBef>
              <a:buNone/>
              <a:defRPr b="0" i="0" sz="9600" u="none" cap="none" strike="noStrike">
                <a:solidFill>
                  <a:srgbClr val="D0CECE"/>
                </a:solidFill>
                <a:latin typeface="Arial"/>
                <a:ea typeface="Arial"/>
                <a:cs typeface="Arial"/>
                <a:sym typeface="Arial"/>
              </a:defRPr>
            </a:lvl3pPr>
            <a:lvl4pPr indent="0" lvl="3" marL="0" marR="0" rtl="0" algn="l">
              <a:spcBef>
                <a:spcPts val="0"/>
              </a:spcBef>
              <a:buNone/>
              <a:defRPr b="0" i="0" sz="9600" u="none" cap="none" strike="noStrike">
                <a:solidFill>
                  <a:srgbClr val="D0CECE"/>
                </a:solidFill>
                <a:latin typeface="Arial"/>
                <a:ea typeface="Arial"/>
                <a:cs typeface="Arial"/>
                <a:sym typeface="Arial"/>
              </a:defRPr>
            </a:lvl4pPr>
            <a:lvl5pPr indent="0" lvl="4" marL="0" marR="0" rtl="0" algn="l">
              <a:spcBef>
                <a:spcPts val="0"/>
              </a:spcBef>
              <a:buNone/>
              <a:defRPr b="0" i="0" sz="9600" u="none" cap="none" strike="noStrike">
                <a:solidFill>
                  <a:srgbClr val="D0CECE"/>
                </a:solidFill>
                <a:latin typeface="Arial"/>
                <a:ea typeface="Arial"/>
                <a:cs typeface="Arial"/>
                <a:sym typeface="Arial"/>
              </a:defRPr>
            </a:lvl5pPr>
            <a:lvl6pPr indent="0" lvl="5" marL="0" marR="0" rtl="0" algn="l">
              <a:spcBef>
                <a:spcPts val="0"/>
              </a:spcBef>
              <a:buNone/>
              <a:defRPr b="0" i="0" sz="9600" u="none" cap="none" strike="noStrike">
                <a:solidFill>
                  <a:srgbClr val="D0CECE"/>
                </a:solidFill>
                <a:latin typeface="Arial"/>
                <a:ea typeface="Arial"/>
                <a:cs typeface="Arial"/>
                <a:sym typeface="Arial"/>
              </a:defRPr>
            </a:lvl6pPr>
            <a:lvl7pPr indent="0" lvl="6" marL="0" marR="0" rtl="0" algn="l">
              <a:spcBef>
                <a:spcPts val="0"/>
              </a:spcBef>
              <a:buNone/>
              <a:defRPr b="0" i="0" sz="9600" u="none" cap="none" strike="noStrike">
                <a:solidFill>
                  <a:srgbClr val="D0CECE"/>
                </a:solidFill>
                <a:latin typeface="Arial"/>
                <a:ea typeface="Arial"/>
                <a:cs typeface="Arial"/>
                <a:sym typeface="Arial"/>
              </a:defRPr>
            </a:lvl7pPr>
            <a:lvl8pPr indent="0" lvl="7" marL="0" marR="0" rtl="0" algn="l">
              <a:spcBef>
                <a:spcPts val="0"/>
              </a:spcBef>
              <a:buNone/>
              <a:defRPr b="0" i="0" sz="9600" u="none" cap="none" strike="noStrike">
                <a:solidFill>
                  <a:srgbClr val="D0CECE"/>
                </a:solidFill>
                <a:latin typeface="Arial"/>
                <a:ea typeface="Arial"/>
                <a:cs typeface="Arial"/>
                <a:sym typeface="Arial"/>
              </a:defRPr>
            </a:lvl8pPr>
            <a:lvl9pPr indent="0" lvl="8" marL="0" marR="0" rtl="0" algn="l">
              <a:spcBef>
                <a:spcPts val="0"/>
              </a:spcBef>
              <a:buNone/>
              <a:defRPr b="0" i="0" sz="9600" u="none" cap="none" strike="noStrike">
                <a:solidFill>
                  <a:srgbClr val="D0CECE"/>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ru-RU"/>
              <a:t>‹#›</a:t>
            </a:fld>
            <a:endParaRPr/>
          </a:p>
        </p:txBody>
      </p:sp>
      <p:sp>
        <p:nvSpPr>
          <p:cNvPr id="11" name="Google Shape;11;p11"/>
          <p:cNvSpPr txBox="1"/>
          <p:nvPr>
            <p:ph idx="1" type="body"/>
          </p:nvPr>
        </p:nvSpPr>
        <p:spPr>
          <a:xfrm>
            <a:off x="838200" y="1959430"/>
            <a:ext cx="10281557" cy="3510642"/>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2"/>
              </a:buClr>
              <a:buSzPts val="2800"/>
              <a:buFont typeface="Arial"/>
              <a:buChar char="•"/>
              <a:defRPr b="0" i="0" sz="2800" u="none" cap="none" strike="noStrike">
                <a:solidFill>
                  <a:schemeClr val="dk2"/>
                </a:solidFill>
                <a:latin typeface="Arial"/>
                <a:ea typeface="Arial"/>
                <a:cs typeface="Arial"/>
                <a:sym typeface="Arial"/>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Arial"/>
                <a:ea typeface="Arial"/>
                <a:cs typeface="Arial"/>
                <a:sym typeface="Arial"/>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Verdana"/>
                <a:ea typeface="Verdana"/>
                <a:cs typeface="Verdana"/>
                <a:sym typeface="Verdana"/>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Verdana"/>
                <a:ea typeface="Verdana"/>
                <a:cs typeface="Verdana"/>
                <a:sym typeface="Verdana"/>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Verdana"/>
                <a:ea typeface="Verdana"/>
                <a:cs typeface="Verdana"/>
                <a:sym typeface="Verdana"/>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Verdana"/>
                <a:ea typeface="Verdana"/>
                <a:cs typeface="Verdana"/>
                <a:sym typeface="Verdana"/>
              </a:defRPr>
            </a:lvl9pPr>
          </a:lstStyle>
          <a:p/>
        </p:txBody>
      </p:sp>
      <p:sp>
        <p:nvSpPr>
          <p:cNvPr id="12" name="Google Shape;1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ED8992"/>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pic>
        <p:nvPicPr>
          <p:cNvPr id="13" name="Google Shape;13;p11"/>
          <p:cNvPicPr preferRelativeResize="0"/>
          <p:nvPr/>
        </p:nvPicPr>
        <p:blipFill rotWithShape="1">
          <a:blip r:embed="rId1">
            <a:alphaModFix/>
          </a:blip>
          <a:srcRect b="0" l="0" r="0" t="0"/>
          <a:stretch/>
        </p:blipFill>
        <p:spPr>
          <a:xfrm>
            <a:off x="10225768" y="200819"/>
            <a:ext cx="1489158" cy="1053193"/>
          </a:xfrm>
          <a:prstGeom prst="rect">
            <a:avLst/>
          </a:prstGeom>
          <a:noFill/>
          <a:ln>
            <a:noFill/>
          </a:ln>
        </p:spPr>
      </p:pic>
      <p:sp>
        <p:nvSpPr>
          <p:cNvPr id="14" name="Google Shape;14;p11"/>
          <p:cNvSpPr txBox="1"/>
          <p:nvPr>
            <p:ph type="title"/>
          </p:nvPr>
        </p:nvSpPr>
        <p:spPr>
          <a:xfrm>
            <a:off x="838200" y="555171"/>
            <a:ext cx="8877300" cy="1135517"/>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15" name="Google Shape;15;p11"/>
          <p:cNvCxnSpPr/>
          <p:nvPr/>
        </p:nvCxnSpPr>
        <p:spPr>
          <a:xfrm>
            <a:off x="-57750" y="6286500"/>
            <a:ext cx="9612000" cy="0"/>
          </a:xfrm>
          <a:prstGeom prst="straightConnector1">
            <a:avLst/>
          </a:prstGeom>
          <a:noFill/>
          <a:ln cap="rnd" cmpd="sng" w="38100">
            <a:solidFill>
              <a:schemeClr val="dk1"/>
            </a:solidFill>
            <a:prstDash val="solid"/>
            <a:round/>
            <a:headEnd len="sm" w="sm" type="none"/>
            <a:tailEnd len="sm" w="sm" type="none"/>
          </a:ln>
        </p:spPr>
      </p:cxnSp>
      <p:cxnSp>
        <p:nvCxnSpPr>
          <p:cNvPr id="16" name="Google Shape;16;p11"/>
          <p:cNvCxnSpPr/>
          <p:nvPr/>
        </p:nvCxnSpPr>
        <p:spPr>
          <a:xfrm>
            <a:off x="10260531" y="1094014"/>
            <a:ext cx="1980000" cy="0"/>
          </a:xfrm>
          <a:prstGeom prst="straightConnector1">
            <a:avLst/>
          </a:prstGeom>
          <a:noFill/>
          <a:ln cap="rnd" cmpd="sng" w="38100">
            <a:solidFill>
              <a:schemeClr val="dk1"/>
            </a:solidFill>
            <a:prstDash val="solid"/>
            <a:round/>
            <a:headEnd len="sm" w="sm" type="none"/>
            <a:tailEnd len="sm" w="sm" type="none"/>
          </a:ln>
        </p:spPr>
      </p:cxnSp>
      <p:cxnSp>
        <p:nvCxnSpPr>
          <p:cNvPr id="17" name="Google Shape;17;p11"/>
          <p:cNvCxnSpPr/>
          <p:nvPr/>
        </p:nvCxnSpPr>
        <p:spPr>
          <a:xfrm>
            <a:off x="-57750" y="6286500"/>
            <a:ext cx="9612000" cy="0"/>
          </a:xfrm>
          <a:prstGeom prst="straightConnector1">
            <a:avLst/>
          </a:prstGeom>
          <a:noFill/>
          <a:ln cap="rnd" cmpd="sng" w="38100">
            <a:solidFill>
              <a:schemeClr val="dk1"/>
            </a:solidFill>
            <a:prstDash val="solid"/>
            <a:round/>
            <a:headEnd len="sm" w="sm" type="none"/>
            <a:tailEnd len="sm" w="sm" type="none"/>
          </a:ln>
        </p:spPr>
      </p:cxnSp>
      <p:cxnSp>
        <p:nvCxnSpPr>
          <p:cNvPr id="18" name="Google Shape;18;p11"/>
          <p:cNvCxnSpPr/>
          <p:nvPr/>
        </p:nvCxnSpPr>
        <p:spPr>
          <a:xfrm>
            <a:off x="10260531" y="1094014"/>
            <a:ext cx="1980000" cy="0"/>
          </a:xfrm>
          <a:prstGeom prst="straightConnector1">
            <a:avLst/>
          </a:prstGeom>
          <a:noFill/>
          <a:ln cap="rnd" cmpd="sng" w="38100">
            <a:solidFill>
              <a:schemeClr val="dk1"/>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omments" Target="../comments/commen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omments" Target="../comments/comment3.xml"/><Relationship Id="rId4" Type="http://schemas.openxmlformats.org/officeDocument/2006/relationships/image" Target="../media/image7.jp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8.jpg"/><Relationship Id="rId8"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omments" Target="../comments/commen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omments" Target="../comments/commen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omments" Target="../comments/comment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omments" Target="../comments/commen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cxnSp>
        <p:nvCxnSpPr>
          <p:cNvPr id="74" name="Google Shape;74;p1"/>
          <p:cNvCxnSpPr/>
          <p:nvPr/>
        </p:nvCxnSpPr>
        <p:spPr>
          <a:xfrm>
            <a:off x="0" y="0"/>
            <a:ext cx="914400" cy="0"/>
          </a:xfrm>
          <a:prstGeom prst="straightConnector1">
            <a:avLst/>
          </a:prstGeom>
          <a:noFill/>
          <a:ln cap="flat" cmpd="sng" w="9525">
            <a:solidFill>
              <a:srgbClr val="FBFFFF"/>
            </a:solidFill>
            <a:prstDash val="solid"/>
            <a:miter lim="800000"/>
            <a:headEnd len="sm" w="sm" type="none"/>
            <a:tailEnd len="sm" w="sm" type="none"/>
          </a:ln>
        </p:spPr>
      </p:cxnSp>
      <p:sp>
        <p:nvSpPr>
          <p:cNvPr id="75" name="Google Shape;75;p1"/>
          <p:cNvSpPr txBox="1"/>
          <p:nvPr>
            <p:ph type="ctrTitle"/>
          </p:nvPr>
        </p:nvSpPr>
        <p:spPr>
          <a:xfrm>
            <a:off x="1052400" y="2516254"/>
            <a:ext cx="10087200" cy="993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Arial"/>
              <a:buNone/>
            </a:pPr>
            <a:r>
              <a:rPr b="1" lang="ru-RU" sz="2800"/>
              <a:t>  “Улучшение алгоритма по подбору платных парковочных мест”</a:t>
            </a:r>
            <a:endParaRPr b="1"/>
          </a:p>
        </p:txBody>
      </p:sp>
      <p:sp>
        <p:nvSpPr>
          <p:cNvPr id="76" name="Google Shape;76;p1"/>
          <p:cNvSpPr txBox="1"/>
          <p:nvPr>
            <p:ph idx="1" type="subTitle"/>
          </p:nvPr>
        </p:nvSpPr>
        <p:spPr>
          <a:xfrm>
            <a:off x="1039528" y="4129238"/>
            <a:ext cx="10087276" cy="1128562"/>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2"/>
              </a:buClr>
              <a:buSzPts val="2400"/>
              <a:buNone/>
            </a:pPr>
            <a:r>
              <a:rPr lang="ru-RU"/>
              <a:t>Чебоксарский институт (филиал) Московского политехнического университета</a:t>
            </a:r>
            <a:endParaRPr/>
          </a:p>
          <a:p>
            <a:pPr indent="0" lvl="0" marL="0" rtl="0" algn="l">
              <a:lnSpc>
                <a:spcPct val="90000"/>
              </a:lnSpc>
              <a:spcBef>
                <a:spcPts val="1000"/>
              </a:spcBef>
              <a:spcAft>
                <a:spcPts val="0"/>
              </a:spcAft>
              <a:buClr>
                <a:schemeClr val="dk2"/>
              </a:buClr>
              <a:buSzPts val="2400"/>
              <a:buNone/>
            </a:pPr>
            <a:r>
              <a:rPr lang="ru-RU"/>
              <a:t>Кафедра </a:t>
            </a:r>
            <a:r>
              <a:rPr lang="ru-RU"/>
              <a:t>«Транспортно-энергетические системы</a:t>
            </a:r>
            <a:r>
              <a:rPr lang="ru-RU"/>
              <a:t>»</a:t>
            </a:r>
            <a:endParaRPr/>
          </a:p>
        </p:txBody>
      </p:sp>
      <p:sp>
        <p:nvSpPr>
          <p:cNvPr id="77" name="Google Shape;77;p1"/>
          <p:cNvSpPr txBox="1"/>
          <p:nvPr/>
        </p:nvSpPr>
        <p:spPr>
          <a:xfrm>
            <a:off x="914399" y="1600200"/>
            <a:ext cx="1093388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ru-RU" sz="2400" u="none" cap="none" strike="noStrike">
                <a:solidFill>
                  <a:schemeClr val="dk1"/>
                </a:solidFill>
                <a:latin typeface="Verdana"/>
                <a:ea typeface="Verdana"/>
                <a:cs typeface="Verdana"/>
                <a:sym typeface="Verdana"/>
              </a:rPr>
              <a:t>Акселерационная программа «Мосполитех-Чебоксары 3.0»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2"/>
          <p:cNvSpPr txBox="1"/>
          <p:nvPr>
            <p:ph idx="12" type="sldNum"/>
          </p:nvPr>
        </p:nvSpPr>
        <p:spPr>
          <a:xfrm>
            <a:off x="10064928" y="5385718"/>
            <a:ext cx="1788000" cy="1272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ru-RU"/>
              <a:t>‹#›</a:t>
            </a:fld>
            <a:endParaRPr/>
          </a:p>
        </p:txBody>
      </p:sp>
      <p:sp>
        <p:nvSpPr>
          <p:cNvPr id="83" name="Google Shape;83;p2"/>
          <p:cNvSpPr txBox="1"/>
          <p:nvPr>
            <p:ph type="title"/>
          </p:nvPr>
        </p:nvSpPr>
        <p:spPr>
          <a:xfrm>
            <a:off x="839800" y="457200"/>
            <a:ext cx="6432600" cy="1190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ru-RU"/>
              <a:t>Пользователь и проблема</a:t>
            </a:r>
            <a:endParaRPr b="1"/>
          </a:p>
        </p:txBody>
      </p:sp>
      <p:pic>
        <p:nvPicPr>
          <p:cNvPr id="84" name="Google Shape;84;p2"/>
          <p:cNvPicPr preferRelativeResize="0"/>
          <p:nvPr/>
        </p:nvPicPr>
        <p:blipFill>
          <a:blip r:embed="rId4">
            <a:alphaModFix/>
          </a:blip>
          <a:stretch>
            <a:fillRect/>
          </a:stretch>
        </p:blipFill>
        <p:spPr>
          <a:xfrm>
            <a:off x="7053525" y="1790975"/>
            <a:ext cx="4402800" cy="2908475"/>
          </a:xfrm>
          <a:prstGeom prst="rect">
            <a:avLst/>
          </a:prstGeom>
          <a:noFill/>
          <a:ln>
            <a:noFill/>
          </a:ln>
        </p:spPr>
      </p:pic>
      <p:sp>
        <p:nvSpPr>
          <p:cNvPr id="85" name="Google Shape;85;p2"/>
          <p:cNvSpPr txBox="1"/>
          <p:nvPr>
            <p:ph idx="2" type="body"/>
          </p:nvPr>
        </p:nvSpPr>
        <p:spPr>
          <a:xfrm>
            <a:off x="582200" y="1790975"/>
            <a:ext cx="6019200" cy="4169100"/>
          </a:xfrm>
          <a:prstGeom prst="rect">
            <a:avLst/>
          </a:prstGeom>
        </p:spPr>
        <p:txBody>
          <a:bodyPr anchorCtr="0" anchor="t" bIns="45700" lIns="91425" spcFirstLastPara="1" rIns="91425" wrap="square" tIns="45700">
            <a:normAutofit fontScale="77500" lnSpcReduction="20000"/>
          </a:bodyPr>
          <a:lstStyle/>
          <a:p>
            <a:pPr indent="0" lvl="0" marL="457200" rtl="0" algn="l">
              <a:lnSpc>
                <a:spcPct val="100000"/>
              </a:lnSpc>
              <a:spcBef>
                <a:spcPts val="0"/>
              </a:spcBef>
              <a:spcAft>
                <a:spcPts val="0"/>
              </a:spcAft>
              <a:buNone/>
            </a:pPr>
            <a:r>
              <a:rPr lang="ru-RU" sz="2100">
                <a:solidFill>
                  <a:srgbClr val="000000"/>
                </a:solidFill>
              </a:rPr>
              <a:t>  Наше приложение направлено на группы пользователей, к которым относятся:</a:t>
            </a:r>
            <a:endParaRPr sz="2100">
              <a:solidFill>
                <a:srgbClr val="000000"/>
              </a:solidFill>
            </a:endParaRPr>
          </a:p>
          <a:p>
            <a:pPr indent="-317182" lvl="0" marL="457200" rtl="0" algn="l">
              <a:lnSpc>
                <a:spcPct val="100000"/>
              </a:lnSpc>
              <a:spcBef>
                <a:spcPts val="1100"/>
              </a:spcBef>
              <a:spcAft>
                <a:spcPts val="0"/>
              </a:spcAft>
              <a:buClr>
                <a:srgbClr val="000000"/>
              </a:buClr>
              <a:buSzPct val="100000"/>
              <a:buAutoNum type="arabicPeriod"/>
            </a:pPr>
            <a:r>
              <a:rPr b="1" lang="ru-RU" sz="1800">
                <a:solidFill>
                  <a:srgbClr val="000000"/>
                </a:solidFill>
              </a:rPr>
              <a:t>Владельцы автомобилей</a:t>
            </a:r>
            <a:r>
              <a:rPr lang="ru-RU" sz="1800">
                <a:solidFill>
                  <a:srgbClr val="000000"/>
                </a:solidFill>
              </a:rPr>
              <a:t>, которые хотят быстро и удобно оплачивать парковку.</a:t>
            </a:r>
            <a:endParaRPr sz="1800">
              <a:solidFill>
                <a:srgbClr val="000000"/>
              </a:solidFill>
            </a:endParaRPr>
          </a:p>
          <a:p>
            <a:pPr indent="0" lvl="0" marL="457200" rtl="0" algn="l">
              <a:lnSpc>
                <a:spcPct val="100000"/>
              </a:lnSpc>
              <a:spcBef>
                <a:spcPts val="1100"/>
              </a:spcBef>
              <a:spcAft>
                <a:spcPts val="0"/>
              </a:spcAft>
              <a:buNone/>
            </a:pPr>
            <a:r>
              <a:t/>
            </a:r>
            <a:endParaRPr sz="1800">
              <a:solidFill>
                <a:srgbClr val="000000"/>
              </a:solidFill>
            </a:endParaRPr>
          </a:p>
          <a:p>
            <a:pPr indent="-317182" lvl="0" marL="457200" rtl="0" algn="l">
              <a:lnSpc>
                <a:spcPct val="100000"/>
              </a:lnSpc>
              <a:spcBef>
                <a:spcPts val="1100"/>
              </a:spcBef>
              <a:spcAft>
                <a:spcPts val="0"/>
              </a:spcAft>
              <a:buClr>
                <a:srgbClr val="000000"/>
              </a:buClr>
              <a:buSzPct val="100000"/>
              <a:buAutoNum type="arabicPeriod"/>
            </a:pPr>
            <a:r>
              <a:rPr b="1" lang="ru-RU" sz="1800">
                <a:solidFill>
                  <a:srgbClr val="000000"/>
                </a:solidFill>
              </a:rPr>
              <a:t>Компании и организации</a:t>
            </a:r>
            <a:r>
              <a:rPr lang="ru-RU" sz="1800">
                <a:solidFill>
                  <a:srgbClr val="000000"/>
                </a:solidFill>
              </a:rPr>
              <a:t>, имеющие старые малоэффективные места.</a:t>
            </a:r>
            <a:endParaRPr sz="1800">
              <a:solidFill>
                <a:srgbClr val="000000"/>
              </a:solidFill>
            </a:endParaRPr>
          </a:p>
          <a:p>
            <a:pPr indent="0" lvl="0" marL="457200" rtl="0" algn="l">
              <a:lnSpc>
                <a:spcPct val="100000"/>
              </a:lnSpc>
              <a:spcBef>
                <a:spcPts val="1100"/>
              </a:spcBef>
              <a:spcAft>
                <a:spcPts val="0"/>
              </a:spcAft>
              <a:buNone/>
            </a:pPr>
            <a:r>
              <a:t/>
            </a:r>
            <a:endParaRPr sz="1800">
              <a:solidFill>
                <a:srgbClr val="000000"/>
              </a:solidFill>
            </a:endParaRPr>
          </a:p>
          <a:p>
            <a:pPr indent="-317182" lvl="0" marL="457200" rtl="0" algn="l">
              <a:lnSpc>
                <a:spcPct val="100000"/>
              </a:lnSpc>
              <a:spcBef>
                <a:spcPts val="1100"/>
              </a:spcBef>
              <a:spcAft>
                <a:spcPts val="0"/>
              </a:spcAft>
              <a:buClr>
                <a:srgbClr val="000000"/>
              </a:buClr>
              <a:buSzPct val="100000"/>
              <a:buAutoNum type="arabicPeriod"/>
            </a:pPr>
            <a:r>
              <a:rPr b="1" lang="ru-RU" sz="1800">
                <a:solidFill>
                  <a:srgbClr val="000000"/>
                </a:solidFill>
              </a:rPr>
              <a:t>Туристы и гости города</a:t>
            </a:r>
            <a:r>
              <a:rPr lang="ru-RU" sz="1800">
                <a:solidFill>
                  <a:srgbClr val="000000"/>
                </a:solidFill>
              </a:rPr>
              <a:t>, которые хотят быстро найти парковочное место,близкие к достопримечательностям.</a:t>
            </a:r>
            <a:endParaRPr sz="1800">
              <a:solidFill>
                <a:srgbClr val="000000"/>
              </a:solidFill>
            </a:endParaRPr>
          </a:p>
          <a:p>
            <a:pPr indent="0" lvl="0" marL="457200" rtl="0" algn="l">
              <a:lnSpc>
                <a:spcPct val="100000"/>
              </a:lnSpc>
              <a:spcBef>
                <a:spcPts val="1100"/>
              </a:spcBef>
              <a:spcAft>
                <a:spcPts val="0"/>
              </a:spcAft>
              <a:buNone/>
            </a:pPr>
            <a:r>
              <a:t/>
            </a:r>
            <a:endParaRPr b="1" sz="1800">
              <a:solidFill>
                <a:srgbClr val="000000"/>
              </a:solidFill>
            </a:endParaRPr>
          </a:p>
          <a:p>
            <a:pPr indent="-317182" lvl="0" marL="457200" rtl="0" algn="l">
              <a:lnSpc>
                <a:spcPct val="100000"/>
              </a:lnSpc>
              <a:spcBef>
                <a:spcPts val="1100"/>
              </a:spcBef>
              <a:spcAft>
                <a:spcPts val="0"/>
              </a:spcAft>
              <a:buClr>
                <a:srgbClr val="000000"/>
              </a:buClr>
              <a:buSzPct val="100000"/>
              <a:buAutoNum type="arabicPeriod"/>
            </a:pPr>
            <a:r>
              <a:rPr b="1" lang="ru-RU" sz="1800">
                <a:solidFill>
                  <a:srgbClr val="000000"/>
                </a:solidFill>
              </a:rPr>
              <a:t>Жители спальных районов</a:t>
            </a:r>
            <a:endParaRPr b="1" sz="1800">
              <a:solidFill>
                <a:srgbClr val="000000"/>
              </a:solidFill>
            </a:endParaRPr>
          </a:p>
          <a:p>
            <a:pPr indent="0" lvl="0" marL="457200" rtl="0" algn="l">
              <a:lnSpc>
                <a:spcPct val="100000"/>
              </a:lnSpc>
              <a:spcBef>
                <a:spcPts val="0"/>
              </a:spcBef>
              <a:spcAft>
                <a:spcPts val="0"/>
              </a:spcAft>
              <a:buNone/>
            </a:pPr>
            <a:r>
              <a:t/>
            </a:r>
            <a:endParaRPr sz="1400">
              <a:solidFill>
                <a:srgbClr val="000000"/>
              </a:solidFill>
            </a:endParaRPr>
          </a:p>
          <a:p>
            <a:pPr indent="0" lvl="0" marL="1371600" rtl="0" algn="l">
              <a:lnSpc>
                <a:spcPct val="100000"/>
              </a:lnSpc>
              <a:spcBef>
                <a:spcPts val="1100"/>
              </a:spcBef>
              <a:spcAft>
                <a:spcPts val="0"/>
              </a:spcAft>
              <a:buNone/>
            </a:pPr>
            <a:r>
              <a:t/>
            </a:r>
            <a:endParaRPr sz="2200"/>
          </a:p>
          <a:p>
            <a:pPr indent="0" lvl="0" marL="457200" rtl="0" algn="l">
              <a:lnSpc>
                <a:spcPct val="100000"/>
              </a:lnSpc>
              <a:spcBef>
                <a:spcPts val="0"/>
              </a:spcBef>
              <a:spcAft>
                <a:spcPts val="0"/>
              </a:spcAft>
              <a:buNone/>
            </a:pPr>
            <a:r>
              <a:t/>
            </a:r>
            <a:endParaRPr sz="1400"/>
          </a:p>
          <a:p>
            <a:pPr indent="0" lvl="0" marL="0" rtl="0" algn="l">
              <a:spcBef>
                <a:spcPts val="11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3"/>
          <p:cNvSpPr txBox="1"/>
          <p:nvPr>
            <p:ph idx="12" type="sldNum"/>
          </p:nvPr>
        </p:nvSpPr>
        <p:spPr>
          <a:xfrm>
            <a:off x="10137322" y="5706836"/>
            <a:ext cx="1787979" cy="106520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ru-RU"/>
              <a:t>‹#›</a:t>
            </a:fld>
            <a:endParaRPr/>
          </a:p>
        </p:txBody>
      </p:sp>
      <p:sp>
        <p:nvSpPr>
          <p:cNvPr id="91" name="Google Shape;91;p3"/>
          <p:cNvSpPr txBox="1"/>
          <p:nvPr>
            <p:ph type="title"/>
          </p:nvPr>
        </p:nvSpPr>
        <p:spPr>
          <a:xfrm>
            <a:off x="838200" y="555171"/>
            <a:ext cx="8877300" cy="113551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ru-RU"/>
              <a:t>Актуальность проекта</a:t>
            </a:r>
            <a:endParaRPr b="1"/>
          </a:p>
        </p:txBody>
      </p:sp>
      <p:sp>
        <p:nvSpPr>
          <p:cNvPr id="92" name="Google Shape;92;p3"/>
          <p:cNvSpPr txBox="1"/>
          <p:nvPr/>
        </p:nvSpPr>
        <p:spPr>
          <a:xfrm>
            <a:off x="953813" y="2167115"/>
            <a:ext cx="9708900" cy="2801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ru-RU" sz="2200">
                <a:solidFill>
                  <a:schemeClr val="dk2"/>
                </a:solidFill>
                <a:latin typeface="Verdana "/>
                <a:ea typeface="Verdana "/>
                <a:cs typeface="Verdana "/>
                <a:sym typeface="Verdana "/>
              </a:rPr>
              <a:t>  </a:t>
            </a:r>
            <a:r>
              <a:rPr lang="ru-RU" sz="2200">
                <a:solidFill>
                  <a:schemeClr val="dk2"/>
                </a:solidFill>
                <a:latin typeface="Verdana "/>
                <a:ea typeface="Verdana "/>
                <a:cs typeface="Verdana "/>
                <a:sym typeface="Verdana "/>
              </a:rPr>
              <a:t>Существует реальная потребность в решении, которое предлагается нашим продуктом. Например, если это новый способ автоматизации </a:t>
            </a:r>
            <a:endParaRPr sz="2200">
              <a:solidFill>
                <a:schemeClr val="dk2"/>
              </a:solidFill>
              <a:latin typeface="Verdana "/>
              <a:ea typeface="Verdana "/>
              <a:cs typeface="Verdana "/>
              <a:sym typeface="Verdana "/>
            </a:endParaRPr>
          </a:p>
          <a:p>
            <a:pPr indent="0" lvl="0" marL="0" rtl="0" algn="l">
              <a:spcBef>
                <a:spcPts val="0"/>
              </a:spcBef>
              <a:spcAft>
                <a:spcPts val="0"/>
              </a:spcAft>
              <a:buNone/>
            </a:pPr>
            <a:r>
              <a:rPr lang="ru-RU" sz="2200">
                <a:solidFill>
                  <a:schemeClr val="dk2"/>
                </a:solidFill>
                <a:latin typeface="Verdana "/>
                <a:ea typeface="Verdana "/>
                <a:cs typeface="Verdana "/>
                <a:sym typeface="Verdana "/>
              </a:rPr>
              <a:t>рутинных процессов, то многие компании уже испытывают </a:t>
            </a:r>
            <a:endParaRPr sz="2200">
              <a:solidFill>
                <a:schemeClr val="dk2"/>
              </a:solidFill>
              <a:latin typeface="Verdana "/>
              <a:ea typeface="Verdana "/>
              <a:cs typeface="Verdana "/>
              <a:sym typeface="Verdana "/>
            </a:endParaRPr>
          </a:p>
          <a:p>
            <a:pPr indent="0" lvl="0" marL="0" rtl="0" algn="l">
              <a:spcBef>
                <a:spcPts val="0"/>
              </a:spcBef>
              <a:spcAft>
                <a:spcPts val="0"/>
              </a:spcAft>
              <a:buNone/>
            </a:pPr>
            <a:r>
              <a:rPr lang="ru-RU" sz="2200">
                <a:solidFill>
                  <a:schemeClr val="dk2"/>
                </a:solidFill>
                <a:latin typeface="Verdana "/>
                <a:ea typeface="Verdana "/>
                <a:cs typeface="Verdana "/>
                <a:sym typeface="Verdana "/>
              </a:rPr>
              <a:t>трудности с неэффективным управлением этими процессами.</a:t>
            </a:r>
            <a:endParaRPr sz="2200">
              <a:solidFill>
                <a:schemeClr val="dk2"/>
              </a:solidFill>
              <a:latin typeface="Verdana "/>
              <a:ea typeface="Verdana "/>
              <a:cs typeface="Verdana "/>
              <a:sym typeface="Verdana "/>
            </a:endParaRPr>
          </a:p>
          <a:p>
            <a:pPr indent="0" lvl="0" marL="0" rtl="0" algn="l">
              <a:spcBef>
                <a:spcPts val="0"/>
              </a:spcBef>
              <a:spcAft>
                <a:spcPts val="0"/>
              </a:spcAft>
              <a:buNone/>
            </a:pPr>
            <a:r>
              <a:t/>
            </a:r>
            <a:endParaRPr sz="2200">
              <a:solidFill>
                <a:schemeClr val="dk2"/>
              </a:solidFill>
              <a:latin typeface="Verdana "/>
              <a:ea typeface="Verdana "/>
              <a:cs typeface="Verdana "/>
              <a:sym typeface="Verdana "/>
            </a:endParaRPr>
          </a:p>
          <a:p>
            <a:pPr indent="0" lvl="0" marL="0" rtl="0" algn="l">
              <a:spcBef>
                <a:spcPts val="0"/>
              </a:spcBef>
              <a:spcAft>
                <a:spcPts val="0"/>
              </a:spcAft>
              <a:buNone/>
            </a:pPr>
            <a:r>
              <a:rPr lang="ru-RU" sz="2200">
                <a:solidFill>
                  <a:schemeClr val="dk2"/>
                </a:solidFill>
                <a:latin typeface="Verdana "/>
                <a:ea typeface="Verdana "/>
                <a:cs typeface="Verdana "/>
                <a:sym typeface="Verdana "/>
              </a:rPr>
              <a:t>  Продукт имеет потенциал для развития и адаптации к изменяющимся условиям рынка. Это означает, что его актуальность сохранится и в будущем.</a:t>
            </a:r>
            <a:endParaRPr sz="2200">
              <a:solidFill>
                <a:schemeClr val="dk2"/>
              </a:solidFill>
              <a:latin typeface="Verdana "/>
              <a:ea typeface="Verdana "/>
              <a:cs typeface="Verdana "/>
              <a:sym typeface="Verdana "/>
            </a:endParaRPr>
          </a:p>
        </p:txBody>
      </p:sp>
      <p:pic>
        <p:nvPicPr>
          <p:cNvPr id="93" name="Google Shape;93;p3"/>
          <p:cNvPicPr preferRelativeResize="0"/>
          <p:nvPr/>
        </p:nvPicPr>
        <p:blipFill>
          <a:blip r:embed="rId4">
            <a:alphaModFix/>
          </a:blip>
          <a:stretch>
            <a:fillRect/>
          </a:stretch>
        </p:blipFill>
        <p:spPr>
          <a:xfrm>
            <a:off x="5717388" y="744325"/>
            <a:ext cx="757225" cy="757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4"/>
          <p:cNvSpPr txBox="1"/>
          <p:nvPr>
            <p:ph idx="1" type="body"/>
          </p:nvPr>
        </p:nvSpPr>
        <p:spPr>
          <a:xfrm>
            <a:off x="779350" y="1959429"/>
            <a:ext cx="10281600" cy="3641400"/>
          </a:xfrm>
          <a:prstGeom prst="rect">
            <a:avLst/>
          </a:prstGeom>
          <a:noFill/>
          <a:ln>
            <a:noFill/>
          </a:ln>
        </p:spPr>
        <p:txBody>
          <a:bodyPr anchorCtr="0" anchor="t" bIns="45700" lIns="91425" spcFirstLastPara="1" rIns="91425" wrap="square" tIns="45700">
            <a:normAutofit/>
          </a:bodyPr>
          <a:lstStyle/>
          <a:p>
            <a:pPr indent="-368300" lvl="0" marL="457200" rtl="0" algn="l">
              <a:lnSpc>
                <a:spcPct val="150000"/>
              </a:lnSpc>
              <a:spcBef>
                <a:spcPts val="0"/>
              </a:spcBef>
              <a:spcAft>
                <a:spcPts val="0"/>
              </a:spcAft>
              <a:buClr>
                <a:srgbClr val="000000"/>
              </a:buClr>
              <a:buSzPts val="2200"/>
              <a:buAutoNum type="arabicPeriod"/>
            </a:pPr>
            <a:r>
              <a:rPr b="1" lang="ru-RU" sz="2200">
                <a:solidFill>
                  <a:srgbClr val="000000"/>
                </a:solidFill>
                <a:highlight>
                  <a:schemeClr val="lt1"/>
                </a:highlight>
              </a:rPr>
              <a:t>RuParking</a:t>
            </a:r>
            <a:endParaRPr b="1" sz="2200">
              <a:solidFill>
                <a:srgbClr val="000000"/>
              </a:solidFill>
              <a:highlight>
                <a:schemeClr val="lt1"/>
              </a:highlight>
            </a:endParaRPr>
          </a:p>
          <a:p>
            <a:pPr indent="-368300" lvl="0" marL="457200" rtl="0" algn="l">
              <a:lnSpc>
                <a:spcPct val="150000"/>
              </a:lnSpc>
              <a:spcBef>
                <a:spcPts val="0"/>
              </a:spcBef>
              <a:spcAft>
                <a:spcPts val="0"/>
              </a:spcAft>
              <a:buClr>
                <a:srgbClr val="000000"/>
              </a:buClr>
              <a:buSzPts val="2200"/>
              <a:buAutoNum type="arabicPeriod"/>
            </a:pPr>
            <a:r>
              <a:rPr b="1" lang="ru-RU" sz="2200">
                <a:solidFill>
                  <a:srgbClr val="000000"/>
                </a:solidFill>
                <a:highlight>
                  <a:schemeClr val="lt1"/>
                </a:highlight>
              </a:rPr>
              <a:t>PARKING BOOK</a:t>
            </a:r>
            <a:endParaRPr b="1" sz="2200">
              <a:solidFill>
                <a:srgbClr val="000000"/>
              </a:solidFill>
              <a:highlight>
                <a:schemeClr val="lt1"/>
              </a:highlight>
            </a:endParaRPr>
          </a:p>
          <a:p>
            <a:pPr indent="-368300" lvl="0" marL="457200" rtl="0" algn="l">
              <a:lnSpc>
                <a:spcPct val="150000"/>
              </a:lnSpc>
              <a:spcBef>
                <a:spcPts val="0"/>
              </a:spcBef>
              <a:spcAft>
                <a:spcPts val="0"/>
              </a:spcAft>
              <a:buClr>
                <a:srgbClr val="000000"/>
              </a:buClr>
              <a:buSzPts val="2200"/>
              <a:buAutoNum type="arabicPeriod"/>
            </a:pPr>
            <a:r>
              <a:rPr b="1" lang="ru-RU" sz="2200">
                <a:solidFill>
                  <a:srgbClr val="000000"/>
                </a:solidFill>
                <a:highlight>
                  <a:schemeClr val="lt1"/>
                </a:highlight>
              </a:rPr>
              <a:t>Яндекс.Парковки</a:t>
            </a:r>
            <a:endParaRPr b="1" sz="2200">
              <a:solidFill>
                <a:srgbClr val="000000"/>
              </a:solidFill>
              <a:highlight>
                <a:schemeClr val="lt1"/>
              </a:highlight>
            </a:endParaRPr>
          </a:p>
          <a:p>
            <a:pPr indent="-368300" lvl="0" marL="457200" rtl="0" algn="l">
              <a:lnSpc>
                <a:spcPct val="150000"/>
              </a:lnSpc>
              <a:spcBef>
                <a:spcPts val="0"/>
              </a:spcBef>
              <a:spcAft>
                <a:spcPts val="0"/>
              </a:spcAft>
              <a:buClr>
                <a:srgbClr val="000000"/>
              </a:buClr>
              <a:buSzPts val="2200"/>
              <a:buAutoNum type="arabicPeriod"/>
            </a:pPr>
            <a:r>
              <a:rPr b="1" lang="ru-RU" sz="2200">
                <a:solidFill>
                  <a:srgbClr val="000000"/>
                </a:solidFill>
                <a:highlight>
                  <a:schemeClr val="lt1"/>
                </a:highlight>
              </a:rPr>
              <a:t>Parkopedia Парковки </a:t>
            </a:r>
            <a:endParaRPr b="1" sz="2200">
              <a:solidFill>
                <a:srgbClr val="000000"/>
              </a:solidFill>
              <a:highlight>
                <a:schemeClr val="lt1"/>
              </a:highlight>
            </a:endParaRPr>
          </a:p>
          <a:p>
            <a:pPr indent="-368300" lvl="0" marL="457200" rtl="0" algn="l">
              <a:lnSpc>
                <a:spcPct val="150000"/>
              </a:lnSpc>
              <a:spcBef>
                <a:spcPts val="0"/>
              </a:spcBef>
              <a:spcAft>
                <a:spcPts val="0"/>
              </a:spcAft>
              <a:buClr>
                <a:srgbClr val="000000"/>
              </a:buClr>
              <a:buSzPts val="2200"/>
              <a:buAutoNum type="arabicPeriod"/>
            </a:pPr>
            <a:r>
              <a:rPr b="1" lang="ru-RU" sz="2200">
                <a:solidFill>
                  <a:srgbClr val="000000"/>
                </a:solidFill>
                <a:highlight>
                  <a:schemeClr val="lt1"/>
                </a:highlight>
              </a:rPr>
              <a:t>Parcoin</a:t>
            </a:r>
            <a:endParaRPr b="1" sz="2200">
              <a:solidFill>
                <a:srgbClr val="000000"/>
              </a:solidFill>
              <a:highlight>
                <a:schemeClr val="lt1"/>
              </a:highlight>
            </a:endParaRPr>
          </a:p>
          <a:p>
            <a:pPr indent="-50800" lvl="0" marL="228600" rtl="0" algn="l">
              <a:lnSpc>
                <a:spcPct val="90000"/>
              </a:lnSpc>
              <a:spcBef>
                <a:spcPts val="0"/>
              </a:spcBef>
              <a:spcAft>
                <a:spcPts val="0"/>
              </a:spcAft>
              <a:buClr>
                <a:schemeClr val="dk2"/>
              </a:buClr>
              <a:buSzPts val="2800"/>
              <a:buNone/>
            </a:pPr>
            <a:r>
              <a:t/>
            </a:r>
            <a:endParaRPr sz="2900"/>
          </a:p>
        </p:txBody>
      </p:sp>
      <p:sp>
        <p:nvSpPr>
          <p:cNvPr id="99" name="Google Shape;99;p4"/>
          <p:cNvSpPr txBox="1"/>
          <p:nvPr>
            <p:ph idx="12" type="sldNum"/>
          </p:nvPr>
        </p:nvSpPr>
        <p:spPr>
          <a:xfrm>
            <a:off x="10137322" y="5706836"/>
            <a:ext cx="1787979" cy="106520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ru-RU"/>
              <a:t>‹#›</a:t>
            </a:fld>
            <a:endParaRPr/>
          </a:p>
        </p:txBody>
      </p:sp>
      <p:sp>
        <p:nvSpPr>
          <p:cNvPr id="100" name="Google Shape;100;p4"/>
          <p:cNvSpPr txBox="1"/>
          <p:nvPr>
            <p:ph type="title"/>
          </p:nvPr>
        </p:nvSpPr>
        <p:spPr>
          <a:xfrm>
            <a:off x="838200" y="555171"/>
            <a:ext cx="8877300" cy="113551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ru-RU"/>
              <a:t>Конкуренты (аналоги)</a:t>
            </a:r>
            <a:endParaRPr b="1"/>
          </a:p>
        </p:txBody>
      </p:sp>
      <p:pic>
        <p:nvPicPr>
          <p:cNvPr id="101" name="Google Shape;101;p4"/>
          <p:cNvPicPr preferRelativeResize="0"/>
          <p:nvPr>
            <p:ph idx="4294967295" type="body"/>
          </p:nvPr>
        </p:nvPicPr>
        <p:blipFill rotWithShape="1">
          <a:blip r:embed="rId4">
            <a:alphaModFix/>
          </a:blip>
          <a:srcRect b="0" l="0" r="0" t="0"/>
          <a:stretch/>
        </p:blipFill>
        <p:spPr>
          <a:xfrm>
            <a:off x="3003635" y="2022095"/>
            <a:ext cx="381000" cy="381000"/>
          </a:xfrm>
          <a:prstGeom prst="rect">
            <a:avLst/>
          </a:prstGeom>
          <a:noFill/>
          <a:ln>
            <a:noFill/>
          </a:ln>
        </p:spPr>
      </p:pic>
      <p:pic>
        <p:nvPicPr>
          <p:cNvPr id="102" name="Google Shape;102;p4"/>
          <p:cNvPicPr preferRelativeResize="0"/>
          <p:nvPr/>
        </p:nvPicPr>
        <p:blipFill rotWithShape="1">
          <a:blip r:embed="rId5">
            <a:alphaModFix/>
          </a:blip>
          <a:srcRect b="0" l="0" r="0" t="0"/>
          <a:stretch/>
        </p:blipFill>
        <p:spPr>
          <a:xfrm>
            <a:off x="3724903" y="2488575"/>
            <a:ext cx="1600200" cy="387985"/>
          </a:xfrm>
          <a:prstGeom prst="rect">
            <a:avLst/>
          </a:prstGeom>
          <a:noFill/>
          <a:ln>
            <a:noFill/>
          </a:ln>
        </p:spPr>
      </p:pic>
      <p:pic>
        <p:nvPicPr>
          <p:cNvPr id="103" name="Google Shape;103;p4"/>
          <p:cNvPicPr preferRelativeResize="0"/>
          <p:nvPr/>
        </p:nvPicPr>
        <p:blipFill rotWithShape="1">
          <a:blip r:embed="rId6">
            <a:alphaModFix/>
          </a:blip>
          <a:srcRect b="0" l="0" r="0" t="0"/>
          <a:stretch/>
        </p:blipFill>
        <p:spPr>
          <a:xfrm>
            <a:off x="3927455" y="2991475"/>
            <a:ext cx="441961" cy="404495"/>
          </a:xfrm>
          <a:prstGeom prst="rect">
            <a:avLst/>
          </a:prstGeom>
          <a:noFill/>
          <a:ln>
            <a:noFill/>
          </a:ln>
        </p:spPr>
      </p:pic>
      <p:pic>
        <p:nvPicPr>
          <p:cNvPr id="104" name="Google Shape;104;p4"/>
          <p:cNvPicPr preferRelativeResize="0"/>
          <p:nvPr/>
        </p:nvPicPr>
        <p:blipFill rotWithShape="1">
          <a:blip r:embed="rId7">
            <a:alphaModFix/>
          </a:blip>
          <a:srcRect b="0" l="0" r="0" t="0"/>
          <a:stretch/>
        </p:blipFill>
        <p:spPr>
          <a:xfrm>
            <a:off x="4513505" y="3513680"/>
            <a:ext cx="375921" cy="355599"/>
          </a:xfrm>
          <a:prstGeom prst="rect">
            <a:avLst/>
          </a:prstGeom>
          <a:noFill/>
          <a:ln>
            <a:noFill/>
          </a:ln>
        </p:spPr>
      </p:pic>
      <p:pic>
        <p:nvPicPr>
          <p:cNvPr id="105" name="Google Shape;105;p4"/>
          <p:cNvPicPr preferRelativeResize="0"/>
          <p:nvPr/>
        </p:nvPicPr>
        <p:blipFill rotWithShape="1">
          <a:blip r:embed="rId8">
            <a:alphaModFix/>
          </a:blip>
          <a:srcRect b="11761" l="31330" r="27351" t="8116"/>
          <a:stretch/>
        </p:blipFill>
        <p:spPr>
          <a:xfrm>
            <a:off x="2518670" y="3987940"/>
            <a:ext cx="402591" cy="42799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5"/>
          <p:cNvSpPr txBox="1"/>
          <p:nvPr>
            <p:ph idx="1" type="body"/>
          </p:nvPr>
        </p:nvSpPr>
        <p:spPr>
          <a:xfrm>
            <a:off x="838200" y="1690675"/>
            <a:ext cx="6209700" cy="1437300"/>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0"/>
              </a:spcBef>
              <a:spcAft>
                <a:spcPts val="0"/>
              </a:spcAft>
              <a:buSzPts val="2200"/>
              <a:buChar char="•"/>
            </a:pPr>
            <a:r>
              <a:rPr lang="ru-RU" sz="2200"/>
              <a:t>Мобильное приложение</a:t>
            </a:r>
            <a:endParaRPr sz="2200"/>
          </a:p>
          <a:p>
            <a:pPr indent="0" lvl="0" marL="0" rtl="0" algn="l">
              <a:lnSpc>
                <a:spcPct val="100000"/>
              </a:lnSpc>
              <a:spcBef>
                <a:spcPts val="1100"/>
              </a:spcBef>
              <a:spcAft>
                <a:spcPts val="0"/>
              </a:spcAft>
              <a:buNone/>
            </a:pPr>
            <a:r>
              <a:rPr lang="ru-RU" sz="1400">
                <a:solidFill>
                  <a:srgbClr val="000000"/>
                </a:solidFill>
              </a:rPr>
              <a:t>которое позволяет искать свободные парковочные места в реальном времени, бронировать их, а также оплачивать парковку. Приложение может использовать геолокацию и карты для отображения доступных мест.</a:t>
            </a:r>
            <a:endParaRPr sz="1400">
              <a:solidFill>
                <a:srgbClr val="000000"/>
              </a:solidFill>
            </a:endParaRPr>
          </a:p>
          <a:p>
            <a:pPr indent="0" lvl="0" marL="457200" rtl="0" algn="l">
              <a:lnSpc>
                <a:spcPct val="100000"/>
              </a:lnSpc>
              <a:spcBef>
                <a:spcPts val="1100"/>
              </a:spcBef>
              <a:spcAft>
                <a:spcPts val="0"/>
              </a:spcAft>
              <a:buNone/>
            </a:pPr>
            <a:r>
              <a:rPr lang="ru-RU" sz="2200">
                <a:solidFill>
                  <a:srgbClr val="000000"/>
                </a:solidFill>
              </a:rPr>
              <a:t> </a:t>
            </a:r>
            <a:endParaRPr sz="2200">
              <a:solidFill>
                <a:srgbClr val="000000"/>
              </a:solidFill>
            </a:endParaRPr>
          </a:p>
          <a:p>
            <a:pPr indent="0" lvl="0" marL="457200" rtl="0" algn="l">
              <a:lnSpc>
                <a:spcPct val="100000"/>
              </a:lnSpc>
              <a:spcBef>
                <a:spcPts val="1100"/>
              </a:spcBef>
              <a:spcAft>
                <a:spcPts val="0"/>
              </a:spcAft>
              <a:buNone/>
            </a:pPr>
            <a:r>
              <a:rPr lang="ru-RU" sz="2200">
                <a:solidFill>
                  <a:srgbClr val="000000"/>
                </a:solidFill>
              </a:rPr>
              <a:t>  </a:t>
            </a:r>
            <a:endParaRPr sz="2200">
              <a:solidFill>
                <a:srgbClr val="000000"/>
              </a:solidFill>
            </a:endParaRPr>
          </a:p>
          <a:p>
            <a:pPr indent="0" lvl="0" marL="457200" rtl="0" algn="l">
              <a:lnSpc>
                <a:spcPct val="100000"/>
              </a:lnSpc>
              <a:spcBef>
                <a:spcPts val="1100"/>
              </a:spcBef>
              <a:spcAft>
                <a:spcPts val="1100"/>
              </a:spcAft>
              <a:buNone/>
            </a:pPr>
            <a:r>
              <a:t/>
            </a:r>
            <a:endParaRPr sz="2200">
              <a:solidFill>
                <a:srgbClr val="000000"/>
              </a:solidFill>
            </a:endParaRPr>
          </a:p>
        </p:txBody>
      </p:sp>
      <p:sp>
        <p:nvSpPr>
          <p:cNvPr id="111" name="Google Shape;111;p5"/>
          <p:cNvSpPr txBox="1"/>
          <p:nvPr>
            <p:ph idx="12" type="sldNum"/>
          </p:nvPr>
        </p:nvSpPr>
        <p:spPr>
          <a:xfrm>
            <a:off x="10137322" y="5706836"/>
            <a:ext cx="1787979" cy="106520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ru-RU"/>
              <a:t>‹#›</a:t>
            </a:fld>
            <a:endParaRPr/>
          </a:p>
        </p:txBody>
      </p:sp>
      <p:sp>
        <p:nvSpPr>
          <p:cNvPr id="112" name="Google Shape;112;p5"/>
          <p:cNvSpPr txBox="1"/>
          <p:nvPr>
            <p:ph type="title"/>
          </p:nvPr>
        </p:nvSpPr>
        <p:spPr>
          <a:xfrm>
            <a:off x="838200" y="555171"/>
            <a:ext cx="8877300" cy="1135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ru-RU">
                <a:solidFill>
                  <a:schemeClr val="lt1"/>
                </a:solidFill>
                <a:highlight>
                  <a:schemeClr val="dk1"/>
                </a:highlight>
              </a:rPr>
              <a:t>Решение</a:t>
            </a:r>
            <a:endParaRPr b="1">
              <a:solidFill>
                <a:schemeClr val="lt1"/>
              </a:solidFill>
              <a:highlight>
                <a:schemeClr val="dk1"/>
              </a:highlight>
            </a:endParaRPr>
          </a:p>
        </p:txBody>
      </p:sp>
      <p:sp>
        <p:nvSpPr>
          <p:cNvPr id="113" name="Google Shape;113;p5"/>
          <p:cNvSpPr txBox="1"/>
          <p:nvPr/>
        </p:nvSpPr>
        <p:spPr>
          <a:xfrm>
            <a:off x="7440200" y="1690675"/>
            <a:ext cx="4485000" cy="1733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ru-RU" sz="1800"/>
              <a:t> Наличие популярных платёжных систем для оплаты парковки через приложение</a:t>
            </a:r>
            <a:r>
              <a:rPr lang="ru-RU" sz="2000"/>
              <a:t> </a:t>
            </a:r>
            <a:endParaRPr sz="2000"/>
          </a:p>
          <a:p>
            <a:pPr indent="0" lvl="0" marL="0" rtl="0" algn="l">
              <a:spcBef>
                <a:spcPts val="1100"/>
              </a:spcBef>
              <a:spcAft>
                <a:spcPts val="1100"/>
              </a:spcAft>
              <a:buNone/>
            </a:pPr>
            <a:r>
              <a:rPr lang="ru-RU"/>
              <a:t>(например, Google Pay, Apple Pay, банковские карты).</a:t>
            </a:r>
            <a:endParaRPr>
              <a:solidFill>
                <a:schemeClr val="dk2"/>
              </a:solidFill>
            </a:endParaRPr>
          </a:p>
        </p:txBody>
      </p:sp>
      <p:sp>
        <p:nvSpPr>
          <p:cNvPr id="114" name="Google Shape;114;p5"/>
          <p:cNvSpPr txBox="1"/>
          <p:nvPr/>
        </p:nvSpPr>
        <p:spPr>
          <a:xfrm>
            <a:off x="838200" y="3424075"/>
            <a:ext cx="5861400" cy="1894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ru-RU" sz="2200"/>
              <a:t>Доступ к панели управления для операторов парковок </a:t>
            </a:r>
            <a:endParaRPr sz="2200"/>
          </a:p>
          <a:p>
            <a:pPr indent="0" lvl="0" marL="0" rtl="0" algn="l">
              <a:spcBef>
                <a:spcPts val="1100"/>
              </a:spcBef>
              <a:spcAft>
                <a:spcPts val="0"/>
              </a:spcAft>
              <a:buNone/>
            </a:pPr>
            <a:r>
              <a:rPr lang="ru-RU"/>
              <a:t>где можно отслеживать доступность мест, управлять бронированиями и оплатами.</a:t>
            </a:r>
            <a:endParaRPr/>
          </a:p>
          <a:p>
            <a:pPr indent="0" lvl="0" marL="0" rtl="0" algn="l">
              <a:spcBef>
                <a:spcPts val="1100"/>
              </a:spcBef>
              <a:spcAft>
                <a:spcPts val="0"/>
              </a:spcAft>
              <a:buNone/>
            </a:pPr>
            <a:r>
              <a:t/>
            </a:r>
            <a:endParaRPr sz="2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txBox="1"/>
          <p:nvPr>
            <p:ph idx="1" type="body"/>
          </p:nvPr>
        </p:nvSpPr>
        <p:spPr>
          <a:xfrm>
            <a:off x="838200" y="1572700"/>
            <a:ext cx="10281600" cy="4501200"/>
          </a:xfrm>
          <a:prstGeom prst="rect">
            <a:avLst/>
          </a:prstGeom>
          <a:noFill/>
          <a:ln>
            <a:noFill/>
          </a:ln>
        </p:spPr>
        <p:txBody>
          <a:bodyPr anchorCtr="0" anchor="t" bIns="45700" lIns="91425" spcFirstLastPara="1" rIns="91425" wrap="square" tIns="45700">
            <a:noAutofit/>
          </a:bodyPr>
          <a:lstStyle/>
          <a:p>
            <a:pPr indent="-323850" lvl="0" marL="457200" rtl="0" algn="l">
              <a:lnSpc>
                <a:spcPct val="150000"/>
              </a:lnSpc>
              <a:spcBef>
                <a:spcPts val="0"/>
              </a:spcBef>
              <a:spcAft>
                <a:spcPts val="0"/>
              </a:spcAft>
              <a:buClr>
                <a:srgbClr val="000000"/>
              </a:buClr>
              <a:buSzPts val="1500"/>
              <a:buAutoNum type="arabicPeriod"/>
            </a:pPr>
            <a:r>
              <a:rPr lang="ru-RU" sz="1500">
                <a:solidFill>
                  <a:srgbClr val="000000"/>
                </a:solidFill>
              </a:rPr>
              <a:t>Платные парковки: предоставление услуг по размещению автомобилей на платных парковках с использованием автоматизированной системы оплаты.</a:t>
            </a:r>
            <a:endParaRPr sz="1500">
              <a:solidFill>
                <a:srgbClr val="000000"/>
              </a:solidFill>
            </a:endParaRPr>
          </a:p>
          <a:p>
            <a:pPr indent="-323850" lvl="0" marL="457200" rtl="0" algn="l">
              <a:lnSpc>
                <a:spcPct val="150000"/>
              </a:lnSpc>
              <a:spcBef>
                <a:spcPts val="0"/>
              </a:spcBef>
              <a:spcAft>
                <a:spcPts val="0"/>
              </a:spcAft>
              <a:buClr>
                <a:srgbClr val="000000"/>
              </a:buClr>
              <a:buSzPts val="1500"/>
              <a:buAutoNum type="arabicPeriod"/>
            </a:pPr>
            <a:r>
              <a:rPr lang="ru-RU" sz="1500">
                <a:solidFill>
                  <a:srgbClr val="000000"/>
                </a:solidFill>
              </a:rPr>
              <a:t>Оплата парковок: разработка и внедрение системы оплаты парковок, которая может быть осуществлена через мобильное приложение, сайт или </a:t>
            </a:r>
            <a:r>
              <a:rPr lang="ru-RU" sz="1500">
                <a:solidFill>
                  <a:srgbClr val="000000"/>
                </a:solidFill>
              </a:rPr>
              <a:t>платежные</a:t>
            </a:r>
            <a:r>
              <a:rPr lang="ru-RU" sz="1500">
                <a:solidFill>
                  <a:srgbClr val="000000"/>
                </a:solidFill>
              </a:rPr>
              <a:t> терминалы.</a:t>
            </a:r>
            <a:endParaRPr sz="1500">
              <a:solidFill>
                <a:srgbClr val="000000"/>
              </a:solidFill>
            </a:endParaRPr>
          </a:p>
          <a:p>
            <a:pPr indent="-323850" lvl="0" marL="457200" rtl="0" algn="l">
              <a:lnSpc>
                <a:spcPct val="150000"/>
              </a:lnSpc>
              <a:spcBef>
                <a:spcPts val="0"/>
              </a:spcBef>
              <a:spcAft>
                <a:spcPts val="0"/>
              </a:spcAft>
              <a:buClr>
                <a:srgbClr val="000000"/>
              </a:buClr>
              <a:buSzPts val="1500"/>
              <a:buAutoNum type="arabicPeriod"/>
            </a:pPr>
            <a:r>
              <a:rPr lang="ru-RU" sz="1500">
                <a:solidFill>
                  <a:srgbClr val="000000"/>
                </a:solidFill>
              </a:rPr>
              <a:t>Мониторинг и управление: использование датчиков и камер видеонаблюдения для мониторинга загруженности парковок и управления системой оплаты.</a:t>
            </a:r>
            <a:endParaRPr sz="1500">
              <a:solidFill>
                <a:srgbClr val="000000"/>
              </a:solidFill>
            </a:endParaRPr>
          </a:p>
          <a:p>
            <a:pPr indent="-323850" lvl="0" marL="457200" rtl="0" algn="l">
              <a:lnSpc>
                <a:spcPct val="150000"/>
              </a:lnSpc>
              <a:spcBef>
                <a:spcPts val="0"/>
              </a:spcBef>
              <a:spcAft>
                <a:spcPts val="0"/>
              </a:spcAft>
              <a:buClr>
                <a:srgbClr val="000000"/>
              </a:buClr>
              <a:buSzPts val="1500"/>
              <a:buAutoNum type="arabicPeriod"/>
            </a:pPr>
            <a:r>
              <a:rPr lang="ru-RU" sz="1500">
                <a:solidFill>
                  <a:srgbClr val="000000"/>
                </a:solidFill>
              </a:rPr>
              <a:t>Интеграция с платёжными системами.</a:t>
            </a:r>
            <a:endParaRPr sz="1500">
              <a:solidFill>
                <a:srgbClr val="000000"/>
              </a:solidFill>
            </a:endParaRPr>
          </a:p>
          <a:p>
            <a:pPr indent="-323850" lvl="0" marL="457200" rtl="0" algn="l">
              <a:lnSpc>
                <a:spcPct val="150000"/>
              </a:lnSpc>
              <a:spcBef>
                <a:spcPts val="0"/>
              </a:spcBef>
              <a:spcAft>
                <a:spcPts val="0"/>
              </a:spcAft>
              <a:buClr>
                <a:srgbClr val="000000"/>
              </a:buClr>
              <a:buSzPts val="1500"/>
              <a:buAutoNum type="arabicPeriod"/>
            </a:pPr>
            <a:r>
              <a:rPr lang="ru-RU" sz="1500">
                <a:solidFill>
                  <a:srgbClr val="000000"/>
                </a:solidFill>
              </a:rPr>
              <a:t>Маркетинг и продвижение.</a:t>
            </a:r>
            <a:endParaRPr sz="1500">
              <a:solidFill>
                <a:srgbClr val="000000"/>
              </a:solidFill>
            </a:endParaRPr>
          </a:p>
          <a:p>
            <a:pPr indent="-323850" lvl="0" marL="457200" rtl="0" algn="l">
              <a:lnSpc>
                <a:spcPct val="150000"/>
              </a:lnSpc>
              <a:spcBef>
                <a:spcPts val="0"/>
              </a:spcBef>
              <a:spcAft>
                <a:spcPts val="0"/>
              </a:spcAft>
              <a:buClr>
                <a:srgbClr val="000000"/>
              </a:buClr>
              <a:buSzPts val="1500"/>
              <a:buAutoNum type="arabicPeriod"/>
            </a:pPr>
            <a:r>
              <a:rPr lang="ru-RU" sz="1500">
                <a:solidFill>
                  <a:srgbClr val="000000"/>
                </a:solidFill>
              </a:rPr>
              <a:t>Обслуживание клиентов: поддержка пользователей через службу поддержки, ответы на вопросы и решение проблем, связанных с оплатой и использованием парковок.</a:t>
            </a:r>
            <a:endParaRPr sz="1500">
              <a:solidFill>
                <a:srgbClr val="000000"/>
              </a:solidFill>
            </a:endParaRPr>
          </a:p>
          <a:p>
            <a:pPr indent="-323850" lvl="0" marL="457200" rtl="0" algn="l">
              <a:lnSpc>
                <a:spcPct val="150000"/>
              </a:lnSpc>
              <a:spcBef>
                <a:spcPts val="0"/>
              </a:spcBef>
              <a:spcAft>
                <a:spcPts val="0"/>
              </a:spcAft>
              <a:buClr>
                <a:srgbClr val="000000"/>
              </a:buClr>
              <a:buSzPts val="1500"/>
              <a:buAutoNum type="arabicPeriod"/>
            </a:pPr>
            <a:r>
              <a:rPr lang="ru-RU" sz="1500">
                <a:solidFill>
                  <a:srgbClr val="000000"/>
                </a:solidFill>
              </a:rPr>
              <a:t>Доходы и расходы: определение источников дохода и </a:t>
            </a:r>
            <a:r>
              <a:rPr lang="ru-RU" sz="1500">
                <a:solidFill>
                  <a:srgbClr val="000000"/>
                </a:solidFill>
              </a:rPr>
              <a:t>затраты</a:t>
            </a:r>
            <a:r>
              <a:rPr lang="ru-RU" sz="1500">
                <a:solidFill>
                  <a:srgbClr val="000000"/>
                </a:solidFill>
              </a:rPr>
              <a:t> на оборудование.</a:t>
            </a:r>
            <a:endParaRPr sz="1500">
              <a:solidFill>
                <a:srgbClr val="000000"/>
              </a:solidFill>
            </a:endParaRPr>
          </a:p>
          <a:p>
            <a:pPr indent="-323850" lvl="0" marL="457200" rtl="0" algn="l">
              <a:lnSpc>
                <a:spcPct val="150000"/>
              </a:lnSpc>
              <a:spcBef>
                <a:spcPts val="0"/>
              </a:spcBef>
              <a:spcAft>
                <a:spcPts val="0"/>
              </a:spcAft>
              <a:buClr>
                <a:srgbClr val="000000"/>
              </a:buClr>
              <a:buSzPts val="1500"/>
              <a:buAutoNum type="arabicPeriod"/>
            </a:pPr>
            <a:r>
              <a:rPr lang="ru-RU" sz="1500">
                <a:solidFill>
                  <a:srgbClr val="000000"/>
                </a:solidFill>
              </a:rPr>
              <a:t>Развитие и расширение.</a:t>
            </a:r>
            <a:endParaRPr sz="1500">
              <a:solidFill>
                <a:srgbClr val="000000"/>
              </a:solidFill>
            </a:endParaRPr>
          </a:p>
          <a:p>
            <a:pPr indent="0" lvl="0" marL="177800" rtl="0" algn="l">
              <a:lnSpc>
                <a:spcPct val="115000"/>
              </a:lnSpc>
              <a:spcBef>
                <a:spcPts val="1100"/>
              </a:spcBef>
              <a:spcAft>
                <a:spcPts val="0"/>
              </a:spcAft>
              <a:buClr>
                <a:schemeClr val="dk2"/>
              </a:buClr>
              <a:buSzPts val="2800"/>
              <a:buNone/>
            </a:pPr>
            <a:r>
              <a:t/>
            </a:r>
            <a:endParaRPr sz="1500"/>
          </a:p>
        </p:txBody>
      </p:sp>
      <p:sp>
        <p:nvSpPr>
          <p:cNvPr id="120" name="Google Shape;120;p6"/>
          <p:cNvSpPr txBox="1"/>
          <p:nvPr>
            <p:ph idx="12" type="sldNum"/>
          </p:nvPr>
        </p:nvSpPr>
        <p:spPr>
          <a:xfrm>
            <a:off x="10137322" y="5706836"/>
            <a:ext cx="1787979" cy="106520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ru-RU"/>
              <a:t>‹#›</a:t>
            </a:fld>
            <a:endParaRPr/>
          </a:p>
        </p:txBody>
      </p:sp>
      <p:sp>
        <p:nvSpPr>
          <p:cNvPr id="121" name="Google Shape;121;p6"/>
          <p:cNvSpPr txBox="1"/>
          <p:nvPr>
            <p:ph type="title"/>
          </p:nvPr>
        </p:nvSpPr>
        <p:spPr>
          <a:xfrm>
            <a:off x="838200" y="739775"/>
            <a:ext cx="3360600" cy="539700"/>
          </a:xfrm>
          <a:prstGeom prst="rect">
            <a:avLst/>
          </a:prstGeom>
          <a:solidFill>
            <a:schemeClr val="dk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ru-RU">
                <a:solidFill>
                  <a:schemeClr val="lt1"/>
                </a:solidFill>
              </a:rPr>
              <a:t>Бизнес-модель</a:t>
            </a:r>
            <a:endParaRPr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7"/>
          <p:cNvSpPr txBox="1"/>
          <p:nvPr>
            <p:ph idx="1" type="body"/>
          </p:nvPr>
        </p:nvSpPr>
        <p:spPr>
          <a:xfrm>
            <a:off x="838200" y="2196750"/>
            <a:ext cx="10281600" cy="1957500"/>
          </a:xfrm>
          <a:prstGeom prst="rect">
            <a:avLst/>
          </a:prstGeom>
          <a:noFill/>
          <a:ln>
            <a:noFill/>
          </a:ln>
        </p:spPr>
        <p:txBody>
          <a:bodyPr anchorCtr="0" anchor="t" bIns="45700" lIns="91425" spcFirstLastPara="1" rIns="91425" wrap="square" tIns="45700">
            <a:noAutofit/>
          </a:bodyPr>
          <a:lstStyle/>
          <a:p>
            <a:pPr indent="-50800" lvl="0" marL="228600" rtl="0" algn="l">
              <a:spcBef>
                <a:spcPts val="0"/>
              </a:spcBef>
              <a:spcAft>
                <a:spcPts val="0"/>
              </a:spcAft>
              <a:buNone/>
            </a:pPr>
            <a:r>
              <a:rPr lang="ru-RU" sz="2400"/>
              <a:t>   На данный момент проект находится на стадии разработки:</a:t>
            </a:r>
            <a:endParaRPr sz="2400"/>
          </a:p>
          <a:p>
            <a:pPr indent="-50800" lvl="0" marL="228600" rtl="0" algn="l">
              <a:spcBef>
                <a:spcPts val="0"/>
              </a:spcBef>
              <a:spcAft>
                <a:spcPts val="0"/>
              </a:spcAft>
              <a:buNone/>
            </a:pPr>
            <a:r>
              <a:t/>
            </a:r>
            <a:endParaRPr sz="2400"/>
          </a:p>
          <a:p>
            <a:pPr indent="-381000" lvl="0" marL="457200" rtl="0" algn="l">
              <a:spcBef>
                <a:spcPts val="0"/>
              </a:spcBef>
              <a:spcAft>
                <a:spcPts val="0"/>
              </a:spcAft>
              <a:buSzPts val="2400"/>
              <a:buChar char="•"/>
            </a:pPr>
            <a:r>
              <a:rPr lang="ru-RU" sz="2400"/>
              <a:t>был заполнен паспорт проекта,</a:t>
            </a:r>
            <a:endParaRPr sz="2400"/>
          </a:p>
          <a:p>
            <a:pPr indent="-381000" lvl="0" marL="457200" rtl="0" algn="l">
              <a:spcBef>
                <a:spcPts val="0"/>
              </a:spcBef>
              <a:spcAft>
                <a:spcPts val="0"/>
              </a:spcAft>
              <a:buSzPts val="2400"/>
              <a:buChar char="•"/>
            </a:pPr>
            <a:r>
              <a:rPr lang="ru-RU" sz="2400"/>
              <a:t>собрана команда,</a:t>
            </a:r>
            <a:endParaRPr sz="2400"/>
          </a:p>
          <a:p>
            <a:pPr indent="-381000" lvl="0" marL="457200" rtl="0" algn="l">
              <a:spcBef>
                <a:spcPts val="0"/>
              </a:spcBef>
              <a:spcAft>
                <a:spcPts val="0"/>
              </a:spcAft>
              <a:buSzPts val="2400"/>
              <a:buChar char="•"/>
            </a:pPr>
            <a:r>
              <a:rPr lang="ru-RU" sz="2400"/>
              <a:t>идут поиски по решению проблемы.</a:t>
            </a:r>
            <a:endParaRPr sz="2400"/>
          </a:p>
          <a:p>
            <a:pPr indent="0" lvl="0" marL="177800" rtl="0" algn="l">
              <a:lnSpc>
                <a:spcPct val="90000"/>
              </a:lnSpc>
              <a:spcBef>
                <a:spcPts val="0"/>
              </a:spcBef>
              <a:spcAft>
                <a:spcPts val="0"/>
              </a:spcAft>
              <a:buClr>
                <a:schemeClr val="dk2"/>
              </a:buClr>
              <a:buSzPts val="2800"/>
              <a:buNone/>
            </a:pPr>
            <a:r>
              <a:t/>
            </a:r>
            <a:endParaRPr sz="2400"/>
          </a:p>
        </p:txBody>
      </p:sp>
      <p:sp>
        <p:nvSpPr>
          <p:cNvPr id="127" name="Google Shape;127;p7"/>
          <p:cNvSpPr txBox="1"/>
          <p:nvPr>
            <p:ph idx="12" type="sldNum"/>
          </p:nvPr>
        </p:nvSpPr>
        <p:spPr>
          <a:xfrm>
            <a:off x="10137322" y="5706836"/>
            <a:ext cx="1787979" cy="106520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ru-RU"/>
              <a:t>‹#›</a:t>
            </a:fld>
            <a:endParaRPr/>
          </a:p>
        </p:txBody>
      </p:sp>
      <p:sp>
        <p:nvSpPr>
          <p:cNvPr id="128" name="Google Shape;128;p7"/>
          <p:cNvSpPr txBox="1"/>
          <p:nvPr>
            <p:ph type="title"/>
          </p:nvPr>
        </p:nvSpPr>
        <p:spPr>
          <a:xfrm>
            <a:off x="838200" y="555171"/>
            <a:ext cx="8877300" cy="113551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ru-RU"/>
              <a:t>Текущие результаты</a:t>
            </a:r>
            <a:endParaRPr b="1"/>
          </a:p>
        </p:txBody>
      </p:sp>
      <p:pic>
        <p:nvPicPr>
          <p:cNvPr descr="Picture background" id="129" name="Google Shape;129;p7"/>
          <p:cNvPicPr preferRelativeResize="0"/>
          <p:nvPr/>
        </p:nvPicPr>
        <p:blipFill>
          <a:blip r:embed="rId4">
            <a:alphaModFix/>
          </a:blip>
          <a:stretch>
            <a:fillRect/>
          </a:stretch>
        </p:blipFill>
        <p:spPr>
          <a:xfrm>
            <a:off x="5351725" y="761025"/>
            <a:ext cx="723850" cy="723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8"/>
          <p:cNvSpPr txBox="1"/>
          <p:nvPr>
            <p:ph idx="1" type="body"/>
          </p:nvPr>
        </p:nvSpPr>
        <p:spPr>
          <a:xfrm>
            <a:off x="629800" y="1485050"/>
            <a:ext cx="10281600" cy="4356900"/>
          </a:xfrm>
          <a:prstGeom prst="rect">
            <a:avLst/>
          </a:prstGeom>
          <a:noFill/>
          <a:ln>
            <a:noFill/>
          </a:ln>
        </p:spPr>
        <p:txBody>
          <a:bodyPr anchorCtr="0" anchor="t" bIns="45700" lIns="91425" spcFirstLastPara="1" rIns="91425" wrap="square" tIns="45700">
            <a:normAutofit fontScale="25000" lnSpcReduction="10000"/>
          </a:bodyPr>
          <a:lstStyle/>
          <a:p>
            <a:pPr indent="-50800" lvl="0" marL="228600" rtl="0" algn="l">
              <a:spcBef>
                <a:spcPts val="0"/>
              </a:spcBef>
              <a:spcAft>
                <a:spcPts val="0"/>
              </a:spcAft>
              <a:buNone/>
            </a:pPr>
            <a:r>
              <a:rPr lang="ru-RU" sz="2400"/>
              <a:t> </a:t>
            </a:r>
            <a:r>
              <a:rPr b="1" lang="ru-RU" sz="2400"/>
              <a:t>  </a:t>
            </a:r>
            <a:r>
              <a:rPr b="1" lang="ru-RU" sz="6400"/>
              <a:t>В течение следующих 6-12 месяцев планируется начать:</a:t>
            </a:r>
            <a:endParaRPr b="1" sz="3650">
              <a:solidFill>
                <a:srgbClr val="000000"/>
              </a:solidFill>
            </a:endParaRPr>
          </a:p>
          <a:p>
            <a:pPr indent="-317500" lvl="0" marL="457200" marR="228600" rtl="0" algn="l">
              <a:lnSpc>
                <a:spcPct val="150000"/>
              </a:lnSpc>
              <a:spcBef>
                <a:spcPts val="900"/>
              </a:spcBef>
              <a:spcAft>
                <a:spcPts val="0"/>
              </a:spcAft>
              <a:buClr>
                <a:srgbClr val="000000"/>
              </a:buClr>
              <a:buSzPct val="100000"/>
              <a:buAutoNum type="arabicPeriod"/>
            </a:pPr>
            <a:r>
              <a:rPr lang="ru-RU" sz="5600">
                <a:solidFill>
                  <a:srgbClr val="000000"/>
                </a:solidFill>
              </a:rPr>
              <a:t>Разработка мобильного приложения для удобства пользователей.</a:t>
            </a:r>
            <a:endParaRPr sz="5600">
              <a:solidFill>
                <a:srgbClr val="000000"/>
              </a:solidFill>
            </a:endParaRPr>
          </a:p>
          <a:p>
            <a:pPr indent="-317500" lvl="0" marL="457200" marR="228600" rtl="0" algn="l">
              <a:lnSpc>
                <a:spcPct val="150000"/>
              </a:lnSpc>
              <a:spcBef>
                <a:spcPts val="0"/>
              </a:spcBef>
              <a:spcAft>
                <a:spcPts val="0"/>
              </a:spcAft>
              <a:buClr>
                <a:srgbClr val="000000"/>
              </a:buClr>
              <a:buSzPct val="100000"/>
              <a:buAutoNum type="arabicPeriod"/>
            </a:pPr>
            <a:r>
              <a:rPr lang="ru-RU" sz="5600">
                <a:solidFill>
                  <a:srgbClr val="000000"/>
                </a:solidFill>
              </a:rPr>
              <a:t>Интеграция с платежными системами для оплаты услуг парковки.</a:t>
            </a:r>
            <a:endParaRPr sz="5600">
              <a:solidFill>
                <a:srgbClr val="000000"/>
              </a:solidFill>
            </a:endParaRPr>
          </a:p>
          <a:p>
            <a:pPr indent="-317500" lvl="0" marL="457200" marR="228600" rtl="0" algn="l">
              <a:lnSpc>
                <a:spcPct val="150000"/>
              </a:lnSpc>
              <a:spcBef>
                <a:spcPts val="0"/>
              </a:spcBef>
              <a:spcAft>
                <a:spcPts val="0"/>
              </a:spcAft>
              <a:buClr>
                <a:srgbClr val="000000"/>
              </a:buClr>
              <a:buSzPct val="100000"/>
              <a:buAutoNum type="arabicPeriod"/>
            </a:pPr>
            <a:r>
              <a:rPr lang="ru-RU" sz="5600">
                <a:solidFill>
                  <a:srgbClr val="000000"/>
                </a:solidFill>
              </a:rPr>
              <a:t>Внедрение искусственного интеллекта и машинного обучения для оптимизации работы алгоритма.</a:t>
            </a:r>
            <a:endParaRPr sz="5600">
              <a:solidFill>
                <a:srgbClr val="000000"/>
              </a:solidFill>
            </a:endParaRPr>
          </a:p>
          <a:p>
            <a:pPr indent="-317500" lvl="0" marL="457200" marR="228600" rtl="0" algn="l">
              <a:lnSpc>
                <a:spcPct val="150000"/>
              </a:lnSpc>
              <a:spcBef>
                <a:spcPts val="0"/>
              </a:spcBef>
              <a:spcAft>
                <a:spcPts val="0"/>
              </a:spcAft>
              <a:buClr>
                <a:srgbClr val="000000"/>
              </a:buClr>
              <a:buSzPct val="100000"/>
              <a:buAutoNum type="arabicPeriod"/>
            </a:pPr>
            <a:r>
              <a:rPr lang="ru-RU" sz="5600">
                <a:solidFill>
                  <a:srgbClr val="000000"/>
                </a:solidFill>
              </a:rPr>
              <a:t>Сотрудничество с городскими властями и парковочными операторами для улучшения инфраструктуры и качества услуг.</a:t>
            </a:r>
            <a:endParaRPr sz="5600">
              <a:solidFill>
                <a:srgbClr val="000000"/>
              </a:solidFill>
            </a:endParaRPr>
          </a:p>
          <a:p>
            <a:pPr indent="-317500" lvl="0" marL="457200" marR="228600" rtl="0" algn="l">
              <a:lnSpc>
                <a:spcPct val="150000"/>
              </a:lnSpc>
              <a:spcBef>
                <a:spcPts val="0"/>
              </a:spcBef>
              <a:spcAft>
                <a:spcPts val="0"/>
              </a:spcAft>
              <a:buClr>
                <a:srgbClr val="000000"/>
              </a:buClr>
              <a:buSzPct val="100000"/>
              <a:buAutoNum type="arabicPeriod"/>
            </a:pPr>
            <a:r>
              <a:rPr lang="ru-RU" sz="5600">
                <a:solidFill>
                  <a:srgbClr val="000000"/>
                </a:solidFill>
              </a:rPr>
              <a:t>Проведение маркетинговых исследований и рекламных кампаний для привлечения новых пользователей.</a:t>
            </a:r>
            <a:endParaRPr sz="5600">
              <a:solidFill>
                <a:srgbClr val="000000"/>
              </a:solidFill>
            </a:endParaRPr>
          </a:p>
          <a:p>
            <a:pPr indent="-317500" lvl="0" marL="457200" marR="228600" rtl="0" algn="l">
              <a:lnSpc>
                <a:spcPct val="150000"/>
              </a:lnSpc>
              <a:spcBef>
                <a:spcPts val="0"/>
              </a:spcBef>
              <a:spcAft>
                <a:spcPts val="0"/>
              </a:spcAft>
              <a:buClr>
                <a:srgbClr val="000000"/>
              </a:buClr>
              <a:buSzPct val="100000"/>
              <a:buAutoNum type="arabicPeriod"/>
            </a:pPr>
            <a:r>
              <a:rPr lang="ru-RU" sz="5600">
                <a:solidFill>
                  <a:srgbClr val="000000"/>
                </a:solidFill>
              </a:rPr>
              <a:t>Участие в профильных выставках и конференциях для продвижения проекта и установления деловых контактов.</a:t>
            </a:r>
            <a:endParaRPr sz="5600">
              <a:solidFill>
                <a:srgbClr val="000000"/>
              </a:solidFill>
            </a:endParaRPr>
          </a:p>
          <a:p>
            <a:pPr indent="-317500" lvl="0" marL="457200" marR="228600" rtl="0" algn="l">
              <a:lnSpc>
                <a:spcPct val="150000"/>
              </a:lnSpc>
              <a:spcBef>
                <a:spcPts val="0"/>
              </a:spcBef>
              <a:spcAft>
                <a:spcPts val="0"/>
              </a:spcAft>
              <a:buClr>
                <a:srgbClr val="000000"/>
              </a:buClr>
              <a:buSzPct val="100000"/>
              <a:buAutoNum type="arabicPeriod"/>
            </a:pPr>
            <a:r>
              <a:rPr lang="ru-RU" sz="5600">
                <a:solidFill>
                  <a:srgbClr val="000000"/>
                </a:solidFill>
              </a:rPr>
              <a:t>Привлечение инвестиций для расширения возможностей проекта и внедрения новых технологий.</a:t>
            </a:r>
            <a:endParaRPr sz="5600">
              <a:solidFill>
                <a:srgbClr val="000000"/>
              </a:solidFill>
            </a:endParaRPr>
          </a:p>
          <a:p>
            <a:pPr indent="-317500" lvl="0" marL="457200" marR="228600" rtl="0" algn="l">
              <a:lnSpc>
                <a:spcPct val="150000"/>
              </a:lnSpc>
              <a:spcBef>
                <a:spcPts val="0"/>
              </a:spcBef>
              <a:spcAft>
                <a:spcPts val="0"/>
              </a:spcAft>
              <a:buClr>
                <a:srgbClr val="000000"/>
              </a:buClr>
              <a:buSzPct val="100000"/>
              <a:buAutoNum type="arabicPeriod"/>
            </a:pPr>
            <a:r>
              <a:rPr lang="ru-RU" sz="5600">
                <a:solidFill>
                  <a:srgbClr val="000000"/>
                </a:solidFill>
              </a:rPr>
              <a:t>Развитие партнерских отношений с другими компаниями и организациями.</a:t>
            </a:r>
            <a:endParaRPr sz="5600">
              <a:solidFill>
                <a:srgbClr val="000000"/>
              </a:solidFill>
            </a:endParaRPr>
          </a:p>
          <a:p>
            <a:pPr indent="-317500" lvl="0" marL="457200" marR="228600" rtl="0" algn="l">
              <a:lnSpc>
                <a:spcPct val="150000"/>
              </a:lnSpc>
              <a:spcBef>
                <a:spcPts val="0"/>
              </a:spcBef>
              <a:spcAft>
                <a:spcPts val="0"/>
              </a:spcAft>
              <a:buClr>
                <a:srgbClr val="000000"/>
              </a:buClr>
              <a:buSzPct val="100000"/>
              <a:buAutoNum type="arabicPeriod"/>
            </a:pPr>
            <a:r>
              <a:rPr lang="ru-RU" sz="5600">
                <a:solidFill>
                  <a:srgbClr val="000000"/>
                </a:solidFill>
              </a:rPr>
              <a:t>Регулярный анализ данных и обратная связь с пользователями для постоянного улучшения алгоритма и предоставляемых услуг.</a:t>
            </a:r>
            <a:endParaRPr sz="5600">
              <a:solidFill>
                <a:srgbClr val="000000"/>
              </a:solidFill>
            </a:endParaRPr>
          </a:p>
          <a:p>
            <a:pPr indent="0" lvl="0" marL="457200" rtl="0" algn="l">
              <a:lnSpc>
                <a:spcPct val="150000"/>
              </a:lnSpc>
              <a:spcBef>
                <a:spcPts val="900"/>
              </a:spcBef>
              <a:spcAft>
                <a:spcPts val="0"/>
              </a:spcAft>
              <a:buNone/>
            </a:pPr>
            <a:r>
              <a:t/>
            </a:r>
            <a:endParaRPr sz="2306"/>
          </a:p>
          <a:p>
            <a:pPr indent="-50800" lvl="0" marL="228600" rtl="0" algn="l">
              <a:lnSpc>
                <a:spcPct val="90000"/>
              </a:lnSpc>
              <a:spcBef>
                <a:spcPts val="0"/>
              </a:spcBef>
              <a:spcAft>
                <a:spcPts val="0"/>
              </a:spcAft>
              <a:buClr>
                <a:schemeClr val="dk2"/>
              </a:buClr>
              <a:buSzPct val="116666"/>
              <a:buNone/>
            </a:pPr>
            <a:r>
              <a:t/>
            </a:r>
            <a:endParaRPr sz="2400"/>
          </a:p>
        </p:txBody>
      </p:sp>
      <p:sp>
        <p:nvSpPr>
          <p:cNvPr id="135" name="Google Shape;135;p8"/>
          <p:cNvSpPr txBox="1"/>
          <p:nvPr>
            <p:ph idx="12" type="sldNum"/>
          </p:nvPr>
        </p:nvSpPr>
        <p:spPr>
          <a:xfrm>
            <a:off x="10137322" y="5706836"/>
            <a:ext cx="1787979" cy="106520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ru-RU"/>
              <a:t>‹#›</a:t>
            </a:fld>
            <a:endParaRPr/>
          </a:p>
        </p:txBody>
      </p:sp>
      <p:sp>
        <p:nvSpPr>
          <p:cNvPr id="136" name="Google Shape;136;p8"/>
          <p:cNvSpPr txBox="1"/>
          <p:nvPr>
            <p:ph type="title"/>
          </p:nvPr>
        </p:nvSpPr>
        <p:spPr>
          <a:xfrm>
            <a:off x="838200" y="555174"/>
            <a:ext cx="8877300" cy="774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ru-RU"/>
              <a:t>Планы развития </a:t>
            </a:r>
            <a:endParaRPr b="1"/>
          </a:p>
        </p:txBody>
      </p:sp>
      <p:pic>
        <p:nvPicPr>
          <p:cNvPr id="137" name="Google Shape;137;p8"/>
          <p:cNvPicPr preferRelativeResize="0"/>
          <p:nvPr/>
        </p:nvPicPr>
        <p:blipFill>
          <a:blip r:embed="rId4">
            <a:alphaModFix/>
          </a:blip>
          <a:stretch>
            <a:fillRect/>
          </a:stretch>
        </p:blipFill>
        <p:spPr>
          <a:xfrm>
            <a:off x="7468305" y="634975"/>
            <a:ext cx="2019748" cy="1352101"/>
          </a:xfrm>
          <a:prstGeom prst="rect">
            <a:avLst/>
          </a:prstGeom>
          <a:noFill/>
          <a:ln>
            <a:noFill/>
          </a:ln>
        </p:spPr>
      </p:pic>
      <p:sp>
        <p:nvSpPr>
          <p:cNvPr id="138" name="Google Shape;138;p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RU"/>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187057f1e3_2_1"/>
          <p:cNvSpPr txBox="1"/>
          <p:nvPr>
            <p:ph type="title"/>
          </p:nvPr>
        </p:nvSpPr>
        <p:spPr>
          <a:xfrm>
            <a:off x="467288" y="432350"/>
            <a:ext cx="9506700" cy="654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ru-RU"/>
              <a:t>Команда</a:t>
            </a:r>
            <a:endParaRPr/>
          </a:p>
        </p:txBody>
      </p:sp>
      <p:graphicFrame>
        <p:nvGraphicFramePr>
          <p:cNvPr id="144" name="Google Shape;144;g3187057f1e3_2_1"/>
          <p:cNvGraphicFramePr/>
          <p:nvPr/>
        </p:nvGraphicFramePr>
        <p:xfrm>
          <a:off x="467340" y="1289817"/>
          <a:ext cx="3000000" cy="3000000"/>
        </p:xfrm>
        <a:graphic>
          <a:graphicData uri="http://schemas.openxmlformats.org/drawingml/2006/table">
            <a:tbl>
              <a:tblPr>
                <a:noFill/>
                <a:tableStyleId>{C97DC72D-6A07-471A-93D1-C315316AF7E0}</a:tableStyleId>
              </a:tblPr>
              <a:tblGrid>
                <a:gridCol w="1937400"/>
                <a:gridCol w="1605650"/>
                <a:gridCol w="1774675"/>
                <a:gridCol w="2325275"/>
                <a:gridCol w="1863575"/>
              </a:tblGrid>
              <a:tr h="411825">
                <a:tc gridSpan="5">
                  <a:txBody>
                    <a:bodyPr/>
                    <a:lstStyle/>
                    <a:p>
                      <a:pPr indent="0" lvl="0" marL="0" marR="0" rtl="0" algn="ctr">
                        <a:lnSpc>
                          <a:spcPct val="115000"/>
                        </a:lnSpc>
                        <a:spcBef>
                          <a:spcPts val="0"/>
                        </a:spcBef>
                        <a:spcAft>
                          <a:spcPts val="0"/>
                        </a:spcAft>
                        <a:buClr>
                          <a:schemeClr val="dk1"/>
                        </a:buClr>
                        <a:buSzPts val="1200"/>
                        <a:buFont typeface="Verdana "/>
                        <a:buNone/>
                      </a:pPr>
                      <a:r>
                        <a:rPr lang="ru-RU" sz="1400" u="none" cap="none" strike="noStrike">
                          <a:solidFill>
                            <a:schemeClr val="dk2"/>
                          </a:solidFill>
                          <a:latin typeface="Verdana"/>
                          <a:ea typeface="Verdana"/>
                          <a:cs typeface="Verdana"/>
                          <a:sym typeface="Verdana"/>
                        </a:rPr>
                        <a:t>Команда стартап-проекта                                 </a:t>
                      </a:r>
                      <a:endParaRPr sz="1400" u="none" cap="none" strike="noStrike">
                        <a:solidFill>
                          <a:schemeClr val="dk2"/>
                        </a:solidFill>
                        <a:latin typeface="Verdana"/>
                        <a:ea typeface="Verdana"/>
                        <a:cs typeface="Verdana"/>
                        <a:sym typeface="Verdana"/>
                      </a:endParaRPr>
                    </a:p>
                  </a:txBody>
                  <a:tcPr marT="45725" marB="45725" marR="91450" marL="91450"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hMerge="1"/>
                <a:tc hMerge="1"/>
                <a:tc hMerge="1"/>
                <a:tc hMerge="1"/>
              </a:tr>
              <a:tr h="466525">
                <a:tc>
                  <a:txBody>
                    <a:bodyPr/>
                    <a:lstStyle/>
                    <a:p>
                      <a:pPr indent="0" lvl="0" marL="0" marR="0" rtl="0" algn="ctr">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Ф.И.О.</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Должность (роль)        </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Контакты         </a:t>
                      </a:r>
                      <a:endParaRPr sz="1400" u="none" cap="none" strike="noStrike">
                        <a:solidFill>
                          <a:schemeClr val="dk2"/>
                        </a:solidFill>
                        <a:latin typeface="Verdana"/>
                        <a:ea typeface="Verdana"/>
                        <a:cs typeface="Verdana"/>
                        <a:sym typeface="Verdana"/>
                      </a:endParaRPr>
                    </a:p>
                  </a:txBody>
                  <a:tcPr marT="45725" marB="45725" marR="91450" marL="91450"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Выполняемые работы в </a:t>
                      </a:r>
                      <a:r>
                        <a:rPr lang="ru-RU">
                          <a:solidFill>
                            <a:schemeClr val="dk2"/>
                          </a:solidFill>
                        </a:rPr>
                        <a:t>п</a:t>
                      </a:r>
                      <a:r>
                        <a:rPr lang="ru-RU" sz="1400" u="none" cap="none" strike="noStrike">
                          <a:solidFill>
                            <a:schemeClr val="dk2"/>
                          </a:solidFill>
                          <a:latin typeface="Verdana"/>
                          <a:ea typeface="Verdana"/>
                          <a:cs typeface="Verdana"/>
                          <a:sym typeface="Verdana"/>
                        </a:rPr>
                        <a:t>роекте</a:t>
                      </a:r>
                      <a:endParaRPr sz="1400" u="none" cap="none" strike="noStrike">
                        <a:solidFill>
                          <a:schemeClr val="dk2"/>
                        </a:solidFill>
                        <a:latin typeface="Verdana"/>
                        <a:ea typeface="Verdana"/>
                        <a:cs typeface="Verdana"/>
                        <a:sym typeface="Verdana"/>
                      </a:endParaRPr>
                    </a:p>
                  </a:txBody>
                  <a:tcPr marT="45725" marB="45725" marR="91450" marL="91450"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Образование/</a:t>
                      </a:r>
                      <a:endParaRPr sz="1400" u="none" cap="none" strike="noStrike">
                        <a:solidFill>
                          <a:schemeClr val="dk2"/>
                        </a:solidFill>
                        <a:latin typeface="Verdana"/>
                        <a:ea typeface="Verdana"/>
                        <a:cs typeface="Verdana"/>
                        <a:sym typeface="Verdana"/>
                      </a:endParaRPr>
                    </a:p>
                    <a:p>
                      <a:pPr indent="0" lvl="0" marL="0" marR="0" rtl="0" algn="ctr">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опыт работы</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r>
              <a:tr h="555425">
                <a:tc>
                  <a:txBody>
                    <a:bodyPr/>
                    <a:lstStyle/>
                    <a:p>
                      <a:pPr indent="0" lvl="0" marL="0" marR="0" rtl="0" algn="ctr">
                        <a:lnSpc>
                          <a:spcPct val="107000"/>
                        </a:lnSpc>
                        <a:spcBef>
                          <a:spcPts val="0"/>
                        </a:spcBef>
                        <a:spcAft>
                          <a:spcPts val="0"/>
                        </a:spcAft>
                        <a:buNone/>
                      </a:pPr>
                      <a:r>
                        <a:rPr b="0" lang="ru-RU" sz="1400" u="none" cap="none" strike="noStrike">
                          <a:solidFill>
                            <a:schemeClr val="dk2"/>
                          </a:solidFill>
                        </a:rPr>
                        <a:t>Толстов Никита Викторович</a:t>
                      </a:r>
                      <a:endParaRPr b="0" sz="1400" u="none" cap="none" strike="noStrike">
                        <a:solidFill>
                          <a:schemeClr val="dk2"/>
                        </a:solidFill>
                        <a:latin typeface="Verdana"/>
                        <a:ea typeface="Verdana"/>
                        <a:cs typeface="Verdana"/>
                        <a:sym typeface="Verdana"/>
                      </a:endParaRPr>
                    </a:p>
                  </a:txBody>
                  <a:tcPr marT="0" marB="0" marR="68575" marL="68575">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None/>
                      </a:pPr>
                      <a:r>
                        <a:rPr lang="ru-RU" sz="1400" u="none" cap="none" strike="noStrike">
                          <a:solidFill>
                            <a:schemeClr val="dk2"/>
                          </a:solidFill>
                        </a:rPr>
                        <a:t>Лидер проекта</a:t>
                      </a:r>
                      <a:endParaRPr sz="1400" u="none" cap="none" strike="noStrike">
                        <a:solidFill>
                          <a:schemeClr val="dk2"/>
                        </a:solidFill>
                        <a:latin typeface="Verdana"/>
                        <a:ea typeface="Verdana"/>
                        <a:cs typeface="Verdana"/>
                        <a:sym typeface="Verdana"/>
                      </a:endParaRPr>
                    </a:p>
                    <a:p>
                      <a:pPr indent="0" lvl="0" marL="0" marR="0" rtl="0" algn="ctr">
                        <a:lnSpc>
                          <a:spcPct val="107000"/>
                        </a:lnSpc>
                        <a:spcBef>
                          <a:spcPts val="800"/>
                        </a:spcBef>
                        <a:spcAft>
                          <a:spcPts val="0"/>
                        </a:spcAft>
                        <a:buNone/>
                      </a:pPr>
                      <a:r>
                        <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146685" rtl="0" algn="l">
                        <a:lnSpc>
                          <a:spcPct val="87500"/>
                        </a:lnSpc>
                        <a:spcBef>
                          <a:spcPts val="0"/>
                        </a:spcBef>
                        <a:spcAft>
                          <a:spcPts val="0"/>
                        </a:spcAft>
                        <a:buNone/>
                      </a:pPr>
                      <a:r>
                        <a:rPr lang="ru-RU">
                          <a:solidFill>
                            <a:srgbClr val="000000"/>
                          </a:solidFill>
                          <a:latin typeface="Times New Roman"/>
                          <a:ea typeface="Times New Roman"/>
                          <a:cs typeface="Times New Roman"/>
                          <a:sym typeface="Times New Roman"/>
                        </a:rPr>
                        <a:t>cheburashkanet@</a:t>
                      </a:r>
                      <a:br>
                        <a:rPr lang="ru-RU">
                          <a:solidFill>
                            <a:srgbClr val="000000"/>
                          </a:solidFill>
                          <a:latin typeface="Times New Roman"/>
                          <a:ea typeface="Times New Roman"/>
                          <a:cs typeface="Times New Roman"/>
                          <a:sym typeface="Times New Roman"/>
                        </a:rPr>
                      </a:br>
                      <a:r>
                        <a:rPr lang="ru-RU">
                          <a:solidFill>
                            <a:srgbClr val="000000"/>
                          </a:solidFill>
                          <a:latin typeface="Times New Roman"/>
                          <a:ea typeface="Times New Roman"/>
                          <a:cs typeface="Times New Roman"/>
                          <a:sym typeface="Times New Roman"/>
                        </a:rPr>
                        <a:t>yandex.ru</a:t>
                      </a:r>
                      <a:endParaRPr>
                        <a:solidFill>
                          <a:srgbClr val="000000"/>
                        </a:solidFill>
                        <a:latin typeface="Times New Roman"/>
                        <a:ea typeface="Times New Roman"/>
                        <a:cs typeface="Times New Roman"/>
                        <a:sym typeface="Times New Roman"/>
                      </a:endParaRPr>
                    </a:p>
                    <a:p>
                      <a:pPr indent="0" lvl="0" marL="0" marR="0" rtl="0" algn="ctr">
                        <a:lnSpc>
                          <a:spcPct val="107000"/>
                        </a:lnSpc>
                        <a:spcBef>
                          <a:spcPts val="0"/>
                        </a:spcBef>
                        <a:spcAft>
                          <a:spcPts val="0"/>
                        </a:spcAft>
                        <a:buNone/>
                      </a:pPr>
                      <a:r>
                        <a:t/>
                      </a:r>
                      <a:endParaRPr>
                        <a:solidFill>
                          <a:schemeClr val="dk2"/>
                        </a:solidFill>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rtl="0" algn="just">
                        <a:lnSpc>
                          <a:spcPct val="107000"/>
                        </a:lnSpc>
                        <a:spcBef>
                          <a:spcPts val="0"/>
                        </a:spcBef>
                        <a:spcAft>
                          <a:spcPts val="0"/>
                        </a:spcAft>
                        <a:buNone/>
                      </a:pPr>
                      <a:r>
                        <a:rPr lang="ru-RU">
                          <a:solidFill>
                            <a:schemeClr val="dk2"/>
                          </a:solidFill>
                        </a:rPr>
                        <a:t>Организация групповой деятельности </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Неполное высшее образование</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r>
              <a:tr h="555425">
                <a:tc>
                  <a:txBody>
                    <a:bodyPr/>
                    <a:lstStyle/>
                    <a:p>
                      <a:pPr indent="0" lvl="0" marL="0" marR="0" rtl="0" algn="ctr">
                        <a:lnSpc>
                          <a:spcPct val="107000"/>
                        </a:lnSpc>
                        <a:spcBef>
                          <a:spcPts val="0"/>
                        </a:spcBef>
                        <a:spcAft>
                          <a:spcPts val="0"/>
                        </a:spcAft>
                        <a:buNone/>
                      </a:pPr>
                      <a:r>
                        <a:rPr b="0" lang="ru-RU" sz="1400" u="none" cap="none" strike="noStrike">
                          <a:solidFill>
                            <a:schemeClr val="dk2"/>
                          </a:solidFill>
                        </a:rPr>
                        <a:t>Сметанин Вадим Андреевич </a:t>
                      </a:r>
                      <a:endParaRPr b="0" sz="1400" u="none" cap="none" strike="noStrike">
                        <a:solidFill>
                          <a:schemeClr val="dk2"/>
                        </a:solidFill>
                        <a:latin typeface="Verdana"/>
                        <a:ea typeface="Verdana"/>
                        <a:cs typeface="Verdana"/>
                        <a:sym typeface="Verdana"/>
                      </a:endParaRPr>
                    </a:p>
                  </a:txBody>
                  <a:tcPr marT="0" marB="0" marR="68575" marL="68575">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None/>
                      </a:pPr>
                      <a:r>
                        <a:rPr lang="ru-RU">
                          <a:solidFill>
                            <a:schemeClr val="dk2"/>
                          </a:solidFill>
                        </a:rPr>
                        <a:t>Технический специалист</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l">
                        <a:lnSpc>
                          <a:spcPct val="107000"/>
                        </a:lnSpc>
                        <a:spcBef>
                          <a:spcPts val="0"/>
                        </a:spcBef>
                        <a:spcAft>
                          <a:spcPts val="0"/>
                        </a:spcAft>
                        <a:buNone/>
                      </a:pPr>
                      <a:r>
                        <a:rPr lang="ru-RU">
                          <a:solidFill>
                            <a:srgbClr val="000000"/>
                          </a:solidFill>
                          <a:latin typeface="Times New Roman"/>
                          <a:ea typeface="Times New Roman"/>
                          <a:cs typeface="Times New Roman"/>
                          <a:sym typeface="Times New Roman"/>
                        </a:rPr>
                        <a:t>smetaninvadim444@gmail.com </a:t>
                      </a:r>
                      <a:endParaRPr b="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None/>
                      </a:pPr>
                      <a:r>
                        <a:rPr lang="ru-RU">
                          <a:solidFill>
                            <a:schemeClr val="dk2"/>
                          </a:solidFill>
                        </a:rPr>
                        <a:t>Разработка алгоритма</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Неполное высшее образование</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r>
              <a:tr h="521550">
                <a:tc>
                  <a:txBody>
                    <a:bodyPr/>
                    <a:lstStyle/>
                    <a:p>
                      <a:pPr indent="0" lvl="0" marL="0" marR="0" rtl="0" algn="ctr">
                        <a:lnSpc>
                          <a:spcPct val="107000"/>
                        </a:lnSpc>
                        <a:spcBef>
                          <a:spcPts val="0"/>
                        </a:spcBef>
                        <a:spcAft>
                          <a:spcPts val="0"/>
                        </a:spcAft>
                        <a:buNone/>
                      </a:pPr>
                      <a:r>
                        <a:rPr b="0" lang="ru-RU" sz="1400" u="none" cap="none" strike="noStrike">
                          <a:solidFill>
                            <a:schemeClr val="dk2"/>
                          </a:solidFill>
                        </a:rPr>
                        <a:t>Максимов Денис Васильевич</a:t>
                      </a:r>
                      <a:endParaRPr b="0" sz="1400" u="none" cap="none" strike="noStrike">
                        <a:solidFill>
                          <a:schemeClr val="dk2"/>
                        </a:solidFill>
                        <a:latin typeface="Verdana"/>
                        <a:ea typeface="Verdana"/>
                        <a:cs typeface="Verdana"/>
                        <a:sym typeface="Verdana"/>
                      </a:endParaRPr>
                    </a:p>
                  </a:txBody>
                  <a:tcPr marT="0" marB="0" marR="68575" marL="68575">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None/>
                      </a:pPr>
                      <a:r>
                        <a:rPr lang="ru-RU" sz="1400" u="none" cap="none" strike="noStrike">
                          <a:solidFill>
                            <a:schemeClr val="dk2"/>
                          </a:solidFill>
                        </a:rPr>
                        <a:t>Аналитик</a:t>
                      </a:r>
                      <a:endParaRPr sz="1400" u="none" cap="none" strike="noStrike">
                        <a:solidFill>
                          <a:schemeClr val="dk2"/>
                        </a:solidFill>
                        <a:latin typeface="Verdana"/>
                        <a:ea typeface="Verdana"/>
                        <a:cs typeface="Verdana"/>
                        <a:sym typeface="Verdana"/>
                      </a:endParaRPr>
                    </a:p>
                    <a:p>
                      <a:pPr indent="0" lvl="0" marL="0" marR="0" rtl="0" algn="ctr">
                        <a:lnSpc>
                          <a:spcPct val="107000"/>
                        </a:lnSpc>
                        <a:spcBef>
                          <a:spcPts val="800"/>
                        </a:spcBef>
                        <a:spcAft>
                          <a:spcPts val="0"/>
                        </a:spcAft>
                        <a:buNone/>
                      </a:pPr>
                      <a:r>
                        <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68580" rtl="0" algn="l">
                        <a:spcBef>
                          <a:spcPts val="0"/>
                        </a:spcBef>
                        <a:spcAft>
                          <a:spcPts val="0"/>
                        </a:spcAft>
                        <a:buNone/>
                      </a:pPr>
                      <a:r>
                        <a:rPr lang="ru-RU">
                          <a:solidFill>
                            <a:srgbClr val="000000"/>
                          </a:solidFill>
                          <a:latin typeface="Times New Roman"/>
                          <a:ea typeface="Times New Roman"/>
                          <a:cs typeface="Times New Roman"/>
                          <a:sym typeface="Times New Roman"/>
                        </a:rPr>
                        <a:t>denma125@mail.ru</a:t>
                      </a:r>
                      <a:endParaRPr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None/>
                      </a:pPr>
                      <a:r>
                        <a:rPr lang="ru-RU">
                          <a:solidFill>
                            <a:schemeClr val="dk2"/>
                          </a:solidFill>
                        </a:rPr>
                        <a:t>Поиск информации о рынке</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Неполное высшее образование</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r>
              <a:tr h="521550">
                <a:tc>
                  <a:txBody>
                    <a:bodyPr/>
                    <a:lstStyle/>
                    <a:p>
                      <a:pPr indent="0" lvl="0" marL="0" marR="0" rtl="0" algn="ctr">
                        <a:lnSpc>
                          <a:spcPct val="107000"/>
                        </a:lnSpc>
                        <a:spcBef>
                          <a:spcPts val="0"/>
                        </a:spcBef>
                        <a:spcAft>
                          <a:spcPts val="0"/>
                        </a:spcAft>
                        <a:buNone/>
                      </a:pPr>
                      <a:r>
                        <a:rPr b="0" lang="ru-RU" sz="1400" u="none" cap="none" strike="noStrike">
                          <a:solidFill>
                            <a:schemeClr val="dk2"/>
                          </a:solidFill>
                        </a:rPr>
                        <a:t>Анисимов Сергей Максимович</a:t>
                      </a:r>
                      <a:endParaRPr b="0" sz="1400" u="none" cap="none" strike="noStrike">
                        <a:solidFill>
                          <a:schemeClr val="dk2"/>
                        </a:solidFill>
                        <a:latin typeface="Verdana"/>
                        <a:ea typeface="Verdana"/>
                        <a:cs typeface="Verdana"/>
                        <a:sym typeface="Verdana"/>
                      </a:endParaRPr>
                    </a:p>
                  </a:txBody>
                  <a:tcPr marT="0" marB="0" marR="68575" marL="68575">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None/>
                      </a:pPr>
                      <a:r>
                        <a:rPr lang="ru-RU">
                          <a:solidFill>
                            <a:schemeClr val="dk2"/>
                          </a:solidFill>
                        </a:rPr>
                        <a:t>Маркетолог</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71120" marR="139700" rtl="0" algn="l">
                        <a:spcBef>
                          <a:spcPts val="0"/>
                        </a:spcBef>
                        <a:spcAft>
                          <a:spcPts val="0"/>
                        </a:spcAft>
                        <a:buNone/>
                      </a:pPr>
                      <a:r>
                        <a:rPr lang="ru-RU">
                          <a:solidFill>
                            <a:srgbClr val="000000"/>
                          </a:solidFill>
                          <a:latin typeface="Times New Roman"/>
                          <a:ea typeface="Times New Roman"/>
                          <a:cs typeface="Times New Roman"/>
                          <a:sym typeface="Times New Roman"/>
                        </a:rPr>
                        <a:t>sergio271103@</a:t>
                      </a:r>
                      <a:br>
                        <a:rPr lang="ru-RU">
                          <a:solidFill>
                            <a:srgbClr val="000000"/>
                          </a:solidFill>
                          <a:latin typeface="Times New Roman"/>
                          <a:ea typeface="Times New Roman"/>
                          <a:cs typeface="Times New Roman"/>
                          <a:sym typeface="Times New Roman"/>
                        </a:rPr>
                      </a:br>
                      <a:r>
                        <a:rPr lang="ru-RU">
                          <a:solidFill>
                            <a:srgbClr val="000000"/>
                          </a:solidFill>
                          <a:latin typeface="Times New Roman"/>
                          <a:ea typeface="Times New Roman"/>
                          <a:cs typeface="Times New Roman"/>
                          <a:sym typeface="Times New Roman"/>
                        </a:rPr>
                        <a:t>mail.ru</a:t>
                      </a:r>
                      <a:endParaRPr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l">
                        <a:lnSpc>
                          <a:spcPct val="107000"/>
                        </a:lnSpc>
                        <a:spcBef>
                          <a:spcPts val="0"/>
                        </a:spcBef>
                        <a:spcAft>
                          <a:spcPts val="0"/>
                        </a:spcAft>
                        <a:buNone/>
                      </a:pPr>
                      <a:r>
                        <a:rPr lang="ru-RU">
                          <a:solidFill>
                            <a:schemeClr val="dk2"/>
                          </a:solidFill>
                        </a:rPr>
                        <a:t>Анализ и оценка рынка</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None/>
                      </a:pPr>
                      <a:r>
                        <a:rPr lang="ru-RU" sz="1400" u="none" cap="none" strike="noStrike">
                          <a:solidFill>
                            <a:schemeClr val="dk2"/>
                          </a:solidFill>
                          <a:latin typeface="Verdana"/>
                          <a:ea typeface="Verdana"/>
                          <a:cs typeface="Verdana"/>
                          <a:sym typeface="Verdana"/>
                        </a:rPr>
                        <a:t>Неполное высшее образование</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r>
              <a:tr h="529025">
                <a:tc>
                  <a:txBody>
                    <a:bodyPr/>
                    <a:lstStyle/>
                    <a:p>
                      <a:pPr indent="0" lvl="0" marL="0" marR="0" rtl="0" algn="ctr">
                        <a:lnSpc>
                          <a:spcPct val="107000"/>
                        </a:lnSpc>
                        <a:spcBef>
                          <a:spcPts val="0"/>
                        </a:spcBef>
                        <a:spcAft>
                          <a:spcPts val="0"/>
                        </a:spcAft>
                        <a:buClr>
                          <a:schemeClr val="dk1"/>
                        </a:buClr>
                        <a:buSzPts val="1400"/>
                        <a:buFont typeface="Verdana"/>
                        <a:buNone/>
                      </a:pPr>
                      <a:r>
                        <a:rPr lang="ru-RU" sz="1400" u="none" cap="none" strike="noStrike">
                          <a:solidFill>
                            <a:schemeClr val="dk2"/>
                          </a:solidFill>
                        </a:rPr>
                        <a:t>Максимов Дмитрий Владиславович</a:t>
                      </a:r>
                      <a:endParaRPr b="0" sz="1400" u="none" cap="none" strike="noStrike">
                        <a:solidFill>
                          <a:schemeClr val="dk2"/>
                        </a:solidFill>
                        <a:latin typeface="Verdana"/>
                        <a:ea typeface="Verdana"/>
                        <a:cs typeface="Verdana"/>
                        <a:sym typeface="Verdana"/>
                      </a:endParaRPr>
                    </a:p>
                  </a:txBody>
                  <a:tcPr marT="0" marB="0" marR="68575" marL="68575">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Clr>
                          <a:schemeClr val="dk1"/>
                        </a:buClr>
                        <a:buSzPts val="1400"/>
                        <a:buFont typeface="Verdana"/>
                        <a:buNone/>
                      </a:pPr>
                      <a:r>
                        <a:rPr lang="ru-RU" sz="1400" u="none" cap="none" strike="noStrike">
                          <a:solidFill>
                            <a:schemeClr val="dk2"/>
                          </a:solidFill>
                        </a:rPr>
                        <a:t>Аналитик</a:t>
                      </a:r>
                      <a:endParaRPr sz="1400" u="none" cap="none" strike="noStrike">
                        <a:solidFill>
                          <a:schemeClr val="dk2"/>
                        </a:solidFill>
                        <a:latin typeface="Verdana"/>
                        <a:ea typeface="Verdana"/>
                        <a:cs typeface="Verdana"/>
                        <a:sym typeface="Verdana"/>
                      </a:endParaRPr>
                    </a:p>
                    <a:p>
                      <a:pPr indent="0" lvl="0" marL="0" marR="0" rtl="0" algn="ctr">
                        <a:lnSpc>
                          <a:spcPct val="107000"/>
                        </a:lnSpc>
                        <a:spcBef>
                          <a:spcPts val="800"/>
                        </a:spcBef>
                        <a:spcAft>
                          <a:spcPts val="0"/>
                        </a:spcAft>
                        <a:buClr>
                          <a:schemeClr val="dk1"/>
                        </a:buClr>
                        <a:buSzPts val="1400"/>
                        <a:buFont typeface="Verdana"/>
                        <a:buNone/>
                      </a:pPr>
                      <a:r>
                        <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71120" marR="139700" rtl="0" algn="l">
                        <a:spcBef>
                          <a:spcPts val="0"/>
                        </a:spcBef>
                        <a:spcAft>
                          <a:spcPts val="0"/>
                        </a:spcAft>
                        <a:buNone/>
                      </a:pPr>
                      <a:r>
                        <a:rPr lang="ru-RU">
                          <a:solidFill>
                            <a:srgbClr val="000000"/>
                          </a:solidFill>
                          <a:latin typeface="Times New Roman"/>
                          <a:ea typeface="Times New Roman"/>
                          <a:cs typeface="Times New Roman"/>
                          <a:sym typeface="Times New Roman"/>
                        </a:rPr>
                        <a:t>HaniSSka@mail.</a:t>
                      </a:r>
                      <a:endParaRPr>
                        <a:solidFill>
                          <a:srgbClr val="000000"/>
                        </a:solidFill>
                        <a:latin typeface="Times New Roman"/>
                        <a:ea typeface="Times New Roman"/>
                        <a:cs typeface="Times New Roman"/>
                        <a:sym typeface="Times New Roman"/>
                      </a:endParaRPr>
                    </a:p>
                    <a:p>
                      <a:pPr indent="0" lvl="0" marL="71120" marR="139700" rtl="0" algn="l">
                        <a:spcBef>
                          <a:spcPts val="0"/>
                        </a:spcBef>
                        <a:spcAft>
                          <a:spcPts val="0"/>
                        </a:spcAft>
                        <a:buNone/>
                      </a:pPr>
                      <a:r>
                        <a:rPr lang="ru-RU">
                          <a:solidFill>
                            <a:srgbClr val="000000"/>
                          </a:solidFill>
                          <a:latin typeface="Times New Roman"/>
                          <a:ea typeface="Times New Roman"/>
                          <a:cs typeface="Times New Roman"/>
                          <a:sym typeface="Times New Roman"/>
                        </a:rPr>
                        <a:t>ru</a:t>
                      </a:r>
                      <a:endParaRPr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Clr>
                          <a:schemeClr val="dk1"/>
                        </a:buClr>
                        <a:buSzPts val="1400"/>
                        <a:buFont typeface="Verdana"/>
                        <a:buNone/>
                      </a:pPr>
                      <a:r>
                        <a:rPr lang="ru-RU" sz="1400" u="none" cap="none" strike="noStrike">
                          <a:solidFill>
                            <a:schemeClr val="dk2"/>
                          </a:solidFill>
                        </a:rPr>
                        <a:t>Отдельные задачи по проекту</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Clr>
                          <a:schemeClr val="dk1"/>
                        </a:buClr>
                        <a:buSzPts val="1400"/>
                        <a:buFont typeface="Verdana"/>
                        <a:buNone/>
                      </a:pPr>
                      <a:r>
                        <a:rPr lang="ru-RU" sz="1400" u="none" cap="none" strike="noStrike">
                          <a:solidFill>
                            <a:schemeClr val="dk2"/>
                          </a:solidFill>
                        </a:rPr>
                        <a:t>Неполное высшее образование</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r>
              <a:tr h="486775">
                <a:tc>
                  <a:txBody>
                    <a:bodyPr/>
                    <a:lstStyle/>
                    <a:p>
                      <a:pPr indent="0" lvl="0" marL="0" marR="0" rtl="0" algn="ctr">
                        <a:lnSpc>
                          <a:spcPct val="107000"/>
                        </a:lnSpc>
                        <a:spcBef>
                          <a:spcPts val="0"/>
                        </a:spcBef>
                        <a:spcAft>
                          <a:spcPts val="0"/>
                        </a:spcAft>
                        <a:buClr>
                          <a:schemeClr val="dk1"/>
                        </a:buClr>
                        <a:buSzPts val="1400"/>
                        <a:buFont typeface="Verdana"/>
                        <a:buNone/>
                      </a:pPr>
                      <a:r>
                        <a:rPr lang="ru-RU" sz="1400" u="none" cap="none" strike="noStrike">
                          <a:solidFill>
                            <a:schemeClr val="dk2"/>
                          </a:solidFill>
                        </a:rPr>
                        <a:t>Васильев Александр Федорович</a:t>
                      </a:r>
                      <a:endParaRPr b="0" sz="1400" u="none" cap="none" strike="noStrike">
                        <a:solidFill>
                          <a:schemeClr val="dk2"/>
                        </a:solidFill>
                        <a:latin typeface="Verdana"/>
                        <a:ea typeface="Verdana"/>
                        <a:cs typeface="Verdana"/>
                        <a:sym typeface="Verdana"/>
                      </a:endParaRPr>
                    </a:p>
                  </a:txBody>
                  <a:tcPr marT="0" marB="0" marR="68575" marL="68575">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ctr">
                        <a:lnSpc>
                          <a:spcPct val="107000"/>
                        </a:lnSpc>
                        <a:spcBef>
                          <a:spcPts val="0"/>
                        </a:spcBef>
                        <a:spcAft>
                          <a:spcPts val="0"/>
                        </a:spcAft>
                        <a:buClr>
                          <a:schemeClr val="dk1"/>
                        </a:buClr>
                        <a:buSzPts val="1400"/>
                        <a:buFont typeface="Verdana"/>
                        <a:buNone/>
                      </a:pPr>
                      <a:r>
                        <a:rPr lang="ru-RU" sz="1400" u="none" cap="none" strike="noStrike">
                          <a:solidFill>
                            <a:schemeClr val="dk2"/>
                          </a:solidFill>
                        </a:rPr>
                        <a:t>Аналитик</a:t>
                      </a:r>
                      <a:endParaRPr sz="1400" u="none" cap="none" strike="noStrike">
                        <a:solidFill>
                          <a:schemeClr val="dk2"/>
                        </a:solidFill>
                        <a:latin typeface="Verdana"/>
                        <a:ea typeface="Verdana"/>
                        <a:cs typeface="Verdana"/>
                        <a:sym typeface="Verdana"/>
                      </a:endParaRPr>
                    </a:p>
                    <a:p>
                      <a:pPr indent="0" lvl="0" marL="0" marR="0" rtl="0" algn="ctr">
                        <a:lnSpc>
                          <a:spcPct val="107000"/>
                        </a:lnSpc>
                        <a:spcBef>
                          <a:spcPts val="800"/>
                        </a:spcBef>
                        <a:spcAft>
                          <a:spcPts val="0"/>
                        </a:spcAft>
                        <a:buClr>
                          <a:schemeClr val="dk1"/>
                        </a:buClr>
                        <a:buSzPts val="1400"/>
                        <a:buFont typeface="Verdana"/>
                        <a:buNone/>
                      </a:pPr>
                      <a:r>
                        <a:t/>
                      </a:r>
                      <a:endParaRPr sz="1400" u="none" cap="none" strike="noStrike">
                        <a:solidFill>
                          <a:schemeClr val="dk2"/>
                        </a:solidFill>
                        <a:latin typeface="Verdana"/>
                        <a:ea typeface="Verdana"/>
                        <a:cs typeface="Verdana"/>
                        <a:sym typeface="Verdana"/>
                      </a:endParaRPr>
                    </a:p>
                  </a:txBody>
                  <a:tcPr marT="0" marB="0" marR="68575" marL="68575" anchor="ctr">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71120" marR="139700" rtl="0" algn="l">
                        <a:spcBef>
                          <a:spcPts val="0"/>
                        </a:spcBef>
                        <a:spcAft>
                          <a:spcPts val="0"/>
                        </a:spcAft>
                        <a:buNone/>
                      </a:pPr>
                      <a:r>
                        <a:rPr lang="ru-RU">
                          <a:solidFill>
                            <a:srgbClr val="000000"/>
                          </a:solidFill>
                          <a:latin typeface="Times New Roman"/>
                          <a:ea typeface="Times New Roman"/>
                          <a:cs typeface="Times New Roman"/>
                          <a:sym typeface="Times New Roman"/>
                        </a:rPr>
                        <a:t>alexanderwas2003@gmail.com</a:t>
                      </a:r>
                      <a:endParaRPr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Clr>
                          <a:schemeClr val="dk1"/>
                        </a:buClr>
                        <a:buSzPts val="1400"/>
                        <a:buFont typeface="Verdana"/>
                        <a:buNone/>
                      </a:pPr>
                      <a:r>
                        <a:rPr lang="ru-RU" sz="1400" u="none" cap="none" strike="noStrike">
                          <a:solidFill>
                            <a:schemeClr val="dk2"/>
                          </a:solidFill>
                        </a:rPr>
                        <a:t>Отдельные задачи по проекту</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c>
                  <a:txBody>
                    <a:bodyPr/>
                    <a:lstStyle/>
                    <a:p>
                      <a:pPr indent="0" lvl="0" marL="0" marR="0" rtl="0" algn="just">
                        <a:lnSpc>
                          <a:spcPct val="107000"/>
                        </a:lnSpc>
                        <a:spcBef>
                          <a:spcPts val="0"/>
                        </a:spcBef>
                        <a:spcAft>
                          <a:spcPts val="0"/>
                        </a:spcAft>
                        <a:buClr>
                          <a:schemeClr val="dk1"/>
                        </a:buClr>
                        <a:buSzPts val="1400"/>
                        <a:buFont typeface="Verdana"/>
                        <a:buNone/>
                      </a:pPr>
                      <a:r>
                        <a:rPr lang="ru-RU" sz="1400" u="none" cap="none" strike="noStrike">
                          <a:solidFill>
                            <a:schemeClr val="dk2"/>
                          </a:solidFill>
                        </a:rPr>
                        <a:t>Неполное высшее образование</a:t>
                      </a:r>
                      <a:endParaRPr sz="1400" u="none" cap="none" strike="noStrike">
                        <a:solidFill>
                          <a:schemeClr val="dk2"/>
                        </a:solidFill>
                        <a:latin typeface="Verdana"/>
                        <a:ea typeface="Verdana"/>
                        <a:cs typeface="Verdana"/>
                        <a:sym typeface="Verdana"/>
                      </a:endParaRPr>
                    </a:p>
                  </a:txBody>
                  <a:tcPr marT="45725" marB="45725" marR="91450" marL="91450">
                    <a:lnL cap="flat" cmpd="sng" w="12700">
                      <a:solidFill>
                        <a:schemeClr val="dk2"/>
                      </a:solidFill>
                      <a:prstDash val="solid"/>
                      <a:round/>
                      <a:headEnd len="sm" w="sm" type="none"/>
                      <a:tailEnd len="sm" w="sm" type="none"/>
                    </a:lnL>
                    <a:lnR cap="flat" cmpd="sng" w="12700">
                      <a:solidFill>
                        <a:schemeClr val="dk2"/>
                      </a:solidFill>
                      <a:prstDash val="solid"/>
                      <a:round/>
                      <a:headEnd len="sm" w="sm" type="none"/>
                      <a:tailEnd len="sm" w="sm" type="none"/>
                    </a:lnR>
                    <a:lnT cap="flat" cmpd="sng" w="12700">
                      <a:solidFill>
                        <a:schemeClr val="dk2"/>
                      </a:solidFill>
                      <a:prstDash val="solid"/>
                      <a:round/>
                      <a:headEnd len="sm" w="sm" type="none"/>
                      <a:tailEnd len="sm" w="sm" type="none"/>
                    </a:lnT>
                    <a:lnB cap="flat" cmpd="sng" w="12700">
                      <a:solidFill>
                        <a:schemeClr val="dk2"/>
                      </a:solidFill>
                      <a:prstDash val="solid"/>
                      <a:round/>
                      <a:headEnd len="sm" w="sm" type="none"/>
                      <a:tailEnd len="sm" w="sm" type="none"/>
                    </a:lnB>
                    <a:solidFill>
                      <a:srgbClr val="EFEFEF"/>
                    </a:solidFill>
                  </a:tcPr>
                </a:tc>
              </a:tr>
            </a:tbl>
          </a:graphicData>
        </a:graphic>
      </p:graphicFrame>
      <p:pic>
        <p:nvPicPr>
          <p:cNvPr id="145" name="Google Shape;145;g3187057f1e3_2_1"/>
          <p:cNvPicPr preferRelativeResize="0"/>
          <p:nvPr/>
        </p:nvPicPr>
        <p:blipFill>
          <a:blip r:embed="rId3">
            <a:alphaModFix/>
          </a:blip>
          <a:stretch>
            <a:fillRect/>
          </a:stretch>
        </p:blipFill>
        <p:spPr>
          <a:xfrm>
            <a:off x="2540200" y="332500"/>
            <a:ext cx="696400" cy="696400"/>
          </a:xfrm>
          <a:prstGeom prst="rect">
            <a:avLst/>
          </a:prstGeom>
          <a:noFill/>
          <a:ln>
            <a:noFill/>
          </a:ln>
        </p:spPr>
      </p:pic>
      <p:sp>
        <p:nvSpPr>
          <p:cNvPr id="146" name="Google Shape;146;g3187057f1e3_2_1"/>
          <p:cNvSpPr txBox="1"/>
          <p:nvPr>
            <p:ph idx="12" type="sldNum"/>
          </p:nvPr>
        </p:nvSpPr>
        <p:spPr>
          <a:xfrm>
            <a:off x="10403997" y="5677061"/>
            <a:ext cx="1788000" cy="10653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ru-RU"/>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cxnSp>
        <p:nvCxnSpPr>
          <p:cNvPr id="152" name="Google Shape;152;p10"/>
          <p:cNvCxnSpPr/>
          <p:nvPr/>
        </p:nvCxnSpPr>
        <p:spPr>
          <a:xfrm>
            <a:off x="0" y="0"/>
            <a:ext cx="914400" cy="0"/>
          </a:xfrm>
          <a:prstGeom prst="straightConnector1">
            <a:avLst/>
          </a:prstGeom>
          <a:noFill/>
          <a:ln cap="flat" cmpd="sng" w="9525">
            <a:solidFill>
              <a:srgbClr val="FBFFFF"/>
            </a:solidFill>
            <a:prstDash val="solid"/>
            <a:miter lim="800000"/>
            <a:headEnd len="sm" w="sm" type="none"/>
            <a:tailEnd len="sm" w="sm" type="none"/>
          </a:ln>
        </p:spPr>
      </p:cxnSp>
      <p:sp>
        <p:nvSpPr>
          <p:cNvPr id="153" name="Google Shape;153;p10"/>
          <p:cNvSpPr txBox="1"/>
          <p:nvPr>
            <p:ph type="ctrTitle"/>
          </p:nvPr>
        </p:nvSpPr>
        <p:spPr>
          <a:xfrm>
            <a:off x="1039528" y="2001837"/>
            <a:ext cx="10087276" cy="150812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Arial"/>
              <a:buNone/>
            </a:pPr>
            <a:r>
              <a:rPr b="1" lang="ru-RU"/>
              <a:t>Спасибо за внимание </a:t>
            </a:r>
            <a:endParaRPr b="1"/>
          </a:p>
        </p:txBody>
      </p:sp>
      <p:sp>
        <p:nvSpPr>
          <p:cNvPr id="154" name="Google Shape;154;p10"/>
          <p:cNvSpPr txBox="1"/>
          <p:nvPr>
            <p:ph idx="1" type="subTitle"/>
          </p:nvPr>
        </p:nvSpPr>
        <p:spPr>
          <a:xfrm>
            <a:off x="914400" y="4207125"/>
            <a:ext cx="5144400" cy="1950300"/>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150000"/>
              </a:lnSpc>
              <a:spcBef>
                <a:spcPts val="0"/>
              </a:spcBef>
              <a:spcAft>
                <a:spcPts val="0"/>
              </a:spcAft>
              <a:buClr>
                <a:schemeClr val="dk2"/>
              </a:buClr>
              <a:buSzPct val="91376"/>
              <a:buNone/>
            </a:pPr>
            <a:r>
              <a:rPr i="1" lang="ru-RU" sz="2626">
                <a:solidFill>
                  <a:srgbClr val="000000"/>
                </a:solidFill>
              </a:rPr>
              <a:t>Толстов Никита Викторович</a:t>
            </a:r>
            <a:endParaRPr i="1" sz="2626">
              <a:solidFill>
                <a:srgbClr val="000000"/>
              </a:solidFill>
            </a:endParaRPr>
          </a:p>
          <a:p>
            <a:pPr indent="0" lvl="0" marL="0" rtl="0" algn="l">
              <a:lnSpc>
                <a:spcPct val="150000"/>
              </a:lnSpc>
              <a:spcBef>
                <a:spcPts val="0"/>
              </a:spcBef>
              <a:spcAft>
                <a:spcPts val="0"/>
              </a:spcAft>
              <a:buClr>
                <a:schemeClr val="dk2"/>
              </a:buClr>
              <a:buSzPct val="91376"/>
              <a:buNone/>
            </a:pPr>
            <a:r>
              <a:rPr i="1" lang="ru-RU" sz="2626">
                <a:solidFill>
                  <a:srgbClr val="000000"/>
                </a:solidFill>
              </a:rPr>
              <a:t>      </a:t>
            </a:r>
            <a:endParaRPr i="1" sz="2626">
              <a:solidFill>
                <a:srgbClr val="000000"/>
              </a:solidFill>
            </a:endParaRPr>
          </a:p>
          <a:p>
            <a:pPr indent="0" lvl="0" marL="0" rtl="0" algn="l">
              <a:lnSpc>
                <a:spcPct val="115000"/>
              </a:lnSpc>
              <a:spcBef>
                <a:spcPts val="0"/>
              </a:spcBef>
              <a:spcAft>
                <a:spcPts val="0"/>
              </a:spcAft>
              <a:buNone/>
            </a:pPr>
            <a:r>
              <a:rPr i="1" lang="ru-RU" sz="2626">
                <a:solidFill>
                  <a:srgbClr val="000000"/>
                </a:solidFill>
              </a:rPr>
              <a:t>Unti ID U1913755</a:t>
            </a:r>
            <a:endParaRPr i="1" sz="2626">
              <a:solidFill>
                <a:srgbClr val="000000"/>
              </a:solidFill>
            </a:endParaRPr>
          </a:p>
          <a:p>
            <a:pPr indent="0" lvl="0" marL="0" rtl="0" algn="l">
              <a:lnSpc>
                <a:spcPct val="115000"/>
              </a:lnSpc>
              <a:spcBef>
                <a:spcPts val="0"/>
              </a:spcBef>
              <a:spcAft>
                <a:spcPts val="0"/>
              </a:spcAft>
              <a:buNone/>
            </a:pPr>
            <a:r>
              <a:rPr i="1" lang="ru-RU" sz="2626">
                <a:solidFill>
                  <a:srgbClr val="000000"/>
                </a:solidFill>
              </a:rPr>
              <a:t>Leader ID 5639277</a:t>
            </a:r>
            <a:endParaRPr i="1" sz="2626">
              <a:solidFill>
                <a:srgbClr val="000000"/>
              </a:solidFill>
            </a:endParaRPr>
          </a:p>
          <a:p>
            <a:pPr indent="0" lvl="0" marL="0" rtl="0" algn="l">
              <a:lnSpc>
                <a:spcPct val="115000"/>
              </a:lnSpc>
              <a:spcBef>
                <a:spcPts val="0"/>
              </a:spcBef>
              <a:spcAft>
                <a:spcPts val="0"/>
              </a:spcAft>
              <a:buNone/>
            </a:pPr>
            <a:r>
              <a:rPr i="1" lang="ru-RU" sz="2626">
                <a:solidFill>
                  <a:srgbClr val="000000"/>
                </a:solidFill>
              </a:rPr>
              <a:t>телефон 79063818010</a:t>
            </a:r>
            <a:endParaRPr i="1" sz="2626">
              <a:solidFill>
                <a:srgbClr val="000000"/>
              </a:solidFill>
            </a:endParaRPr>
          </a:p>
          <a:p>
            <a:pPr indent="0" lvl="0" marL="0" rtl="0" algn="l">
              <a:lnSpc>
                <a:spcPct val="115000"/>
              </a:lnSpc>
              <a:spcBef>
                <a:spcPts val="0"/>
              </a:spcBef>
              <a:spcAft>
                <a:spcPts val="0"/>
              </a:spcAft>
              <a:buNone/>
            </a:pPr>
            <a:r>
              <a:rPr i="1" lang="ru-RU" sz="2626">
                <a:solidFill>
                  <a:srgbClr val="000000"/>
                </a:solidFill>
              </a:rPr>
              <a:t>cheburashkanet@yandex.ru</a:t>
            </a:r>
            <a:endParaRPr i="1" sz="2626">
              <a:solidFill>
                <a:srgbClr val="000000"/>
              </a:solidFill>
            </a:endParaRPr>
          </a:p>
          <a:p>
            <a:pPr indent="0" lvl="0" marL="0" rtl="0" algn="l">
              <a:lnSpc>
                <a:spcPct val="150000"/>
              </a:lnSpc>
              <a:spcBef>
                <a:spcPts val="0"/>
              </a:spcBef>
              <a:spcAft>
                <a:spcPts val="0"/>
              </a:spcAft>
              <a:buClr>
                <a:schemeClr val="dk2"/>
              </a:buClr>
              <a:buSzPct val="171428"/>
              <a:buNone/>
            </a:pPr>
            <a:r>
              <a:rPr lang="ru-RU" sz="1400">
                <a:solidFill>
                  <a:srgbClr val="000000"/>
                </a:solidFill>
              </a:rPr>
              <a:t>                        </a:t>
            </a:r>
            <a:endParaRPr sz="1000">
              <a:solidFill>
                <a:srgbClr val="000000"/>
              </a:solidFill>
            </a:endParaRPr>
          </a:p>
          <a:p>
            <a:pPr indent="0" lvl="0" marL="146685" rtl="0" algn="l">
              <a:lnSpc>
                <a:spcPct val="87500"/>
              </a:lnSpc>
              <a:spcBef>
                <a:spcPts val="0"/>
              </a:spcBef>
              <a:spcAft>
                <a:spcPts val="0"/>
              </a:spcAft>
              <a:buNone/>
            </a:pPr>
            <a:r>
              <a:t/>
            </a:r>
            <a:endParaRPr sz="1800">
              <a:solidFill>
                <a:srgbClr val="000000"/>
              </a:solidFill>
              <a:latin typeface="Times New Roman"/>
              <a:ea typeface="Times New Roman"/>
              <a:cs typeface="Times New Roman"/>
              <a:sym typeface="Times New Roman"/>
            </a:endParaRPr>
          </a:p>
          <a:p>
            <a:pPr indent="0" lvl="0" marL="146685" rtl="0" algn="l">
              <a:lnSpc>
                <a:spcPct val="87500"/>
              </a:lnSpc>
              <a:spcBef>
                <a:spcPts val="0"/>
              </a:spcBef>
              <a:spcAft>
                <a:spcPts val="0"/>
              </a:spcAft>
              <a:buNone/>
            </a:pPr>
            <a:r>
              <a:t/>
            </a:r>
            <a:endParaRPr sz="2600"/>
          </a:p>
        </p:txBody>
      </p:sp>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3">
  <a:themeElements>
    <a:clrScheme name="Московский Политех красная">
      <a:dk1>
        <a:srgbClr val="E61E46"/>
      </a:dk1>
      <a:lt1>
        <a:srgbClr val="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2024-01-25T17:19:34Z</dcterms:created>
  <dc:creator>Professional</dc:creator>
</cp:coreProperties>
</file>