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0" r:id="rId2"/>
    <p:sldId id="281" r:id="rId3"/>
    <p:sldId id="312" r:id="rId4"/>
    <p:sldId id="307" r:id="rId5"/>
    <p:sldId id="311" r:id="rId6"/>
    <p:sldId id="310" r:id="rId7"/>
    <p:sldId id="322" r:id="rId8"/>
    <p:sldId id="319" r:id="rId9"/>
    <p:sldId id="320" r:id="rId10"/>
    <p:sldId id="324" r:id="rId11"/>
    <p:sldId id="323" r:id="rId12"/>
    <p:sldId id="321" r:id="rId13"/>
    <p:sldId id="318" r:id="rId14"/>
    <p:sldId id="317" r:id="rId15"/>
    <p:sldId id="314" r:id="rId16"/>
    <p:sldId id="315" r:id="rId17"/>
    <p:sldId id="313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FBB3C1"/>
    <a:srgbClr val="B5D8E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47" autoAdjust="0"/>
    <p:restoredTop sz="94626"/>
  </p:normalViewPr>
  <p:slideViewPr>
    <p:cSldViewPr snapToGrid="0" snapToObjects="1" showGuides="1">
      <p:cViewPr varScale="1">
        <p:scale>
          <a:sx n="105" d="100"/>
          <a:sy n="105" d="100"/>
        </p:scale>
        <p:origin x="1056" y="17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8B5BDA-D0BB-4DF5-AB25-0C518F77BACC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43F82950-426E-4E4C-A780-9112891A98DB}">
      <dgm:prSet phldrT="[Текст]" custT="1"/>
      <dgm:spPr/>
      <dgm:t>
        <a:bodyPr/>
        <a:lstStyle/>
        <a:p>
          <a:pPr algn="ctr"/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 Фаза 1: Подготовка	</a:t>
          </a:r>
        </a:p>
      </dgm:t>
    </dgm:pt>
    <dgm:pt modelId="{BFDA2B26-4D60-4309-888C-1AA6A828706F}" type="parTrans" cxnId="{E853E7B4-5D18-43F2-8AE2-C8F3EA94FCA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0259CA-B03F-499D-96A8-C1A8B5617ACA}" type="sibTrans" cxnId="{E853E7B4-5D18-43F2-8AE2-C8F3EA94FCA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4230A1-255F-4422-B2FD-4FF02F38C15D}">
      <dgm:prSet phldrT="[Текст]" custT="1"/>
      <dgm:spPr/>
      <dgm:t>
        <a:bodyPr/>
        <a:lstStyle/>
        <a:p>
          <a:r>
            <a:rPr lang="en-US" sz="800" dirty="0"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ru-RU" sz="800" dirty="0">
              <a:latin typeface="Times New Roman" panose="02020603050405020304" pitchFamily="18" charset="0"/>
              <a:cs typeface="Times New Roman" panose="02020603050405020304" pitchFamily="18" charset="0"/>
            </a:rPr>
            <a:t>. Программа удаленного доступа ”</a:t>
          </a:r>
          <a:r>
            <a:rPr lang="en-US" sz="800" b="1" dirty="0" err="1"/>
            <a:t>HelpiT</a:t>
          </a:r>
          <a:r>
            <a:rPr lang="ru-RU" sz="800" dirty="0"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</a:p>
      </dgm:t>
    </dgm:pt>
    <dgm:pt modelId="{48A92AF4-D25F-4064-A7EE-BE65053600D2}" type="parTrans" cxnId="{03685591-0A31-4ABC-8E15-1BCE2492C0A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523940-AF6B-4D32-B9C2-80D39D064B26}" type="sibTrans" cxnId="{03685591-0A31-4ABC-8E15-1BCE2492C0A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8B82CE-8239-496F-B731-D2EAA7986198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2.1. Дизайн-макет продукта</a:t>
          </a:r>
        </a:p>
      </dgm:t>
    </dgm:pt>
    <dgm:pt modelId="{CFD4E003-7AE2-47D3-A803-9043E98E4A13}" type="parTrans" cxnId="{D33C1165-2536-49D8-8FE9-9CD61748D66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7735E7-C97A-4F34-BFC5-409FD10BC422}" type="sibTrans" cxnId="{D33C1165-2536-49D8-8FE9-9CD61748D66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5BF988-42DA-4E29-A54E-F1AC25371D17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2.2. Создание прототипа продукта</a:t>
          </a:r>
        </a:p>
      </dgm:t>
    </dgm:pt>
    <dgm:pt modelId="{78DF0AFB-851B-4777-9160-5DD81CEDC40C}" type="parTrans" cxnId="{1932CF5F-2AB2-471A-84E7-0F4E47C3694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8445E1-3CD1-4A08-8A80-B9306A986CF2}" type="sibTrans" cxnId="{1932CF5F-2AB2-471A-84E7-0F4E47C3694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0C13BD-0921-4436-8A66-B87FCE4094A5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1.1. Проведение предпроектного исследования</a:t>
          </a:r>
        </a:p>
      </dgm:t>
    </dgm:pt>
    <dgm:pt modelId="{2BB892AD-7FC5-4E0B-9AF3-7CA41C9D5F2F}" type="parTrans" cxnId="{9825B419-1DD5-4A16-9D52-D76E833CD4A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2509B7-4FCA-4D02-9FBC-6F505A87133C}" type="sibTrans" cxnId="{9825B419-1DD5-4A16-9D52-D76E833CD4A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7A57F3-A12E-4799-BF7D-7D0A96B9E5F5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1.2. Планирование проекта</a:t>
          </a:r>
        </a:p>
      </dgm:t>
    </dgm:pt>
    <dgm:pt modelId="{667F8E91-71CE-4309-92FA-DD6DCC0D9544}" type="parTrans" cxnId="{61E5F6DB-21F0-4E7B-84FC-5C4251662B3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C47CE4-D211-4A39-BC6D-34E5CE4A948B}" type="sibTrans" cxnId="{61E5F6DB-21F0-4E7B-84FC-5C4251662B3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5AAE15-E7E7-4DF4-89FA-D26D5E3BDD03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1.2.1. Формирование команды проекта</a:t>
          </a:r>
        </a:p>
      </dgm:t>
    </dgm:pt>
    <dgm:pt modelId="{893877BB-B964-4A44-819D-0DFBFE18C6BD}" type="sibTrans" cxnId="{4C244FC0-F162-4613-903F-A75C14A37B4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80A27F-0581-4C41-A798-1D3023460D83}" type="parTrans" cxnId="{4C244FC0-F162-4613-903F-A75C14A37B4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708081-151C-47C5-90A7-90E4CFB176E6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1.2.2. Разработка паспорта проекта</a:t>
          </a:r>
        </a:p>
      </dgm:t>
    </dgm:pt>
    <dgm:pt modelId="{2C23D881-6E32-46B7-8B64-97EAB14E2CC3}" type="parTrans" cxnId="{8F12D7D6-41AF-42BE-9388-EAF03664D1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699469-E979-4AEF-BCC5-36075A1C858F}" type="sibTrans" cxnId="{8F12D7D6-41AF-42BE-9388-EAF03664D1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DA371-51FD-4416-BEB2-F61F59B9844C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1.1.1. Исследование целевой аудитории</a:t>
          </a:r>
        </a:p>
      </dgm:t>
    </dgm:pt>
    <dgm:pt modelId="{A8A09DDA-AA70-4354-8007-A9C2C49828F7}" type="parTrans" cxnId="{75128292-48E5-4A43-83B9-210BC73C99B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2D0232-7F2B-4460-8E61-B80FADF26CE8}" type="sibTrans" cxnId="{75128292-48E5-4A43-83B9-210BC73C99B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41A6A4-FED4-4AAA-8D01-2C5EFBEB48CD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2.1.1. Создание эскиза</a:t>
          </a:r>
        </a:p>
      </dgm:t>
    </dgm:pt>
    <dgm:pt modelId="{49394410-3972-4F95-977C-4B33C01D93C1}" type="parTrans" cxnId="{45EE3C00-C24B-451F-A72F-E3294FD131C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51C175-F604-4B03-B42C-EF9EACDB01E2}" type="sibTrans" cxnId="{45EE3C00-C24B-451F-A72F-E3294FD131C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448D03-5107-4736-9F99-54DFF57DDB4F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2.2.1. Создание ПО</a:t>
          </a:r>
        </a:p>
      </dgm:t>
    </dgm:pt>
    <dgm:pt modelId="{FC0FE5AD-CA40-42C6-BD5B-4B57B0F43BDE}" type="parTrans" cxnId="{A6E08022-B142-45EE-BFFC-67B50AB1703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4AE8BB-BACD-4EF7-89D0-B87C3F3F619F}" type="sibTrans" cxnId="{A6E08022-B142-45EE-BFFC-67B50AB1703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C9A92B-FAF4-4A29-81BC-05BDB4CB570E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2.2.2. Разработка пользовательского интерфейса</a:t>
          </a:r>
        </a:p>
      </dgm:t>
    </dgm:pt>
    <dgm:pt modelId="{830C6FF2-73BF-47ED-B25C-B50141164C6D}" type="parTrans" cxnId="{77204E08-7F97-4C7E-89CC-ED7E3BE00C9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4A5446-4107-4314-BABA-FEC91C536BA1}" type="sibTrans" cxnId="{77204E08-7F97-4C7E-89CC-ED7E3BE00C9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21394D-EB2B-40F0-802D-73DA8A8E27AE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3.2. Улучшение прототипа</a:t>
          </a:r>
        </a:p>
      </dgm:t>
    </dgm:pt>
    <dgm:pt modelId="{505A88B0-5F33-48E8-A636-6F080515D1B7}" type="parTrans" cxnId="{5AA08B00-684B-4EAD-82D7-69480F65567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E2F0E9-2F5D-4672-8CF6-7555F776AC8C}" type="sibTrans" cxnId="{5AA08B00-684B-4EAD-82D7-69480F65567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114604-44FC-4217-9BB5-F1AC5767DB81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3.1. Тестирование </a:t>
          </a:r>
        </a:p>
      </dgm:t>
    </dgm:pt>
    <dgm:pt modelId="{F4D40488-304A-495D-9A99-8F67DF82248A}" type="parTrans" cxnId="{2280E3B2-820F-421D-ABA8-F44D26F9A5B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A0854C-5608-428E-A7B0-CB9557965838}" type="sibTrans" cxnId="{2280E3B2-820F-421D-ABA8-F44D26F9A5B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C5B1D2-5AC9-44C4-ACA8-1B4D6514E274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3.1.1. Создание фокус-группы </a:t>
          </a:r>
        </a:p>
      </dgm:t>
    </dgm:pt>
    <dgm:pt modelId="{480FBE56-1A6B-4E6D-ACE8-D9DB241A77FB}" type="parTrans" cxnId="{17CCA44D-AEE0-4B6D-910C-BE2E4036C46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9FCF9C-3209-4E87-B494-26B8FA5D41AE}" type="sibTrans" cxnId="{17CCA44D-AEE0-4B6D-910C-BE2E4036C46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9DBD1C-9A26-4C8E-9078-40BA97D8906A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3.2.1. Сбор информации по эксплуатации ПО</a:t>
          </a:r>
        </a:p>
      </dgm:t>
    </dgm:pt>
    <dgm:pt modelId="{50A35B0D-5FC9-4421-9F38-E262DA27B636}" type="parTrans" cxnId="{B0DF4AB3-B536-4F32-AABF-6FA30C9C11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EAF6D6-8FE4-4F6A-A03B-C4790852E986}" type="sibTrans" cxnId="{B0DF4AB3-B536-4F32-AABF-6FA30C9C11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568473-D499-4B95-A1BF-CADA04A5223F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3.1.2. Проверка ПО и интерфейса</a:t>
          </a:r>
        </a:p>
      </dgm:t>
    </dgm:pt>
    <dgm:pt modelId="{860D076A-729F-44EE-8ED2-CF0C4A9E646C}" type="parTrans" cxnId="{4204F49D-D2F8-4805-ABD3-D3D2E504F77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86990C-7B0D-495B-ACFF-7355DBAD2CFE}" type="sibTrans" cxnId="{4204F49D-D2F8-4805-ABD3-D3D2E504F77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7F35A8-3FFF-4DF0-9D16-604DD358B486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3.2.2. Анализ эффективности  ПО</a:t>
          </a:r>
        </a:p>
      </dgm:t>
    </dgm:pt>
    <dgm:pt modelId="{55EF7689-18B5-47F0-923E-220067B48348}" type="parTrans" cxnId="{F5488A24-3743-4731-B6DF-09B7BDF04BC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6462CF-6B09-4202-8932-4FC88C1DC5FE}" type="sibTrans" cxnId="{F5488A24-3743-4731-B6DF-09B7BDF04BC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06F90F-0EBE-4F50-8115-BE53F1BB874A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2.1.2. Разработка визуальной айдентики</a:t>
          </a:r>
        </a:p>
      </dgm:t>
    </dgm:pt>
    <dgm:pt modelId="{2A7F63BF-B7A5-4A45-9325-8DBCA39AB2A6}" type="parTrans" cxnId="{A73662BC-7322-4D2C-AA5F-2B44D8C713D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9A1993-A1F8-4F45-BD5E-C0ACDFF4073A}" type="sibTrans" cxnId="{A73662BC-7322-4D2C-AA5F-2B44D8C713D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0F7B3-2493-4B11-A5E3-67F6258A1025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1.1.2. Маркетинговые исследованния рынка</a:t>
          </a:r>
        </a:p>
      </dgm:t>
    </dgm:pt>
    <dgm:pt modelId="{B2557179-1FCA-4753-81B9-CB39577C81F8}" type="parTrans" cxnId="{23CD0EF2-1143-49E0-BBB2-4D1CFD53757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513D83-40DA-4550-997A-969C3328331F}" type="sibTrans" cxnId="{23CD0EF2-1143-49E0-BBB2-4D1CFD53757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EF9604-46F0-4242-AA15-9455A3F3AA9E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1.2.3. Создание системы контроля проекта</a:t>
          </a:r>
        </a:p>
      </dgm:t>
    </dgm:pt>
    <dgm:pt modelId="{9FC1185A-5FCE-4790-9DD6-A24C75CA9367}" type="parTrans" cxnId="{DBCD1198-D5A0-4E99-9439-650D76F2CFD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F090A4-79C6-4454-A73B-C9C35E74D3B1}" type="sibTrans" cxnId="{DBCD1198-D5A0-4E99-9439-650D76F2CFD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8594CE-3EB5-4D12-B14C-545C5BF51F60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2.1.3. Выбор языка прогромирования</a:t>
          </a:r>
        </a:p>
      </dgm:t>
    </dgm:pt>
    <dgm:pt modelId="{44D59535-0CA3-4D60-90F8-6FE7CD37391D}" type="parTrans" cxnId="{47BEF19C-EF39-4A78-8E5C-59ED3DFE82C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61848D-CD0E-4B9C-A72D-E86F512E053E}" type="sibTrans" cxnId="{47BEF19C-EF39-4A78-8E5C-59ED3DFE82C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B2B2C-54D0-417A-A140-F8FC2C55B8B1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2.2.3. Подготовка ПО и сборка </a:t>
          </a:r>
        </a:p>
      </dgm:t>
    </dgm:pt>
    <dgm:pt modelId="{8A5B487A-6D63-4DD2-AAA9-C34C59EF46AC}" type="parTrans" cxnId="{11AEB202-EDC8-4DB3-90FD-D942FB54CEF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F1F5BA-C3CD-4757-9216-79A835DF33D7}" type="sibTrans" cxnId="{11AEB202-EDC8-4DB3-90FD-D942FB54CEF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14ED02-8E6D-4C8A-9D8D-32C41EE207ED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3.1.3. Проверка удобства использования ПО</a:t>
          </a:r>
        </a:p>
      </dgm:t>
    </dgm:pt>
    <dgm:pt modelId="{3F245C05-FED0-434C-8256-8FA585381E4D}" type="parTrans" cxnId="{93F38AAE-8D75-4EDC-AF85-EFCA5791700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03CFCD-E03B-496A-92C3-B155C52AC17D}" type="sibTrans" cxnId="{93F38AAE-8D75-4EDC-AF85-EFCA5791700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A4E019-E40C-4851-A4B0-0A294C339A86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3.2.3. Внесение изменений в первичный вариант ПО</a:t>
          </a:r>
        </a:p>
      </dgm:t>
    </dgm:pt>
    <dgm:pt modelId="{EAA17C35-5301-4284-8CEF-81FE42B8B072}" type="parTrans" cxnId="{90990EE3-8BAB-4B64-8F7F-95CAE048428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829B5B-A871-4539-8E7D-05645815B739}" type="sibTrans" cxnId="{90990EE3-8BAB-4B64-8F7F-95CAE048428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D42E57-CA40-42FF-8919-E0CD401D07BC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4.1. Маркетинг и реклама ПО </a:t>
          </a:r>
        </a:p>
      </dgm:t>
    </dgm:pt>
    <dgm:pt modelId="{C2D554DC-C44C-463C-AA28-488634C68879}" type="parTrans" cxnId="{AE7F7D90-FF29-41D1-BB18-A9D29B2CFD5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AEDEAD-FA4B-430E-8A33-0FBE3DEF5F20}" type="sibTrans" cxnId="{AE7F7D90-FF29-41D1-BB18-A9D29B2CFD5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598CBE-3871-46E8-AB2F-9513CFE3E9CA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4.2.1. Заключение договоров с дистрибьюторскими центрами</a:t>
          </a:r>
        </a:p>
      </dgm:t>
    </dgm:pt>
    <dgm:pt modelId="{4739E2AA-A895-4C17-AFD7-CF210F3730C5}" type="parTrans" cxnId="{991F7FE3-EEA5-48E7-BED7-F6BE0F4C52E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576F5F-5B94-46F5-A2C4-246D7958A181}" type="sibTrans" cxnId="{991F7FE3-EEA5-48E7-BED7-F6BE0F4C52E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5497B7-6F0F-40D8-AEBF-4DB14A5F8961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4.2. Запуск продаж и сопровождения</a:t>
          </a:r>
        </a:p>
      </dgm:t>
    </dgm:pt>
    <dgm:pt modelId="{7C7CBE94-B63F-44BF-A1DA-45A323B7480F}" type="parTrans" cxnId="{6472AC5B-438A-4AFA-B435-4DC75D95406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306687-FC9E-4FDD-A307-F46C1C5A3D65}" type="sibTrans" cxnId="{6472AC5B-438A-4AFA-B435-4DC75D95406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77CF6A-78AE-4940-AA4E-9DC67718D119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4.2.2. Продвижение продукта</a:t>
          </a:r>
        </a:p>
      </dgm:t>
    </dgm:pt>
    <dgm:pt modelId="{CC8404D1-CD89-4B68-B97D-A955EF9DCDFE}" type="parTrans" cxnId="{C6FE34CB-D987-4428-89BE-6AC8BDF7D9A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F8DA2A-A02C-4A75-84B0-167609907E10}" type="sibTrans" cxnId="{C6FE34CB-D987-4428-89BE-6AC8BDF7D9A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4DFDD6-606F-40CC-80D5-937FB3C29499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4.2.3. Поддержка ПО</a:t>
          </a:r>
        </a:p>
      </dgm:t>
    </dgm:pt>
    <dgm:pt modelId="{4E1C0689-737C-4AA3-8730-ECE8AEBAC896}" type="parTrans" cxnId="{C9106AFC-63D0-4516-B806-7B402F38E11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F7168C-9D67-4512-928D-64247C3B12C4}" type="sibTrans" cxnId="{C9106AFC-63D0-4516-B806-7B402F38E11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2DC890-882B-48B5-B37A-EC476C68D4CE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4.1.1. Сборка итогового варианта ПО</a:t>
          </a:r>
        </a:p>
      </dgm:t>
    </dgm:pt>
    <dgm:pt modelId="{0F68F3FB-6F73-4ADC-A373-197DE1FDF1E4}" type="parTrans" cxnId="{D58FA178-A0C2-4885-9E27-A6512FB4A41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E6A400-6982-4D54-A9A4-F5E96CDA49A9}" type="sibTrans" cxnId="{D58FA178-A0C2-4885-9E27-A6512FB4A41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00FC08-51E9-41ED-A2AE-26548A453881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4.1.2. Подготовка совместимости ПО</a:t>
          </a:r>
        </a:p>
      </dgm:t>
    </dgm:pt>
    <dgm:pt modelId="{B71F4560-7BBC-4CA7-93F9-9617A404AFA0}" type="parTrans" cxnId="{7669BC97-47C7-40A3-A2A0-70C10C59DC0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1CB0E8-9C1D-40A8-BF1C-336F8F6809D0}" type="sibTrans" cxnId="{7669BC97-47C7-40A3-A2A0-70C10C59DC0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C6C0F8-198B-41B3-9738-C722E256FE62}">
      <dgm:prSet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4.1.3. Настройка ПО и интерфейса</a:t>
          </a:r>
        </a:p>
      </dgm:t>
    </dgm:pt>
    <dgm:pt modelId="{83CB6187-2091-4229-B07F-81A2100D4AC1}" type="parTrans" cxnId="{749B39F4-0A8E-49B6-A2B0-AC230963088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B1B469-E261-4AE2-9DB7-000F51C78C82}" type="sibTrans" cxnId="{749B39F4-0A8E-49B6-A2B0-AC230963088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1DA4B-2E69-417A-84CE-585112C18080}">
      <dgm:prSet phldrT="[Текст]"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4. Фаза 4: Маркетинга и продажа ПО</a:t>
          </a:r>
        </a:p>
      </dgm:t>
    </dgm:pt>
    <dgm:pt modelId="{615039AB-D84D-4D3C-B8CC-F87B9295F3C5}" type="sibTrans" cxnId="{9AD0A118-99DA-4E97-92DB-FB32B302006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3FBB98-53A8-4BEE-A4FF-9F49629D8407}" type="parTrans" cxnId="{9AD0A118-99DA-4E97-92DB-FB32B302006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135525-3365-4EA1-9FAE-9C42B72F9346}">
      <dgm:prSet phldrT="[Текст]"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3. Фаза 3: Тестирование и улучшение ПО</a:t>
          </a:r>
        </a:p>
      </dgm:t>
    </dgm:pt>
    <dgm:pt modelId="{22D82284-C107-4A53-8DD3-6F9EE9487C33}" type="sibTrans" cxnId="{ED08BA6A-9F31-481D-858E-40C28B0BC38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1E29DF-43AE-47A9-8748-C5E5019A1096}" type="parTrans" cxnId="{ED08BA6A-9F31-481D-858E-40C28B0BC38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D899F6-667B-4B27-B21D-65A5F10CDC80}">
      <dgm:prSet phldrT="[Текст]" custT="1"/>
      <dgm:spPr/>
      <dgm:t>
        <a:bodyPr/>
        <a:lstStyle/>
        <a:p>
          <a:r>
            <a:rPr lang="ru-RU" sz="800">
              <a:latin typeface="Times New Roman" panose="02020603050405020304" pitchFamily="18" charset="0"/>
              <a:cs typeface="Times New Roman" panose="02020603050405020304" pitchFamily="18" charset="0"/>
            </a:rPr>
            <a:t>2. Фаза 2: Проектирование и разработка прототипа ПО</a:t>
          </a:r>
        </a:p>
      </dgm:t>
    </dgm:pt>
    <dgm:pt modelId="{812C3BE3-E921-49E3-99F8-89A319E93F5C}" type="sibTrans" cxnId="{1D9A14FE-5D81-48D7-9C8E-5FAD1E89A4F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D1A385-8B07-47FF-942E-F2011D119893}" type="parTrans" cxnId="{1D9A14FE-5D81-48D7-9C8E-5FAD1E89A4F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FDB548-4028-4BB1-9110-5C09532708D4}">
      <dgm:prSet custT="1"/>
      <dgm:spPr/>
      <dgm:t>
        <a:bodyPr/>
        <a:lstStyle/>
        <a:p>
          <a:r>
            <a:rPr lang="ru-RU" sz="800" dirty="0">
              <a:latin typeface="Times New Roman" panose="02020603050405020304" pitchFamily="18" charset="0"/>
              <a:cs typeface="Times New Roman" panose="02020603050405020304" pitchFamily="18" charset="0"/>
            </a:rPr>
            <a:t>1.1.3. Анализ инвестиционной привлекательности проекта</a:t>
          </a:r>
        </a:p>
      </dgm:t>
    </dgm:pt>
    <dgm:pt modelId="{F3C97BB2-978F-4D2F-8D2D-150EC228129F}" type="parTrans" cxnId="{BF237AD6-1630-4742-8EC7-6C732197A47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C94B0A-F15D-4D63-AD9F-845F38CBDFEC}" type="sibTrans" cxnId="{BF237AD6-1630-4742-8EC7-6C732197A47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BB2C0D-5F9F-4EDD-8246-29B812FF2771}" type="pres">
      <dgm:prSet presAssocID="{D98B5BDA-D0BB-4DF5-AB25-0C518F77B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586B271-9021-49DC-B37E-0588E490FAD1}" type="pres">
      <dgm:prSet presAssocID="{234230A1-255F-4422-B2FD-4FF02F38C15D}" presName="hierRoot1" presStyleCnt="0">
        <dgm:presLayoutVars>
          <dgm:hierBranch val="init"/>
        </dgm:presLayoutVars>
      </dgm:prSet>
      <dgm:spPr/>
    </dgm:pt>
    <dgm:pt modelId="{36EABB87-3C5B-4C3F-845B-BC599746DE1A}" type="pres">
      <dgm:prSet presAssocID="{234230A1-255F-4422-B2FD-4FF02F38C15D}" presName="rootComposite1" presStyleCnt="0"/>
      <dgm:spPr/>
    </dgm:pt>
    <dgm:pt modelId="{B1DB50CE-95A6-4BEE-A2D0-B66B2AF663E0}" type="pres">
      <dgm:prSet presAssocID="{234230A1-255F-4422-B2FD-4FF02F38C15D}" presName="rootText1" presStyleLbl="node0" presStyleIdx="0" presStyleCnt="1">
        <dgm:presLayoutVars>
          <dgm:chPref val="3"/>
        </dgm:presLayoutVars>
      </dgm:prSet>
      <dgm:spPr/>
    </dgm:pt>
    <dgm:pt modelId="{D4F69045-5875-45A0-A2B0-4A5B25498EA0}" type="pres">
      <dgm:prSet presAssocID="{234230A1-255F-4422-B2FD-4FF02F38C15D}" presName="rootConnector1" presStyleLbl="node1" presStyleIdx="0" presStyleCnt="0"/>
      <dgm:spPr/>
    </dgm:pt>
    <dgm:pt modelId="{7FD572BE-203E-43FD-8665-4050C34D9E35}" type="pres">
      <dgm:prSet presAssocID="{234230A1-255F-4422-B2FD-4FF02F38C15D}" presName="hierChild2" presStyleCnt="0"/>
      <dgm:spPr/>
    </dgm:pt>
    <dgm:pt modelId="{E8F27C68-E846-4035-B25C-AFDB5C1484F7}" type="pres">
      <dgm:prSet presAssocID="{BFDA2B26-4D60-4309-888C-1AA6A828706F}" presName="Name37" presStyleLbl="parChTrans1D2" presStyleIdx="0" presStyleCnt="4"/>
      <dgm:spPr/>
    </dgm:pt>
    <dgm:pt modelId="{C1DDCB7D-A212-4B28-A2D6-C00010D44FC8}" type="pres">
      <dgm:prSet presAssocID="{43F82950-426E-4E4C-A780-9112891A98DB}" presName="hierRoot2" presStyleCnt="0">
        <dgm:presLayoutVars>
          <dgm:hierBranch val="init"/>
        </dgm:presLayoutVars>
      </dgm:prSet>
      <dgm:spPr/>
    </dgm:pt>
    <dgm:pt modelId="{716FA1C7-A0C5-414F-BFAB-C748B0AE62E1}" type="pres">
      <dgm:prSet presAssocID="{43F82950-426E-4E4C-A780-9112891A98DB}" presName="rootComposite" presStyleCnt="0"/>
      <dgm:spPr/>
    </dgm:pt>
    <dgm:pt modelId="{DC3DCA72-88A0-411D-A6E9-61F7B7B4B0A5}" type="pres">
      <dgm:prSet presAssocID="{43F82950-426E-4E4C-A780-9112891A98DB}" presName="rootText" presStyleLbl="node2" presStyleIdx="0" presStyleCnt="4">
        <dgm:presLayoutVars>
          <dgm:chPref val="3"/>
        </dgm:presLayoutVars>
      </dgm:prSet>
      <dgm:spPr/>
    </dgm:pt>
    <dgm:pt modelId="{BED8A6A6-9C63-4958-861B-ED20C64D75EF}" type="pres">
      <dgm:prSet presAssocID="{43F82950-426E-4E4C-A780-9112891A98DB}" presName="rootConnector" presStyleLbl="node2" presStyleIdx="0" presStyleCnt="4"/>
      <dgm:spPr/>
    </dgm:pt>
    <dgm:pt modelId="{C3DD8C18-985B-46C5-9E09-3650290554FC}" type="pres">
      <dgm:prSet presAssocID="{43F82950-426E-4E4C-A780-9112891A98DB}" presName="hierChild4" presStyleCnt="0"/>
      <dgm:spPr/>
    </dgm:pt>
    <dgm:pt modelId="{74E74B11-56BB-4ACC-B35E-CA71E1105C9E}" type="pres">
      <dgm:prSet presAssocID="{2BB892AD-7FC5-4E0B-9AF3-7CA41C9D5F2F}" presName="Name37" presStyleLbl="parChTrans1D3" presStyleIdx="0" presStyleCnt="8"/>
      <dgm:spPr/>
    </dgm:pt>
    <dgm:pt modelId="{17C9CBC0-6546-42F1-99B3-29DD3F9AB638}" type="pres">
      <dgm:prSet presAssocID="{3E0C13BD-0921-4436-8A66-B87FCE4094A5}" presName="hierRoot2" presStyleCnt="0">
        <dgm:presLayoutVars>
          <dgm:hierBranch val="init"/>
        </dgm:presLayoutVars>
      </dgm:prSet>
      <dgm:spPr/>
    </dgm:pt>
    <dgm:pt modelId="{D44C4DE5-212C-4A4D-9FC0-9BFEA1F41151}" type="pres">
      <dgm:prSet presAssocID="{3E0C13BD-0921-4436-8A66-B87FCE4094A5}" presName="rootComposite" presStyleCnt="0"/>
      <dgm:spPr/>
    </dgm:pt>
    <dgm:pt modelId="{86C8FF66-DDA3-4A8F-B8B1-D76A4D8FFB49}" type="pres">
      <dgm:prSet presAssocID="{3E0C13BD-0921-4436-8A66-B87FCE4094A5}" presName="rootText" presStyleLbl="node3" presStyleIdx="0" presStyleCnt="8">
        <dgm:presLayoutVars>
          <dgm:chPref val="3"/>
        </dgm:presLayoutVars>
      </dgm:prSet>
      <dgm:spPr/>
    </dgm:pt>
    <dgm:pt modelId="{AFAF6C4B-7959-4CC2-804E-5337548881ED}" type="pres">
      <dgm:prSet presAssocID="{3E0C13BD-0921-4436-8A66-B87FCE4094A5}" presName="rootConnector" presStyleLbl="node3" presStyleIdx="0" presStyleCnt="8"/>
      <dgm:spPr/>
    </dgm:pt>
    <dgm:pt modelId="{23FD3E71-4E8E-430B-9E8C-E1BD22F1E6C7}" type="pres">
      <dgm:prSet presAssocID="{3E0C13BD-0921-4436-8A66-B87FCE4094A5}" presName="hierChild4" presStyleCnt="0"/>
      <dgm:spPr/>
    </dgm:pt>
    <dgm:pt modelId="{E197FFD2-37B6-4BC7-990C-4305924006C4}" type="pres">
      <dgm:prSet presAssocID="{A8A09DDA-AA70-4354-8007-A9C2C49828F7}" presName="Name37" presStyleLbl="parChTrans1D4" presStyleIdx="0" presStyleCnt="24"/>
      <dgm:spPr/>
    </dgm:pt>
    <dgm:pt modelId="{477C3539-BF0D-434F-9A37-9104E286AA0A}" type="pres">
      <dgm:prSet presAssocID="{B9DDA371-51FD-4416-BEB2-F61F59B9844C}" presName="hierRoot2" presStyleCnt="0">
        <dgm:presLayoutVars>
          <dgm:hierBranch val="init"/>
        </dgm:presLayoutVars>
      </dgm:prSet>
      <dgm:spPr/>
    </dgm:pt>
    <dgm:pt modelId="{977657C3-EA35-40A2-A335-A227B313537D}" type="pres">
      <dgm:prSet presAssocID="{B9DDA371-51FD-4416-BEB2-F61F59B9844C}" presName="rootComposite" presStyleCnt="0"/>
      <dgm:spPr/>
    </dgm:pt>
    <dgm:pt modelId="{CD12AF1C-1C80-42C5-A130-F2737D593613}" type="pres">
      <dgm:prSet presAssocID="{B9DDA371-51FD-4416-BEB2-F61F59B9844C}" presName="rootText" presStyleLbl="node4" presStyleIdx="0" presStyleCnt="24">
        <dgm:presLayoutVars>
          <dgm:chPref val="3"/>
        </dgm:presLayoutVars>
      </dgm:prSet>
      <dgm:spPr/>
    </dgm:pt>
    <dgm:pt modelId="{BF740B2F-A008-46C9-964A-03FF35C205FE}" type="pres">
      <dgm:prSet presAssocID="{B9DDA371-51FD-4416-BEB2-F61F59B9844C}" presName="rootConnector" presStyleLbl="node4" presStyleIdx="0" presStyleCnt="24"/>
      <dgm:spPr/>
    </dgm:pt>
    <dgm:pt modelId="{680C7016-1817-4043-8ACD-F557CE2A47C0}" type="pres">
      <dgm:prSet presAssocID="{B9DDA371-51FD-4416-BEB2-F61F59B9844C}" presName="hierChild4" presStyleCnt="0"/>
      <dgm:spPr/>
    </dgm:pt>
    <dgm:pt modelId="{1465D340-63CC-4817-BAA7-53354F1A15FC}" type="pres">
      <dgm:prSet presAssocID="{B9DDA371-51FD-4416-BEB2-F61F59B9844C}" presName="hierChild5" presStyleCnt="0"/>
      <dgm:spPr/>
    </dgm:pt>
    <dgm:pt modelId="{4F9F157F-4919-487F-A76C-07572F79E00E}" type="pres">
      <dgm:prSet presAssocID="{B2557179-1FCA-4753-81B9-CB39577C81F8}" presName="Name37" presStyleLbl="parChTrans1D4" presStyleIdx="1" presStyleCnt="24"/>
      <dgm:spPr/>
    </dgm:pt>
    <dgm:pt modelId="{A5CAC93B-8E04-4C9A-96BC-0533A56F9FC1}" type="pres">
      <dgm:prSet presAssocID="{59A0F7B3-2493-4B11-A5E3-67F6258A1025}" presName="hierRoot2" presStyleCnt="0">
        <dgm:presLayoutVars>
          <dgm:hierBranch val="init"/>
        </dgm:presLayoutVars>
      </dgm:prSet>
      <dgm:spPr/>
    </dgm:pt>
    <dgm:pt modelId="{58A3F826-C6F5-4A54-B457-228F74239978}" type="pres">
      <dgm:prSet presAssocID="{59A0F7B3-2493-4B11-A5E3-67F6258A1025}" presName="rootComposite" presStyleCnt="0"/>
      <dgm:spPr/>
    </dgm:pt>
    <dgm:pt modelId="{A077644E-58B2-4E51-AE86-5389EB2871E8}" type="pres">
      <dgm:prSet presAssocID="{59A0F7B3-2493-4B11-A5E3-67F6258A1025}" presName="rootText" presStyleLbl="node4" presStyleIdx="1" presStyleCnt="24">
        <dgm:presLayoutVars>
          <dgm:chPref val="3"/>
        </dgm:presLayoutVars>
      </dgm:prSet>
      <dgm:spPr/>
    </dgm:pt>
    <dgm:pt modelId="{857A2B36-D8A5-41DE-B920-B16B14CC9E3E}" type="pres">
      <dgm:prSet presAssocID="{59A0F7B3-2493-4B11-A5E3-67F6258A1025}" presName="rootConnector" presStyleLbl="node4" presStyleIdx="1" presStyleCnt="24"/>
      <dgm:spPr/>
    </dgm:pt>
    <dgm:pt modelId="{15E5BC77-4CA0-432A-B675-F54D6FAD5382}" type="pres">
      <dgm:prSet presAssocID="{59A0F7B3-2493-4B11-A5E3-67F6258A1025}" presName="hierChild4" presStyleCnt="0"/>
      <dgm:spPr/>
    </dgm:pt>
    <dgm:pt modelId="{A69147BF-B612-4E6F-B86A-AC35FE285ED3}" type="pres">
      <dgm:prSet presAssocID="{59A0F7B3-2493-4B11-A5E3-67F6258A1025}" presName="hierChild5" presStyleCnt="0"/>
      <dgm:spPr/>
    </dgm:pt>
    <dgm:pt modelId="{46B70020-C109-4CBD-9102-56911E896734}" type="pres">
      <dgm:prSet presAssocID="{F3C97BB2-978F-4D2F-8D2D-150EC228129F}" presName="Name37" presStyleLbl="parChTrans1D4" presStyleIdx="2" presStyleCnt="24"/>
      <dgm:spPr/>
    </dgm:pt>
    <dgm:pt modelId="{FB89B043-7A57-4D30-808F-B02059FEB179}" type="pres">
      <dgm:prSet presAssocID="{02FDB548-4028-4BB1-9110-5C09532708D4}" presName="hierRoot2" presStyleCnt="0">
        <dgm:presLayoutVars>
          <dgm:hierBranch val="init"/>
        </dgm:presLayoutVars>
      </dgm:prSet>
      <dgm:spPr/>
    </dgm:pt>
    <dgm:pt modelId="{DCA88E45-F7FF-4992-812C-2B83F30B6A86}" type="pres">
      <dgm:prSet presAssocID="{02FDB548-4028-4BB1-9110-5C09532708D4}" presName="rootComposite" presStyleCnt="0"/>
      <dgm:spPr/>
    </dgm:pt>
    <dgm:pt modelId="{7A125DEE-3193-4A1F-AD93-E690D66ADE46}" type="pres">
      <dgm:prSet presAssocID="{02FDB548-4028-4BB1-9110-5C09532708D4}" presName="rootText" presStyleLbl="node4" presStyleIdx="2" presStyleCnt="24">
        <dgm:presLayoutVars>
          <dgm:chPref val="3"/>
        </dgm:presLayoutVars>
      </dgm:prSet>
      <dgm:spPr/>
    </dgm:pt>
    <dgm:pt modelId="{E8E5FB4C-51E6-41C3-8682-F953E64541F3}" type="pres">
      <dgm:prSet presAssocID="{02FDB548-4028-4BB1-9110-5C09532708D4}" presName="rootConnector" presStyleLbl="node4" presStyleIdx="2" presStyleCnt="24"/>
      <dgm:spPr/>
    </dgm:pt>
    <dgm:pt modelId="{D1F4DE79-0A28-429F-856F-D83413855A5F}" type="pres">
      <dgm:prSet presAssocID="{02FDB548-4028-4BB1-9110-5C09532708D4}" presName="hierChild4" presStyleCnt="0"/>
      <dgm:spPr/>
    </dgm:pt>
    <dgm:pt modelId="{7D20A5FC-6EA5-4B29-8FC0-1D933003C11E}" type="pres">
      <dgm:prSet presAssocID="{02FDB548-4028-4BB1-9110-5C09532708D4}" presName="hierChild5" presStyleCnt="0"/>
      <dgm:spPr/>
    </dgm:pt>
    <dgm:pt modelId="{A7C1C033-83B4-499F-8653-153B760B9880}" type="pres">
      <dgm:prSet presAssocID="{3E0C13BD-0921-4436-8A66-B87FCE4094A5}" presName="hierChild5" presStyleCnt="0"/>
      <dgm:spPr/>
    </dgm:pt>
    <dgm:pt modelId="{EFC2344A-F52E-441B-89F2-5753D8D9180D}" type="pres">
      <dgm:prSet presAssocID="{667F8E91-71CE-4309-92FA-DD6DCC0D9544}" presName="Name37" presStyleLbl="parChTrans1D3" presStyleIdx="1" presStyleCnt="8"/>
      <dgm:spPr/>
    </dgm:pt>
    <dgm:pt modelId="{A391C413-A80F-4A65-AF1A-1EE2E62A2618}" type="pres">
      <dgm:prSet presAssocID="{107A57F3-A12E-4799-BF7D-7D0A96B9E5F5}" presName="hierRoot2" presStyleCnt="0">
        <dgm:presLayoutVars>
          <dgm:hierBranch val="init"/>
        </dgm:presLayoutVars>
      </dgm:prSet>
      <dgm:spPr/>
    </dgm:pt>
    <dgm:pt modelId="{A8914ABF-4E1E-4014-9273-AB07567227A7}" type="pres">
      <dgm:prSet presAssocID="{107A57F3-A12E-4799-BF7D-7D0A96B9E5F5}" presName="rootComposite" presStyleCnt="0"/>
      <dgm:spPr/>
    </dgm:pt>
    <dgm:pt modelId="{BA27ED21-E530-45E1-88C0-ED780E3E65F6}" type="pres">
      <dgm:prSet presAssocID="{107A57F3-A12E-4799-BF7D-7D0A96B9E5F5}" presName="rootText" presStyleLbl="node3" presStyleIdx="1" presStyleCnt="8">
        <dgm:presLayoutVars>
          <dgm:chPref val="3"/>
        </dgm:presLayoutVars>
      </dgm:prSet>
      <dgm:spPr/>
    </dgm:pt>
    <dgm:pt modelId="{E1D00D74-4976-44AA-86B6-F468957D1C08}" type="pres">
      <dgm:prSet presAssocID="{107A57F3-A12E-4799-BF7D-7D0A96B9E5F5}" presName="rootConnector" presStyleLbl="node3" presStyleIdx="1" presStyleCnt="8"/>
      <dgm:spPr/>
    </dgm:pt>
    <dgm:pt modelId="{30A11CED-6D46-4184-AEF1-7B802B9DD750}" type="pres">
      <dgm:prSet presAssocID="{107A57F3-A12E-4799-BF7D-7D0A96B9E5F5}" presName="hierChild4" presStyleCnt="0"/>
      <dgm:spPr/>
    </dgm:pt>
    <dgm:pt modelId="{3E3290A4-6F7E-4234-A983-C57978FE0C6D}" type="pres">
      <dgm:prSet presAssocID="{7480A27F-0581-4C41-A798-1D3023460D83}" presName="Name37" presStyleLbl="parChTrans1D4" presStyleIdx="3" presStyleCnt="24"/>
      <dgm:spPr/>
    </dgm:pt>
    <dgm:pt modelId="{789EE2E5-2EB5-42F8-A882-2B89723884DF}" type="pres">
      <dgm:prSet presAssocID="{AC5AAE15-E7E7-4DF4-89FA-D26D5E3BDD03}" presName="hierRoot2" presStyleCnt="0">
        <dgm:presLayoutVars>
          <dgm:hierBranch val="init"/>
        </dgm:presLayoutVars>
      </dgm:prSet>
      <dgm:spPr/>
    </dgm:pt>
    <dgm:pt modelId="{A1C37ACE-94C5-4C7A-9C93-B9596B7286D0}" type="pres">
      <dgm:prSet presAssocID="{AC5AAE15-E7E7-4DF4-89FA-D26D5E3BDD03}" presName="rootComposite" presStyleCnt="0"/>
      <dgm:spPr/>
    </dgm:pt>
    <dgm:pt modelId="{603DCD8A-D1A4-4773-AFC4-7016DFA7545E}" type="pres">
      <dgm:prSet presAssocID="{AC5AAE15-E7E7-4DF4-89FA-D26D5E3BDD03}" presName="rootText" presStyleLbl="node4" presStyleIdx="3" presStyleCnt="24">
        <dgm:presLayoutVars>
          <dgm:chPref val="3"/>
        </dgm:presLayoutVars>
      </dgm:prSet>
      <dgm:spPr/>
    </dgm:pt>
    <dgm:pt modelId="{CB7FC50A-159F-4BDE-957D-232BCCBEBC11}" type="pres">
      <dgm:prSet presAssocID="{AC5AAE15-E7E7-4DF4-89FA-D26D5E3BDD03}" presName="rootConnector" presStyleLbl="node4" presStyleIdx="3" presStyleCnt="24"/>
      <dgm:spPr/>
    </dgm:pt>
    <dgm:pt modelId="{9C82FB01-315B-446C-BEAD-ACC9DEADE646}" type="pres">
      <dgm:prSet presAssocID="{AC5AAE15-E7E7-4DF4-89FA-D26D5E3BDD03}" presName="hierChild4" presStyleCnt="0"/>
      <dgm:spPr/>
    </dgm:pt>
    <dgm:pt modelId="{30FBAE98-FC8F-4568-A39C-C95CC156EF8B}" type="pres">
      <dgm:prSet presAssocID="{AC5AAE15-E7E7-4DF4-89FA-D26D5E3BDD03}" presName="hierChild5" presStyleCnt="0"/>
      <dgm:spPr/>
    </dgm:pt>
    <dgm:pt modelId="{CF139CF6-D075-4BEE-965C-746CCF30D7EA}" type="pres">
      <dgm:prSet presAssocID="{2C23D881-6E32-46B7-8B64-97EAB14E2CC3}" presName="Name37" presStyleLbl="parChTrans1D4" presStyleIdx="4" presStyleCnt="24"/>
      <dgm:spPr/>
    </dgm:pt>
    <dgm:pt modelId="{C65ECEEF-953A-474B-BECF-37E770F2CCE3}" type="pres">
      <dgm:prSet presAssocID="{25708081-151C-47C5-90A7-90E4CFB176E6}" presName="hierRoot2" presStyleCnt="0">
        <dgm:presLayoutVars>
          <dgm:hierBranch val="init"/>
        </dgm:presLayoutVars>
      </dgm:prSet>
      <dgm:spPr/>
    </dgm:pt>
    <dgm:pt modelId="{6583E32E-E365-40DA-AF74-BB4278BD6E75}" type="pres">
      <dgm:prSet presAssocID="{25708081-151C-47C5-90A7-90E4CFB176E6}" presName="rootComposite" presStyleCnt="0"/>
      <dgm:spPr/>
    </dgm:pt>
    <dgm:pt modelId="{FDAC3BA1-09F3-40C5-BFB3-D84A6B041906}" type="pres">
      <dgm:prSet presAssocID="{25708081-151C-47C5-90A7-90E4CFB176E6}" presName="rootText" presStyleLbl="node4" presStyleIdx="4" presStyleCnt="24">
        <dgm:presLayoutVars>
          <dgm:chPref val="3"/>
        </dgm:presLayoutVars>
      </dgm:prSet>
      <dgm:spPr/>
    </dgm:pt>
    <dgm:pt modelId="{03CE5931-AABA-4C13-B484-7D8DF0BBB0D3}" type="pres">
      <dgm:prSet presAssocID="{25708081-151C-47C5-90A7-90E4CFB176E6}" presName="rootConnector" presStyleLbl="node4" presStyleIdx="4" presStyleCnt="24"/>
      <dgm:spPr/>
    </dgm:pt>
    <dgm:pt modelId="{03FC4155-ACBC-46B8-9919-4A2D5008E473}" type="pres">
      <dgm:prSet presAssocID="{25708081-151C-47C5-90A7-90E4CFB176E6}" presName="hierChild4" presStyleCnt="0"/>
      <dgm:spPr/>
    </dgm:pt>
    <dgm:pt modelId="{C6BB3A34-9E64-494C-858F-94C2D334F7A0}" type="pres">
      <dgm:prSet presAssocID="{25708081-151C-47C5-90A7-90E4CFB176E6}" presName="hierChild5" presStyleCnt="0"/>
      <dgm:spPr/>
    </dgm:pt>
    <dgm:pt modelId="{E2BA9FF0-1494-48A2-8505-6094BB4D22CE}" type="pres">
      <dgm:prSet presAssocID="{9FC1185A-5FCE-4790-9DD6-A24C75CA9367}" presName="Name37" presStyleLbl="parChTrans1D4" presStyleIdx="5" presStyleCnt="24"/>
      <dgm:spPr/>
    </dgm:pt>
    <dgm:pt modelId="{43E9D8D6-19BB-4112-B9E4-98E6E9FEF6E0}" type="pres">
      <dgm:prSet presAssocID="{4AEF9604-46F0-4242-AA15-9455A3F3AA9E}" presName="hierRoot2" presStyleCnt="0">
        <dgm:presLayoutVars>
          <dgm:hierBranch val="init"/>
        </dgm:presLayoutVars>
      </dgm:prSet>
      <dgm:spPr/>
    </dgm:pt>
    <dgm:pt modelId="{08ED4D3D-920A-4CC5-AFED-1B6017A154A9}" type="pres">
      <dgm:prSet presAssocID="{4AEF9604-46F0-4242-AA15-9455A3F3AA9E}" presName="rootComposite" presStyleCnt="0"/>
      <dgm:spPr/>
    </dgm:pt>
    <dgm:pt modelId="{04C43F94-E789-475E-8EBA-B64CD6438933}" type="pres">
      <dgm:prSet presAssocID="{4AEF9604-46F0-4242-AA15-9455A3F3AA9E}" presName="rootText" presStyleLbl="node4" presStyleIdx="5" presStyleCnt="24">
        <dgm:presLayoutVars>
          <dgm:chPref val="3"/>
        </dgm:presLayoutVars>
      </dgm:prSet>
      <dgm:spPr/>
    </dgm:pt>
    <dgm:pt modelId="{81FD7088-9244-4713-94DD-2343E5AAC5D5}" type="pres">
      <dgm:prSet presAssocID="{4AEF9604-46F0-4242-AA15-9455A3F3AA9E}" presName="rootConnector" presStyleLbl="node4" presStyleIdx="5" presStyleCnt="24"/>
      <dgm:spPr/>
    </dgm:pt>
    <dgm:pt modelId="{10CE65F2-7724-43FB-BB89-42BB7F4F0601}" type="pres">
      <dgm:prSet presAssocID="{4AEF9604-46F0-4242-AA15-9455A3F3AA9E}" presName="hierChild4" presStyleCnt="0"/>
      <dgm:spPr/>
    </dgm:pt>
    <dgm:pt modelId="{565EE622-F0E4-4720-9829-F360EE6D6754}" type="pres">
      <dgm:prSet presAssocID="{4AEF9604-46F0-4242-AA15-9455A3F3AA9E}" presName="hierChild5" presStyleCnt="0"/>
      <dgm:spPr/>
    </dgm:pt>
    <dgm:pt modelId="{2516F64A-24D7-4EEF-83F8-6A3C8FB8D675}" type="pres">
      <dgm:prSet presAssocID="{107A57F3-A12E-4799-BF7D-7D0A96B9E5F5}" presName="hierChild5" presStyleCnt="0"/>
      <dgm:spPr/>
    </dgm:pt>
    <dgm:pt modelId="{09AFE458-90AE-4711-BD9F-8DFE2EECB557}" type="pres">
      <dgm:prSet presAssocID="{43F82950-426E-4E4C-A780-9112891A98DB}" presName="hierChild5" presStyleCnt="0"/>
      <dgm:spPr/>
    </dgm:pt>
    <dgm:pt modelId="{DB1C2A86-BD32-4663-8262-8B2F39C26ECC}" type="pres">
      <dgm:prSet presAssocID="{4FD1A385-8B07-47FF-942E-F2011D119893}" presName="Name37" presStyleLbl="parChTrans1D2" presStyleIdx="1" presStyleCnt="4"/>
      <dgm:spPr/>
    </dgm:pt>
    <dgm:pt modelId="{E41EB002-F9E3-4776-9AAA-9D42608B5D67}" type="pres">
      <dgm:prSet presAssocID="{66D899F6-667B-4B27-B21D-65A5F10CDC80}" presName="hierRoot2" presStyleCnt="0">
        <dgm:presLayoutVars>
          <dgm:hierBranch val="init"/>
        </dgm:presLayoutVars>
      </dgm:prSet>
      <dgm:spPr/>
    </dgm:pt>
    <dgm:pt modelId="{1FAFE912-E42D-4D65-8411-E537D21C2979}" type="pres">
      <dgm:prSet presAssocID="{66D899F6-667B-4B27-B21D-65A5F10CDC80}" presName="rootComposite" presStyleCnt="0"/>
      <dgm:spPr/>
    </dgm:pt>
    <dgm:pt modelId="{5F53571A-A661-4D4A-944D-A4AD558EBEC8}" type="pres">
      <dgm:prSet presAssocID="{66D899F6-667B-4B27-B21D-65A5F10CDC80}" presName="rootText" presStyleLbl="node2" presStyleIdx="1" presStyleCnt="4">
        <dgm:presLayoutVars>
          <dgm:chPref val="3"/>
        </dgm:presLayoutVars>
      </dgm:prSet>
      <dgm:spPr/>
    </dgm:pt>
    <dgm:pt modelId="{C27ED21E-B92D-44F8-9A61-C2619BAC0497}" type="pres">
      <dgm:prSet presAssocID="{66D899F6-667B-4B27-B21D-65A5F10CDC80}" presName="rootConnector" presStyleLbl="node2" presStyleIdx="1" presStyleCnt="4"/>
      <dgm:spPr/>
    </dgm:pt>
    <dgm:pt modelId="{BF4FBB19-56C8-468B-8A9D-15E403BB81D4}" type="pres">
      <dgm:prSet presAssocID="{66D899F6-667B-4B27-B21D-65A5F10CDC80}" presName="hierChild4" presStyleCnt="0"/>
      <dgm:spPr/>
    </dgm:pt>
    <dgm:pt modelId="{13BED45E-B1DD-4393-8A9F-D01767055B45}" type="pres">
      <dgm:prSet presAssocID="{CFD4E003-7AE2-47D3-A803-9043E98E4A13}" presName="Name37" presStyleLbl="parChTrans1D3" presStyleIdx="2" presStyleCnt="8"/>
      <dgm:spPr/>
    </dgm:pt>
    <dgm:pt modelId="{A04EFA0E-3F03-420D-8D89-66BE29E5BC6F}" type="pres">
      <dgm:prSet presAssocID="{748B82CE-8239-496F-B731-D2EAA7986198}" presName="hierRoot2" presStyleCnt="0">
        <dgm:presLayoutVars>
          <dgm:hierBranch val="init"/>
        </dgm:presLayoutVars>
      </dgm:prSet>
      <dgm:spPr/>
    </dgm:pt>
    <dgm:pt modelId="{2A0A65B6-54E7-4E7D-81EC-3D98E59E4E41}" type="pres">
      <dgm:prSet presAssocID="{748B82CE-8239-496F-B731-D2EAA7986198}" presName="rootComposite" presStyleCnt="0"/>
      <dgm:spPr/>
    </dgm:pt>
    <dgm:pt modelId="{E366CD45-B320-4975-B4A9-647A41E21F97}" type="pres">
      <dgm:prSet presAssocID="{748B82CE-8239-496F-B731-D2EAA7986198}" presName="rootText" presStyleLbl="node3" presStyleIdx="2" presStyleCnt="8">
        <dgm:presLayoutVars>
          <dgm:chPref val="3"/>
        </dgm:presLayoutVars>
      </dgm:prSet>
      <dgm:spPr/>
    </dgm:pt>
    <dgm:pt modelId="{46172739-7FDC-4DEF-A1CC-83D99611FC0E}" type="pres">
      <dgm:prSet presAssocID="{748B82CE-8239-496F-B731-D2EAA7986198}" presName="rootConnector" presStyleLbl="node3" presStyleIdx="2" presStyleCnt="8"/>
      <dgm:spPr/>
    </dgm:pt>
    <dgm:pt modelId="{BBEF3B5F-9F47-4333-880E-50823D10DFF9}" type="pres">
      <dgm:prSet presAssocID="{748B82CE-8239-496F-B731-D2EAA7986198}" presName="hierChild4" presStyleCnt="0"/>
      <dgm:spPr/>
    </dgm:pt>
    <dgm:pt modelId="{B2DA2A1F-237E-42B5-A958-7BBBBFEA014B}" type="pres">
      <dgm:prSet presAssocID="{49394410-3972-4F95-977C-4B33C01D93C1}" presName="Name37" presStyleLbl="parChTrans1D4" presStyleIdx="6" presStyleCnt="24"/>
      <dgm:spPr/>
    </dgm:pt>
    <dgm:pt modelId="{45DC829C-7643-42FC-9F5D-B6380F0AB6A3}" type="pres">
      <dgm:prSet presAssocID="{AD41A6A4-FED4-4AAA-8D01-2C5EFBEB48CD}" presName="hierRoot2" presStyleCnt="0">
        <dgm:presLayoutVars>
          <dgm:hierBranch val="init"/>
        </dgm:presLayoutVars>
      </dgm:prSet>
      <dgm:spPr/>
    </dgm:pt>
    <dgm:pt modelId="{63F835C8-F283-4859-AC71-E45B5239D34B}" type="pres">
      <dgm:prSet presAssocID="{AD41A6A4-FED4-4AAA-8D01-2C5EFBEB48CD}" presName="rootComposite" presStyleCnt="0"/>
      <dgm:spPr/>
    </dgm:pt>
    <dgm:pt modelId="{AD0D438C-FAA0-435C-9FFD-CD62881C5B10}" type="pres">
      <dgm:prSet presAssocID="{AD41A6A4-FED4-4AAA-8D01-2C5EFBEB48CD}" presName="rootText" presStyleLbl="node4" presStyleIdx="6" presStyleCnt="24">
        <dgm:presLayoutVars>
          <dgm:chPref val="3"/>
        </dgm:presLayoutVars>
      </dgm:prSet>
      <dgm:spPr/>
    </dgm:pt>
    <dgm:pt modelId="{D79A3054-E9BA-4F4F-BB2C-48E46A08C159}" type="pres">
      <dgm:prSet presAssocID="{AD41A6A4-FED4-4AAA-8D01-2C5EFBEB48CD}" presName="rootConnector" presStyleLbl="node4" presStyleIdx="6" presStyleCnt="24"/>
      <dgm:spPr/>
    </dgm:pt>
    <dgm:pt modelId="{07B16294-AEBF-4A68-A83F-AFFA64491745}" type="pres">
      <dgm:prSet presAssocID="{AD41A6A4-FED4-4AAA-8D01-2C5EFBEB48CD}" presName="hierChild4" presStyleCnt="0"/>
      <dgm:spPr/>
    </dgm:pt>
    <dgm:pt modelId="{8E89C53F-E22B-4379-9524-4FE5BC9BA202}" type="pres">
      <dgm:prSet presAssocID="{AD41A6A4-FED4-4AAA-8D01-2C5EFBEB48CD}" presName="hierChild5" presStyleCnt="0"/>
      <dgm:spPr/>
    </dgm:pt>
    <dgm:pt modelId="{F3D8214A-F2C9-4CD6-8410-098FF68389C9}" type="pres">
      <dgm:prSet presAssocID="{2A7F63BF-B7A5-4A45-9325-8DBCA39AB2A6}" presName="Name37" presStyleLbl="parChTrans1D4" presStyleIdx="7" presStyleCnt="24"/>
      <dgm:spPr/>
    </dgm:pt>
    <dgm:pt modelId="{380E553D-9A3C-45C3-B9E8-6B1209505377}" type="pres">
      <dgm:prSet presAssocID="{C506F90F-0EBE-4F50-8115-BE53F1BB874A}" presName="hierRoot2" presStyleCnt="0">
        <dgm:presLayoutVars>
          <dgm:hierBranch val="init"/>
        </dgm:presLayoutVars>
      </dgm:prSet>
      <dgm:spPr/>
    </dgm:pt>
    <dgm:pt modelId="{4EE41AC9-EE55-49C5-AFB2-B580EC1D83BE}" type="pres">
      <dgm:prSet presAssocID="{C506F90F-0EBE-4F50-8115-BE53F1BB874A}" presName="rootComposite" presStyleCnt="0"/>
      <dgm:spPr/>
    </dgm:pt>
    <dgm:pt modelId="{28082C35-9386-40CD-9B22-67CFD4695135}" type="pres">
      <dgm:prSet presAssocID="{C506F90F-0EBE-4F50-8115-BE53F1BB874A}" presName="rootText" presStyleLbl="node4" presStyleIdx="7" presStyleCnt="24">
        <dgm:presLayoutVars>
          <dgm:chPref val="3"/>
        </dgm:presLayoutVars>
      </dgm:prSet>
      <dgm:spPr/>
    </dgm:pt>
    <dgm:pt modelId="{A914FE84-4D44-4B34-BA2C-B670714F0AB7}" type="pres">
      <dgm:prSet presAssocID="{C506F90F-0EBE-4F50-8115-BE53F1BB874A}" presName="rootConnector" presStyleLbl="node4" presStyleIdx="7" presStyleCnt="24"/>
      <dgm:spPr/>
    </dgm:pt>
    <dgm:pt modelId="{354B8232-2DD5-4C8C-82B2-8C43497EDDC1}" type="pres">
      <dgm:prSet presAssocID="{C506F90F-0EBE-4F50-8115-BE53F1BB874A}" presName="hierChild4" presStyleCnt="0"/>
      <dgm:spPr/>
    </dgm:pt>
    <dgm:pt modelId="{D4502A9A-CB0A-4DB2-9D29-0313B1A6F0C5}" type="pres">
      <dgm:prSet presAssocID="{C506F90F-0EBE-4F50-8115-BE53F1BB874A}" presName="hierChild5" presStyleCnt="0"/>
      <dgm:spPr/>
    </dgm:pt>
    <dgm:pt modelId="{400E7937-9078-4154-A755-39702A62752E}" type="pres">
      <dgm:prSet presAssocID="{44D59535-0CA3-4D60-90F8-6FE7CD37391D}" presName="Name37" presStyleLbl="parChTrans1D4" presStyleIdx="8" presStyleCnt="24"/>
      <dgm:spPr/>
    </dgm:pt>
    <dgm:pt modelId="{AF101827-F46B-4AB6-8A9E-7F1E8200E28E}" type="pres">
      <dgm:prSet presAssocID="{328594CE-3EB5-4D12-B14C-545C5BF51F60}" presName="hierRoot2" presStyleCnt="0">
        <dgm:presLayoutVars>
          <dgm:hierBranch val="init"/>
        </dgm:presLayoutVars>
      </dgm:prSet>
      <dgm:spPr/>
    </dgm:pt>
    <dgm:pt modelId="{EF6159E5-3AF3-4FAD-9146-EBB996B9AF72}" type="pres">
      <dgm:prSet presAssocID="{328594CE-3EB5-4D12-B14C-545C5BF51F60}" presName="rootComposite" presStyleCnt="0"/>
      <dgm:spPr/>
    </dgm:pt>
    <dgm:pt modelId="{B1BFDC4F-1DBD-4182-9853-063DA0F36E65}" type="pres">
      <dgm:prSet presAssocID="{328594CE-3EB5-4D12-B14C-545C5BF51F60}" presName="rootText" presStyleLbl="node4" presStyleIdx="8" presStyleCnt="24">
        <dgm:presLayoutVars>
          <dgm:chPref val="3"/>
        </dgm:presLayoutVars>
      </dgm:prSet>
      <dgm:spPr/>
    </dgm:pt>
    <dgm:pt modelId="{33A04837-9142-479B-82F0-87BF12EAD389}" type="pres">
      <dgm:prSet presAssocID="{328594CE-3EB5-4D12-B14C-545C5BF51F60}" presName="rootConnector" presStyleLbl="node4" presStyleIdx="8" presStyleCnt="24"/>
      <dgm:spPr/>
    </dgm:pt>
    <dgm:pt modelId="{7C91526C-E86E-45EA-A57D-60CFC6C109A8}" type="pres">
      <dgm:prSet presAssocID="{328594CE-3EB5-4D12-B14C-545C5BF51F60}" presName="hierChild4" presStyleCnt="0"/>
      <dgm:spPr/>
    </dgm:pt>
    <dgm:pt modelId="{F3714997-7D53-443D-AFE8-A7E10ECAB5EA}" type="pres">
      <dgm:prSet presAssocID="{328594CE-3EB5-4D12-B14C-545C5BF51F60}" presName="hierChild5" presStyleCnt="0"/>
      <dgm:spPr/>
    </dgm:pt>
    <dgm:pt modelId="{01248ABC-3C19-4414-89D9-8F232DE5AB7B}" type="pres">
      <dgm:prSet presAssocID="{748B82CE-8239-496F-B731-D2EAA7986198}" presName="hierChild5" presStyleCnt="0"/>
      <dgm:spPr/>
    </dgm:pt>
    <dgm:pt modelId="{128A4CC4-79D9-43DF-9C5F-D0FA6B742442}" type="pres">
      <dgm:prSet presAssocID="{78DF0AFB-851B-4777-9160-5DD81CEDC40C}" presName="Name37" presStyleLbl="parChTrans1D3" presStyleIdx="3" presStyleCnt="8"/>
      <dgm:spPr/>
    </dgm:pt>
    <dgm:pt modelId="{417E18F2-979D-4BFC-8A51-8E69C7754E17}" type="pres">
      <dgm:prSet presAssocID="{2C5BF988-42DA-4E29-A54E-F1AC25371D17}" presName="hierRoot2" presStyleCnt="0">
        <dgm:presLayoutVars>
          <dgm:hierBranch val="init"/>
        </dgm:presLayoutVars>
      </dgm:prSet>
      <dgm:spPr/>
    </dgm:pt>
    <dgm:pt modelId="{08C6B61A-B72F-402C-AF1F-9ADA96C0B002}" type="pres">
      <dgm:prSet presAssocID="{2C5BF988-42DA-4E29-A54E-F1AC25371D17}" presName="rootComposite" presStyleCnt="0"/>
      <dgm:spPr/>
    </dgm:pt>
    <dgm:pt modelId="{126E79D0-8C62-4849-A6DF-D4C905D1645F}" type="pres">
      <dgm:prSet presAssocID="{2C5BF988-42DA-4E29-A54E-F1AC25371D17}" presName="rootText" presStyleLbl="node3" presStyleIdx="3" presStyleCnt="8">
        <dgm:presLayoutVars>
          <dgm:chPref val="3"/>
        </dgm:presLayoutVars>
      </dgm:prSet>
      <dgm:spPr/>
    </dgm:pt>
    <dgm:pt modelId="{344CF364-5BFF-45E0-B935-AFF4F601A3F9}" type="pres">
      <dgm:prSet presAssocID="{2C5BF988-42DA-4E29-A54E-F1AC25371D17}" presName="rootConnector" presStyleLbl="node3" presStyleIdx="3" presStyleCnt="8"/>
      <dgm:spPr/>
    </dgm:pt>
    <dgm:pt modelId="{1860EB83-FD07-47FB-A268-97926E70A67D}" type="pres">
      <dgm:prSet presAssocID="{2C5BF988-42DA-4E29-A54E-F1AC25371D17}" presName="hierChild4" presStyleCnt="0"/>
      <dgm:spPr/>
    </dgm:pt>
    <dgm:pt modelId="{48ACBD59-9BB2-4FBF-9CA9-07503D0990B8}" type="pres">
      <dgm:prSet presAssocID="{FC0FE5AD-CA40-42C6-BD5B-4B57B0F43BDE}" presName="Name37" presStyleLbl="parChTrans1D4" presStyleIdx="9" presStyleCnt="24"/>
      <dgm:spPr/>
    </dgm:pt>
    <dgm:pt modelId="{8EA9897A-AE5F-47BA-932D-EA7523260F3F}" type="pres">
      <dgm:prSet presAssocID="{98448D03-5107-4736-9F99-54DFF57DDB4F}" presName="hierRoot2" presStyleCnt="0">
        <dgm:presLayoutVars>
          <dgm:hierBranch val="init"/>
        </dgm:presLayoutVars>
      </dgm:prSet>
      <dgm:spPr/>
    </dgm:pt>
    <dgm:pt modelId="{4E16B4E7-E2C2-4C15-B1BE-1CCF18A19417}" type="pres">
      <dgm:prSet presAssocID="{98448D03-5107-4736-9F99-54DFF57DDB4F}" presName="rootComposite" presStyleCnt="0"/>
      <dgm:spPr/>
    </dgm:pt>
    <dgm:pt modelId="{6925810F-1217-480C-B9FC-F695FA750B79}" type="pres">
      <dgm:prSet presAssocID="{98448D03-5107-4736-9F99-54DFF57DDB4F}" presName="rootText" presStyleLbl="node4" presStyleIdx="9" presStyleCnt="24">
        <dgm:presLayoutVars>
          <dgm:chPref val="3"/>
        </dgm:presLayoutVars>
      </dgm:prSet>
      <dgm:spPr/>
    </dgm:pt>
    <dgm:pt modelId="{EF16F005-6E91-408E-849C-AC5C805417A0}" type="pres">
      <dgm:prSet presAssocID="{98448D03-5107-4736-9F99-54DFF57DDB4F}" presName="rootConnector" presStyleLbl="node4" presStyleIdx="9" presStyleCnt="24"/>
      <dgm:spPr/>
    </dgm:pt>
    <dgm:pt modelId="{E823E1CD-5391-4441-AFB8-87287E8D1043}" type="pres">
      <dgm:prSet presAssocID="{98448D03-5107-4736-9F99-54DFF57DDB4F}" presName="hierChild4" presStyleCnt="0"/>
      <dgm:spPr/>
    </dgm:pt>
    <dgm:pt modelId="{034EC6B6-0CE7-4E24-97E2-438644283268}" type="pres">
      <dgm:prSet presAssocID="{98448D03-5107-4736-9F99-54DFF57DDB4F}" presName="hierChild5" presStyleCnt="0"/>
      <dgm:spPr/>
    </dgm:pt>
    <dgm:pt modelId="{5D648A97-EAE5-4AEE-8448-E65C57CD9172}" type="pres">
      <dgm:prSet presAssocID="{830C6FF2-73BF-47ED-B25C-B50141164C6D}" presName="Name37" presStyleLbl="parChTrans1D4" presStyleIdx="10" presStyleCnt="24"/>
      <dgm:spPr/>
    </dgm:pt>
    <dgm:pt modelId="{2EEE92FA-A54E-45DA-A0A2-5310FA0EDD24}" type="pres">
      <dgm:prSet presAssocID="{E4C9A92B-FAF4-4A29-81BC-05BDB4CB570E}" presName="hierRoot2" presStyleCnt="0">
        <dgm:presLayoutVars>
          <dgm:hierBranch val="init"/>
        </dgm:presLayoutVars>
      </dgm:prSet>
      <dgm:spPr/>
    </dgm:pt>
    <dgm:pt modelId="{FCE62D77-CCF3-4136-B00B-82DC05442CE0}" type="pres">
      <dgm:prSet presAssocID="{E4C9A92B-FAF4-4A29-81BC-05BDB4CB570E}" presName="rootComposite" presStyleCnt="0"/>
      <dgm:spPr/>
    </dgm:pt>
    <dgm:pt modelId="{81BBF788-27F2-4C40-A64F-D3FE06756A7B}" type="pres">
      <dgm:prSet presAssocID="{E4C9A92B-FAF4-4A29-81BC-05BDB4CB570E}" presName="rootText" presStyleLbl="node4" presStyleIdx="10" presStyleCnt="24">
        <dgm:presLayoutVars>
          <dgm:chPref val="3"/>
        </dgm:presLayoutVars>
      </dgm:prSet>
      <dgm:spPr/>
    </dgm:pt>
    <dgm:pt modelId="{F2E2B2D6-13AB-4489-A3FB-32EC1E8E1B39}" type="pres">
      <dgm:prSet presAssocID="{E4C9A92B-FAF4-4A29-81BC-05BDB4CB570E}" presName="rootConnector" presStyleLbl="node4" presStyleIdx="10" presStyleCnt="24"/>
      <dgm:spPr/>
    </dgm:pt>
    <dgm:pt modelId="{50C35183-3A24-486E-A93A-2312C016966F}" type="pres">
      <dgm:prSet presAssocID="{E4C9A92B-FAF4-4A29-81BC-05BDB4CB570E}" presName="hierChild4" presStyleCnt="0"/>
      <dgm:spPr/>
    </dgm:pt>
    <dgm:pt modelId="{A0A6E391-B88F-4744-9DA0-50C4DBD75456}" type="pres">
      <dgm:prSet presAssocID="{E4C9A92B-FAF4-4A29-81BC-05BDB4CB570E}" presName="hierChild5" presStyleCnt="0"/>
      <dgm:spPr/>
    </dgm:pt>
    <dgm:pt modelId="{AC1B2690-4DA7-4D6F-A488-A0519588836A}" type="pres">
      <dgm:prSet presAssocID="{8A5B487A-6D63-4DD2-AAA9-C34C59EF46AC}" presName="Name37" presStyleLbl="parChTrans1D4" presStyleIdx="11" presStyleCnt="24"/>
      <dgm:spPr/>
    </dgm:pt>
    <dgm:pt modelId="{9F373A60-69CE-47C9-814D-6A6D9B8F11BB}" type="pres">
      <dgm:prSet presAssocID="{D17B2B2C-54D0-417A-A140-F8FC2C55B8B1}" presName="hierRoot2" presStyleCnt="0">
        <dgm:presLayoutVars>
          <dgm:hierBranch val="init"/>
        </dgm:presLayoutVars>
      </dgm:prSet>
      <dgm:spPr/>
    </dgm:pt>
    <dgm:pt modelId="{1FB06ABA-E100-4E15-A73A-62F5B9378461}" type="pres">
      <dgm:prSet presAssocID="{D17B2B2C-54D0-417A-A140-F8FC2C55B8B1}" presName="rootComposite" presStyleCnt="0"/>
      <dgm:spPr/>
    </dgm:pt>
    <dgm:pt modelId="{2D6478F1-FF8A-41F5-AB00-9F50E046034F}" type="pres">
      <dgm:prSet presAssocID="{D17B2B2C-54D0-417A-A140-F8FC2C55B8B1}" presName="rootText" presStyleLbl="node4" presStyleIdx="11" presStyleCnt="24">
        <dgm:presLayoutVars>
          <dgm:chPref val="3"/>
        </dgm:presLayoutVars>
      </dgm:prSet>
      <dgm:spPr/>
    </dgm:pt>
    <dgm:pt modelId="{715DCFEE-C040-4ABD-84E3-ADB55BD14721}" type="pres">
      <dgm:prSet presAssocID="{D17B2B2C-54D0-417A-A140-F8FC2C55B8B1}" presName="rootConnector" presStyleLbl="node4" presStyleIdx="11" presStyleCnt="24"/>
      <dgm:spPr/>
    </dgm:pt>
    <dgm:pt modelId="{D7296029-1278-4661-85C9-0EB91F01AB6B}" type="pres">
      <dgm:prSet presAssocID="{D17B2B2C-54D0-417A-A140-F8FC2C55B8B1}" presName="hierChild4" presStyleCnt="0"/>
      <dgm:spPr/>
    </dgm:pt>
    <dgm:pt modelId="{356FEF15-B1D4-45B2-87CD-A21FA60F1404}" type="pres">
      <dgm:prSet presAssocID="{D17B2B2C-54D0-417A-A140-F8FC2C55B8B1}" presName="hierChild5" presStyleCnt="0"/>
      <dgm:spPr/>
    </dgm:pt>
    <dgm:pt modelId="{5538DBBA-3FEB-44E1-840A-D20F5747D387}" type="pres">
      <dgm:prSet presAssocID="{2C5BF988-42DA-4E29-A54E-F1AC25371D17}" presName="hierChild5" presStyleCnt="0"/>
      <dgm:spPr/>
    </dgm:pt>
    <dgm:pt modelId="{9D26E9ED-C625-442F-9645-55C26F2BA475}" type="pres">
      <dgm:prSet presAssocID="{66D899F6-667B-4B27-B21D-65A5F10CDC80}" presName="hierChild5" presStyleCnt="0"/>
      <dgm:spPr/>
    </dgm:pt>
    <dgm:pt modelId="{6816EB7B-3B8F-4312-9352-79560D359336}" type="pres">
      <dgm:prSet presAssocID="{981E29DF-43AE-47A9-8748-C5E5019A1096}" presName="Name37" presStyleLbl="parChTrans1D2" presStyleIdx="2" presStyleCnt="4"/>
      <dgm:spPr/>
    </dgm:pt>
    <dgm:pt modelId="{417B28B2-0B1A-4061-80D6-E717BFAE4282}" type="pres">
      <dgm:prSet presAssocID="{85135525-3365-4EA1-9FAE-9C42B72F9346}" presName="hierRoot2" presStyleCnt="0">
        <dgm:presLayoutVars>
          <dgm:hierBranch val="init"/>
        </dgm:presLayoutVars>
      </dgm:prSet>
      <dgm:spPr/>
    </dgm:pt>
    <dgm:pt modelId="{1F3C5466-EDC0-415F-8B73-BDD26DF19D94}" type="pres">
      <dgm:prSet presAssocID="{85135525-3365-4EA1-9FAE-9C42B72F9346}" presName="rootComposite" presStyleCnt="0"/>
      <dgm:spPr/>
    </dgm:pt>
    <dgm:pt modelId="{A25512C4-0FE1-4D4F-98DA-5E56B361EC55}" type="pres">
      <dgm:prSet presAssocID="{85135525-3365-4EA1-9FAE-9C42B72F9346}" presName="rootText" presStyleLbl="node2" presStyleIdx="2" presStyleCnt="4">
        <dgm:presLayoutVars>
          <dgm:chPref val="3"/>
        </dgm:presLayoutVars>
      </dgm:prSet>
      <dgm:spPr/>
    </dgm:pt>
    <dgm:pt modelId="{94A0A068-7885-4C85-8ADC-E58B92084E7C}" type="pres">
      <dgm:prSet presAssocID="{85135525-3365-4EA1-9FAE-9C42B72F9346}" presName="rootConnector" presStyleLbl="node2" presStyleIdx="2" presStyleCnt="4"/>
      <dgm:spPr/>
    </dgm:pt>
    <dgm:pt modelId="{A49480F0-7551-430E-89CF-9EA97D4128FB}" type="pres">
      <dgm:prSet presAssocID="{85135525-3365-4EA1-9FAE-9C42B72F9346}" presName="hierChild4" presStyleCnt="0"/>
      <dgm:spPr/>
    </dgm:pt>
    <dgm:pt modelId="{CA0DD7D2-6A62-4EA4-B553-4FBD77862752}" type="pres">
      <dgm:prSet presAssocID="{F4D40488-304A-495D-9A99-8F67DF82248A}" presName="Name37" presStyleLbl="parChTrans1D3" presStyleIdx="4" presStyleCnt="8"/>
      <dgm:spPr/>
    </dgm:pt>
    <dgm:pt modelId="{579C0D99-728F-4640-AF1F-6780932A325D}" type="pres">
      <dgm:prSet presAssocID="{57114604-44FC-4217-9BB5-F1AC5767DB81}" presName="hierRoot2" presStyleCnt="0">
        <dgm:presLayoutVars>
          <dgm:hierBranch val="init"/>
        </dgm:presLayoutVars>
      </dgm:prSet>
      <dgm:spPr/>
    </dgm:pt>
    <dgm:pt modelId="{D8A7A96E-C962-4164-A7AB-16096DA2D91F}" type="pres">
      <dgm:prSet presAssocID="{57114604-44FC-4217-9BB5-F1AC5767DB81}" presName="rootComposite" presStyleCnt="0"/>
      <dgm:spPr/>
    </dgm:pt>
    <dgm:pt modelId="{F3002175-A91A-46B6-954E-020AA02CF444}" type="pres">
      <dgm:prSet presAssocID="{57114604-44FC-4217-9BB5-F1AC5767DB81}" presName="rootText" presStyleLbl="node3" presStyleIdx="4" presStyleCnt="8">
        <dgm:presLayoutVars>
          <dgm:chPref val="3"/>
        </dgm:presLayoutVars>
      </dgm:prSet>
      <dgm:spPr/>
    </dgm:pt>
    <dgm:pt modelId="{97983C94-C379-4573-94F1-DB0E8A39B379}" type="pres">
      <dgm:prSet presAssocID="{57114604-44FC-4217-9BB5-F1AC5767DB81}" presName="rootConnector" presStyleLbl="node3" presStyleIdx="4" presStyleCnt="8"/>
      <dgm:spPr/>
    </dgm:pt>
    <dgm:pt modelId="{8536B625-1D7C-4010-A979-5857628D6A7F}" type="pres">
      <dgm:prSet presAssocID="{57114604-44FC-4217-9BB5-F1AC5767DB81}" presName="hierChild4" presStyleCnt="0"/>
      <dgm:spPr/>
    </dgm:pt>
    <dgm:pt modelId="{E4E91BD3-45B5-4CA8-82FD-6AE7B9B12EC4}" type="pres">
      <dgm:prSet presAssocID="{480FBE56-1A6B-4E6D-ACE8-D9DB241A77FB}" presName="Name37" presStyleLbl="parChTrans1D4" presStyleIdx="12" presStyleCnt="24"/>
      <dgm:spPr/>
    </dgm:pt>
    <dgm:pt modelId="{D07D3E74-7E27-4E4C-8FFE-38F1F8A6A2C5}" type="pres">
      <dgm:prSet presAssocID="{86C5B1D2-5AC9-44C4-ACA8-1B4D6514E274}" presName="hierRoot2" presStyleCnt="0">
        <dgm:presLayoutVars>
          <dgm:hierBranch val="init"/>
        </dgm:presLayoutVars>
      </dgm:prSet>
      <dgm:spPr/>
    </dgm:pt>
    <dgm:pt modelId="{B59F4BFA-D841-4A9E-8C72-D409DF64CE04}" type="pres">
      <dgm:prSet presAssocID="{86C5B1D2-5AC9-44C4-ACA8-1B4D6514E274}" presName="rootComposite" presStyleCnt="0"/>
      <dgm:spPr/>
    </dgm:pt>
    <dgm:pt modelId="{2D5CF333-6E3A-44B8-891D-8786CCCD4D18}" type="pres">
      <dgm:prSet presAssocID="{86C5B1D2-5AC9-44C4-ACA8-1B4D6514E274}" presName="rootText" presStyleLbl="node4" presStyleIdx="12" presStyleCnt="24">
        <dgm:presLayoutVars>
          <dgm:chPref val="3"/>
        </dgm:presLayoutVars>
      </dgm:prSet>
      <dgm:spPr/>
    </dgm:pt>
    <dgm:pt modelId="{1CA7A3D9-D705-4AC0-96C4-BEEFDFECC1D4}" type="pres">
      <dgm:prSet presAssocID="{86C5B1D2-5AC9-44C4-ACA8-1B4D6514E274}" presName="rootConnector" presStyleLbl="node4" presStyleIdx="12" presStyleCnt="24"/>
      <dgm:spPr/>
    </dgm:pt>
    <dgm:pt modelId="{9C7008BC-2D5F-4184-B06E-3416185838D6}" type="pres">
      <dgm:prSet presAssocID="{86C5B1D2-5AC9-44C4-ACA8-1B4D6514E274}" presName="hierChild4" presStyleCnt="0"/>
      <dgm:spPr/>
    </dgm:pt>
    <dgm:pt modelId="{C7502367-DD5E-4015-A77F-D9A68E37C962}" type="pres">
      <dgm:prSet presAssocID="{86C5B1D2-5AC9-44C4-ACA8-1B4D6514E274}" presName="hierChild5" presStyleCnt="0"/>
      <dgm:spPr/>
    </dgm:pt>
    <dgm:pt modelId="{0D2C38D4-59AA-4847-A315-DAAF5ACD0A7C}" type="pres">
      <dgm:prSet presAssocID="{860D076A-729F-44EE-8ED2-CF0C4A9E646C}" presName="Name37" presStyleLbl="parChTrans1D4" presStyleIdx="13" presStyleCnt="24"/>
      <dgm:spPr/>
    </dgm:pt>
    <dgm:pt modelId="{4D9D6F16-52F3-4744-89B0-833378DD170A}" type="pres">
      <dgm:prSet presAssocID="{77568473-D499-4B95-A1BF-CADA04A5223F}" presName="hierRoot2" presStyleCnt="0">
        <dgm:presLayoutVars>
          <dgm:hierBranch val="init"/>
        </dgm:presLayoutVars>
      </dgm:prSet>
      <dgm:spPr/>
    </dgm:pt>
    <dgm:pt modelId="{C740F1F7-6839-4631-A776-8FD86E80608E}" type="pres">
      <dgm:prSet presAssocID="{77568473-D499-4B95-A1BF-CADA04A5223F}" presName="rootComposite" presStyleCnt="0"/>
      <dgm:spPr/>
    </dgm:pt>
    <dgm:pt modelId="{C5AA76FB-882A-4897-909B-9C66C774D47E}" type="pres">
      <dgm:prSet presAssocID="{77568473-D499-4B95-A1BF-CADA04A5223F}" presName="rootText" presStyleLbl="node4" presStyleIdx="13" presStyleCnt="24">
        <dgm:presLayoutVars>
          <dgm:chPref val="3"/>
        </dgm:presLayoutVars>
      </dgm:prSet>
      <dgm:spPr/>
    </dgm:pt>
    <dgm:pt modelId="{50D33CE1-0CF7-4698-81E9-538B96A03D2E}" type="pres">
      <dgm:prSet presAssocID="{77568473-D499-4B95-A1BF-CADA04A5223F}" presName="rootConnector" presStyleLbl="node4" presStyleIdx="13" presStyleCnt="24"/>
      <dgm:spPr/>
    </dgm:pt>
    <dgm:pt modelId="{B791254C-CE5E-4165-839C-EBCD696DCD96}" type="pres">
      <dgm:prSet presAssocID="{77568473-D499-4B95-A1BF-CADA04A5223F}" presName="hierChild4" presStyleCnt="0"/>
      <dgm:spPr/>
    </dgm:pt>
    <dgm:pt modelId="{5216A062-AF29-4F72-B8E9-96EA4B8CDF6D}" type="pres">
      <dgm:prSet presAssocID="{77568473-D499-4B95-A1BF-CADA04A5223F}" presName="hierChild5" presStyleCnt="0"/>
      <dgm:spPr/>
    </dgm:pt>
    <dgm:pt modelId="{CD33BD1A-FF1C-43E0-8BD3-EE52FAB73705}" type="pres">
      <dgm:prSet presAssocID="{3F245C05-FED0-434C-8256-8FA585381E4D}" presName="Name37" presStyleLbl="parChTrans1D4" presStyleIdx="14" presStyleCnt="24"/>
      <dgm:spPr/>
    </dgm:pt>
    <dgm:pt modelId="{B693E4A7-FEB3-4919-AF87-276531183326}" type="pres">
      <dgm:prSet presAssocID="{6714ED02-8E6D-4C8A-9D8D-32C41EE207ED}" presName="hierRoot2" presStyleCnt="0">
        <dgm:presLayoutVars>
          <dgm:hierBranch val="init"/>
        </dgm:presLayoutVars>
      </dgm:prSet>
      <dgm:spPr/>
    </dgm:pt>
    <dgm:pt modelId="{D7E4DF71-B496-43B2-905C-71BDA5E7F695}" type="pres">
      <dgm:prSet presAssocID="{6714ED02-8E6D-4C8A-9D8D-32C41EE207ED}" presName="rootComposite" presStyleCnt="0"/>
      <dgm:spPr/>
    </dgm:pt>
    <dgm:pt modelId="{358BDDBB-2B48-4A71-BB68-317A2BE06F37}" type="pres">
      <dgm:prSet presAssocID="{6714ED02-8E6D-4C8A-9D8D-32C41EE207ED}" presName="rootText" presStyleLbl="node4" presStyleIdx="14" presStyleCnt="24">
        <dgm:presLayoutVars>
          <dgm:chPref val="3"/>
        </dgm:presLayoutVars>
      </dgm:prSet>
      <dgm:spPr/>
    </dgm:pt>
    <dgm:pt modelId="{BE00F172-025F-4B7C-93BE-4D3D7E6C58F5}" type="pres">
      <dgm:prSet presAssocID="{6714ED02-8E6D-4C8A-9D8D-32C41EE207ED}" presName="rootConnector" presStyleLbl="node4" presStyleIdx="14" presStyleCnt="24"/>
      <dgm:spPr/>
    </dgm:pt>
    <dgm:pt modelId="{029E83FB-A71A-46D9-893D-FDE773F70BC0}" type="pres">
      <dgm:prSet presAssocID="{6714ED02-8E6D-4C8A-9D8D-32C41EE207ED}" presName="hierChild4" presStyleCnt="0"/>
      <dgm:spPr/>
    </dgm:pt>
    <dgm:pt modelId="{4D1B1779-0897-402E-8BDD-3E4A9BF4D1D3}" type="pres">
      <dgm:prSet presAssocID="{6714ED02-8E6D-4C8A-9D8D-32C41EE207ED}" presName="hierChild5" presStyleCnt="0"/>
      <dgm:spPr/>
    </dgm:pt>
    <dgm:pt modelId="{687AB80A-66A7-4933-B731-BA133CB6CE8A}" type="pres">
      <dgm:prSet presAssocID="{57114604-44FC-4217-9BB5-F1AC5767DB81}" presName="hierChild5" presStyleCnt="0"/>
      <dgm:spPr/>
    </dgm:pt>
    <dgm:pt modelId="{A9EC6FD4-04EF-4D4E-9B6D-A018E33A1DFF}" type="pres">
      <dgm:prSet presAssocID="{505A88B0-5F33-48E8-A636-6F080515D1B7}" presName="Name37" presStyleLbl="parChTrans1D3" presStyleIdx="5" presStyleCnt="8"/>
      <dgm:spPr/>
    </dgm:pt>
    <dgm:pt modelId="{AE1B203E-9649-462E-B094-F09EA584DC98}" type="pres">
      <dgm:prSet presAssocID="{3A21394D-EB2B-40F0-802D-73DA8A8E27AE}" presName="hierRoot2" presStyleCnt="0">
        <dgm:presLayoutVars>
          <dgm:hierBranch val="init"/>
        </dgm:presLayoutVars>
      </dgm:prSet>
      <dgm:spPr/>
    </dgm:pt>
    <dgm:pt modelId="{7BE4B278-A0F6-4162-A7C9-FD3B0DB9B20A}" type="pres">
      <dgm:prSet presAssocID="{3A21394D-EB2B-40F0-802D-73DA8A8E27AE}" presName="rootComposite" presStyleCnt="0"/>
      <dgm:spPr/>
    </dgm:pt>
    <dgm:pt modelId="{13019F5A-4AF2-4667-8151-93DFA48DD09A}" type="pres">
      <dgm:prSet presAssocID="{3A21394D-EB2B-40F0-802D-73DA8A8E27AE}" presName="rootText" presStyleLbl="node3" presStyleIdx="5" presStyleCnt="8">
        <dgm:presLayoutVars>
          <dgm:chPref val="3"/>
        </dgm:presLayoutVars>
      </dgm:prSet>
      <dgm:spPr/>
    </dgm:pt>
    <dgm:pt modelId="{CFC1CC00-66D4-4754-93AD-68BE2EA944B4}" type="pres">
      <dgm:prSet presAssocID="{3A21394D-EB2B-40F0-802D-73DA8A8E27AE}" presName="rootConnector" presStyleLbl="node3" presStyleIdx="5" presStyleCnt="8"/>
      <dgm:spPr/>
    </dgm:pt>
    <dgm:pt modelId="{3BEE8B3D-C1BF-49C6-986C-744F42F70E93}" type="pres">
      <dgm:prSet presAssocID="{3A21394D-EB2B-40F0-802D-73DA8A8E27AE}" presName="hierChild4" presStyleCnt="0"/>
      <dgm:spPr/>
    </dgm:pt>
    <dgm:pt modelId="{2DF5B5BD-E562-4429-9A5A-DF6395AD6C1E}" type="pres">
      <dgm:prSet presAssocID="{50A35B0D-5FC9-4421-9F38-E262DA27B636}" presName="Name37" presStyleLbl="parChTrans1D4" presStyleIdx="15" presStyleCnt="24"/>
      <dgm:spPr/>
    </dgm:pt>
    <dgm:pt modelId="{6EDC1A0B-6B06-4BE3-8FFF-3053DD4291BE}" type="pres">
      <dgm:prSet presAssocID="{D19DBD1C-9A26-4C8E-9078-40BA97D8906A}" presName="hierRoot2" presStyleCnt="0">
        <dgm:presLayoutVars>
          <dgm:hierBranch val="init"/>
        </dgm:presLayoutVars>
      </dgm:prSet>
      <dgm:spPr/>
    </dgm:pt>
    <dgm:pt modelId="{59D155AA-1A19-43F6-A5F4-AC915A774B09}" type="pres">
      <dgm:prSet presAssocID="{D19DBD1C-9A26-4C8E-9078-40BA97D8906A}" presName="rootComposite" presStyleCnt="0"/>
      <dgm:spPr/>
    </dgm:pt>
    <dgm:pt modelId="{3DEF356C-C0EE-476A-97A6-043271D2B156}" type="pres">
      <dgm:prSet presAssocID="{D19DBD1C-9A26-4C8E-9078-40BA97D8906A}" presName="rootText" presStyleLbl="node4" presStyleIdx="15" presStyleCnt="24">
        <dgm:presLayoutVars>
          <dgm:chPref val="3"/>
        </dgm:presLayoutVars>
      </dgm:prSet>
      <dgm:spPr/>
    </dgm:pt>
    <dgm:pt modelId="{96A319B9-C96C-443D-A357-081734A1B900}" type="pres">
      <dgm:prSet presAssocID="{D19DBD1C-9A26-4C8E-9078-40BA97D8906A}" presName="rootConnector" presStyleLbl="node4" presStyleIdx="15" presStyleCnt="24"/>
      <dgm:spPr/>
    </dgm:pt>
    <dgm:pt modelId="{D08F70B4-AB97-4BF0-8746-AA5C9868FCD7}" type="pres">
      <dgm:prSet presAssocID="{D19DBD1C-9A26-4C8E-9078-40BA97D8906A}" presName="hierChild4" presStyleCnt="0"/>
      <dgm:spPr/>
    </dgm:pt>
    <dgm:pt modelId="{CD5B6C80-76E6-4E2E-AB11-D2DD7AE755D5}" type="pres">
      <dgm:prSet presAssocID="{D19DBD1C-9A26-4C8E-9078-40BA97D8906A}" presName="hierChild5" presStyleCnt="0"/>
      <dgm:spPr/>
    </dgm:pt>
    <dgm:pt modelId="{4E753B57-30C7-452B-A04E-9BA88B8950D5}" type="pres">
      <dgm:prSet presAssocID="{55EF7689-18B5-47F0-923E-220067B48348}" presName="Name37" presStyleLbl="parChTrans1D4" presStyleIdx="16" presStyleCnt="24"/>
      <dgm:spPr/>
    </dgm:pt>
    <dgm:pt modelId="{8A996EC5-9B9E-44D4-9113-2F5766FD1A06}" type="pres">
      <dgm:prSet presAssocID="{A47F35A8-3FFF-4DF0-9D16-604DD358B486}" presName="hierRoot2" presStyleCnt="0">
        <dgm:presLayoutVars>
          <dgm:hierBranch val="init"/>
        </dgm:presLayoutVars>
      </dgm:prSet>
      <dgm:spPr/>
    </dgm:pt>
    <dgm:pt modelId="{19E4447D-498D-441D-B24A-81AEDCAEB98B}" type="pres">
      <dgm:prSet presAssocID="{A47F35A8-3FFF-4DF0-9D16-604DD358B486}" presName="rootComposite" presStyleCnt="0"/>
      <dgm:spPr/>
    </dgm:pt>
    <dgm:pt modelId="{CD670B22-5799-4E4D-9FDB-565520D95C4D}" type="pres">
      <dgm:prSet presAssocID="{A47F35A8-3FFF-4DF0-9D16-604DD358B486}" presName="rootText" presStyleLbl="node4" presStyleIdx="16" presStyleCnt="24">
        <dgm:presLayoutVars>
          <dgm:chPref val="3"/>
        </dgm:presLayoutVars>
      </dgm:prSet>
      <dgm:spPr/>
    </dgm:pt>
    <dgm:pt modelId="{B547ADD1-D947-4197-A963-7642CCBBEBA1}" type="pres">
      <dgm:prSet presAssocID="{A47F35A8-3FFF-4DF0-9D16-604DD358B486}" presName="rootConnector" presStyleLbl="node4" presStyleIdx="16" presStyleCnt="24"/>
      <dgm:spPr/>
    </dgm:pt>
    <dgm:pt modelId="{A3978D06-40E1-453E-84DB-89CDE33171A6}" type="pres">
      <dgm:prSet presAssocID="{A47F35A8-3FFF-4DF0-9D16-604DD358B486}" presName="hierChild4" presStyleCnt="0"/>
      <dgm:spPr/>
    </dgm:pt>
    <dgm:pt modelId="{4E635E2D-0060-464B-9846-1DD64E45E0BA}" type="pres">
      <dgm:prSet presAssocID="{A47F35A8-3FFF-4DF0-9D16-604DD358B486}" presName="hierChild5" presStyleCnt="0"/>
      <dgm:spPr/>
    </dgm:pt>
    <dgm:pt modelId="{C0F96FF6-F178-4FD3-9B51-5DB8198595BA}" type="pres">
      <dgm:prSet presAssocID="{EAA17C35-5301-4284-8CEF-81FE42B8B072}" presName="Name37" presStyleLbl="parChTrans1D4" presStyleIdx="17" presStyleCnt="24"/>
      <dgm:spPr/>
    </dgm:pt>
    <dgm:pt modelId="{7493C2C0-2E99-47EB-99DE-64F29F8DC260}" type="pres">
      <dgm:prSet presAssocID="{7FA4E019-E40C-4851-A4B0-0A294C339A86}" presName="hierRoot2" presStyleCnt="0">
        <dgm:presLayoutVars>
          <dgm:hierBranch val="init"/>
        </dgm:presLayoutVars>
      </dgm:prSet>
      <dgm:spPr/>
    </dgm:pt>
    <dgm:pt modelId="{40C816FE-2E5D-4A1B-B756-D1FAF1113D5A}" type="pres">
      <dgm:prSet presAssocID="{7FA4E019-E40C-4851-A4B0-0A294C339A86}" presName="rootComposite" presStyleCnt="0"/>
      <dgm:spPr/>
    </dgm:pt>
    <dgm:pt modelId="{5845C10E-4DC1-4AA7-81CD-85D6AA74F2BF}" type="pres">
      <dgm:prSet presAssocID="{7FA4E019-E40C-4851-A4B0-0A294C339A86}" presName="rootText" presStyleLbl="node4" presStyleIdx="17" presStyleCnt="24">
        <dgm:presLayoutVars>
          <dgm:chPref val="3"/>
        </dgm:presLayoutVars>
      </dgm:prSet>
      <dgm:spPr/>
    </dgm:pt>
    <dgm:pt modelId="{2BC2BDDC-8A8C-4ABF-ACB9-F7ED334920B7}" type="pres">
      <dgm:prSet presAssocID="{7FA4E019-E40C-4851-A4B0-0A294C339A86}" presName="rootConnector" presStyleLbl="node4" presStyleIdx="17" presStyleCnt="24"/>
      <dgm:spPr/>
    </dgm:pt>
    <dgm:pt modelId="{18CBE7F8-0E00-4735-BDD8-17E5DCE0849C}" type="pres">
      <dgm:prSet presAssocID="{7FA4E019-E40C-4851-A4B0-0A294C339A86}" presName="hierChild4" presStyleCnt="0"/>
      <dgm:spPr/>
    </dgm:pt>
    <dgm:pt modelId="{8EA6C2D8-1A5A-4169-B7A2-11C08D05D2C5}" type="pres">
      <dgm:prSet presAssocID="{7FA4E019-E40C-4851-A4B0-0A294C339A86}" presName="hierChild5" presStyleCnt="0"/>
      <dgm:spPr/>
    </dgm:pt>
    <dgm:pt modelId="{A39B2BAE-681D-4C11-AE69-C3434B857D7F}" type="pres">
      <dgm:prSet presAssocID="{3A21394D-EB2B-40F0-802D-73DA8A8E27AE}" presName="hierChild5" presStyleCnt="0"/>
      <dgm:spPr/>
    </dgm:pt>
    <dgm:pt modelId="{741F1419-D23D-41CE-8BC0-C1E9EAB0EBB1}" type="pres">
      <dgm:prSet presAssocID="{85135525-3365-4EA1-9FAE-9C42B72F9346}" presName="hierChild5" presStyleCnt="0"/>
      <dgm:spPr/>
    </dgm:pt>
    <dgm:pt modelId="{36FCA7DD-6161-43D2-B2D7-C96EBD9C6032}" type="pres">
      <dgm:prSet presAssocID="{5E3FBB98-53A8-4BEE-A4FF-9F49629D8407}" presName="Name37" presStyleLbl="parChTrans1D2" presStyleIdx="3" presStyleCnt="4"/>
      <dgm:spPr/>
    </dgm:pt>
    <dgm:pt modelId="{34477E78-67C8-45EA-84FD-6236EEE80228}" type="pres">
      <dgm:prSet presAssocID="{6DC1DA4B-2E69-417A-84CE-585112C18080}" presName="hierRoot2" presStyleCnt="0">
        <dgm:presLayoutVars>
          <dgm:hierBranch val="init"/>
        </dgm:presLayoutVars>
      </dgm:prSet>
      <dgm:spPr/>
    </dgm:pt>
    <dgm:pt modelId="{902EB4AD-F6A5-4E99-AAE4-66F5846C5F24}" type="pres">
      <dgm:prSet presAssocID="{6DC1DA4B-2E69-417A-84CE-585112C18080}" presName="rootComposite" presStyleCnt="0"/>
      <dgm:spPr/>
    </dgm:pt>
    <dgm:pt modelId="{C70FCA17-8946-4A7C-98BD-D28CAC2A0ACF}" type="pres">
      <dgm:prSet presAssocID="{6DC1DA4B-2E69-417A-84CE-585112C18080}" presName="rootText" presStyleLbl="node2" presStyleIdx="3" presStyleCnt="4">
        <dgm:presLayoutVars>
          <dgm:chPref val="3"/>
        </dgm:presLayoutVars>
      </dgm:prSet>
      <dgm:spPr/>
    </dgm:pt>
    <dgm:pt modelId="{C82A48F4-4D1D-4F74-B773-204DA4AA954A}" type="pres">
      <dgm:prSet presAssocID="{6DC1DA4B-2E69-417A-84CE-585112C18080}" presName="rootConnector" presStyleLbl="node2" presStyleIdx="3" presStyleCnt="4"/>
      <dgm:spPr/>
    </dgm:pt>
    <dgm:pt modelId="{DADED77E-B519-4C46-A6AA-E58957415383}" type="pres">
      <dgm:prSet presAssocID="{6DC1DA4B-2E69-417A-84CE-585112C18080}" presName="hierChild4" presStyleCnt="0"/>
      <dgm:spPr/>
    </dgm:pt>
    <dgm:pt modelId="{2B2EA1E4-7225-4EC7-B81D-2E9258DE7DC9}" type="pres">
      <dgm:prSet presAssocID="{C2D554DC-C44C-463C-AA28-488634C68879}" presName="Name37" presStyleLbl="parChTrans1D3" presStyleIdx="6" presStyleCnt="8"/>
      <dgm:spPr/>
    </dgm:pt>
    <dgm:pt modelId="{F8F4BE14-3886-49A2-BBDB-8A1622AB791C}" type="pres">
      <dgm:prSet presAssocID="{91D42E57-CA40-42FF-8919-E0CD401D07BC}" presName="hierRoot2" presStyleCnt="0">
        <dgm:presLayoutVars>
          <dgm:hierBranch val="init"/>
        </dgm:presLayoutVars>
      </dgm:prSet>
      <dgm:spPr/>
    </dgm:pt>
    <dgm:pt modelId="{55EE75C9-ACD8-4135-9E54-48A1917341AA}" type="pres">
      <dgm:prSet presAssocID="{91D42E57-CA40-42FF-8919-E0CD401D07BC}" presName="rootComposite" presStyleCnt="0"/>
      <dgm:spPr/>
    </dgm:pt>
    <dgm:pt modelId="{CD2DB17D-3794-43BF-A01D-33141A993533}" type="pres">
      <dgm:prSet presAssocID="{91D42E57-CA40-42FF-8919-E0CD401D07BC}" presName="rootText" presStyleLbl="node3" presStyleIdx="6" presStyleCnt="8">
        <dgm:presLayoutVars>
          <dgm:chPref val="3"/>
        </dgm:presLayoutVars>
      </dgm:prSet>
      <dgm:spPr/>
    </dgm:pt>
    <dgm:pt modelId="{1D1E463C-06A9-42F0-A358-A05A835B99C4}" type="pres">
      <dgm:prSet presAssocID="{91D42E57-CA40-42FF-8919-E0CD401D07BC}" presName="rootConnector" presStyleLbl="node3" presStyleIdx="6" presStyleCnt="8"/>
      <dgm:spPr/>
    </dgm:pt>
    <dgm:pt modelId="{50366007-B2C3-4748-97B0-9C141053804C}" type="pres">
      <dgm:prSet presAssocID="{91D42E57-CA40-42FF-8919-E0CD401D07BC}" presName="hierChild4" presStyleCnt="0"/>
      <dgm:spPr/>
    </dgm:pt>
    <dgm:pt modelId="{369A1370-E925-4DE2-89BA-559463D13281}" type="pres">
      <dgm:prSet presAssocID="{0F68F3FB-6F73-4ADC-A373-197DE1FDF1E4}" presName="Name37" presStyleLbl="parChTrans1D4" presStyleIdx="18" presStyleCnt="24"/>
      <dgm:spPr/>
    </dgm:pt>
    <dgm:pt modelId="{A5D4CCDF-BB69-4851-A310-D5EDB59D2B1A}" type="pres">
      <dgm:prSet presAssocID="{532DC890-882B-48B5-B37A-EC476C68D4CE}" presName="hierRoot2" presStyleCnt="0">
        <dgm:presLayoutVars>
          <dgm:hierBranch val="init"/>
        </dgm:presLayoutVars>
      </dgm:prSet>
      <dgm:spPr/>
    </dgm:pt>
    <dgm:pt modelId="{AA6349FA-9B66-4A1B-ADF7-2E7677962840}" type="pres">
      <dgm:prSet presAssocID="{532DC890-882B-48B5-B37A-EC476C68D4CE}" presName="rootComposite" presStyleCnt="0"/>
      <dgm:spPr/>
    </dgm:pt>
    <dgm:pt modelId="{E22809BE-1DDB-4C16-99CC-D2FAAD64D1CC}" type="pres">
      <dgm:prSet presAssocID="{532DC890-882B-48B5-B37A-EC476C68D4CE}" presName="rootText" presStyleLbl="node4" presStyleIdx="18" presStyleCnt="24">
        <dgm:presLayoutVars>
          <dgm:chPref val="3"/>
        </dgm:presLayoutVars>
      </dgm:prSet>
      <dgm:spPr/>
    </dgm:pt>
    <dgm:pt modelId="{1A4027FD-04F6-4B24-9BBB-F490057FD9DE}" type="pres">
      <dgm:prSet presAssocID="{532DC890-882B-48B5-B37A-EC476C68D4CE}" presName="rootConnector" presStyleLbl="node4" presStyleIdx="18" presStyleCnt="24"/>
      <dgm:spPr/>
    </dgm:pt>
    <dgm:pt modelId="{2F5CA781-FA32-4E41-8EC5-ABF9083CDA07}" type="pres">
      <dgm:prSet presAssocID="{532DC890-882B-48B5-B37A-EC476C68D4CE}" presName="hierChild4" presStyleCnt="0"/>
      <dgm:spPr/>
    </dgm:pt>
    <dgm:pt modelId="{F9E4FF51-F294-4393-BC2D-CBCDA571551F}" type="pres">
      <dgm:prSet presAssocID="{532DC890-882B-48B5-B37A-EC476C68D4CE}" presName="hierChild5" presStyleCnt="0"/>
      <dgm:spPr/>
    </dgm:pt>
    <dgm:pt modelId="{A57ADE67-A262-49FB-BF85-180AB8BD0982}" type="pres">
      <dgm:prSet presAssocID="{B71F4560-7BBC-4CA7-93F9-9617A404AFA0}" presName="Name37" presStyleLbl="parChTrans1D4" presStyleIdx="19" presStyleCnt="24"/>
      <dgm:spPr/>
    </dgm:pt>
    <dgm:pt modelId="{2BA64F58-576B-4B24-8805-14B9BD341097}" type="pres">
      <dgm:prSet presAssocID="{E600FC08-51E9-41ED-A2AE-26548A453881}" presName="hierRoot2" presStyleCnt="0">
        <dgm:presLayoutVars>
          <dgm:hierBranch val="init"/>
        </dgm:presLayoutVars>
      </dgm:prSet>
      <dgm:spPr/>
    </dgm:pt>
    <dgm:pt modelId="{123F99B8-70EC-418A-9AAF-EE716E130162}" type="pres">
      <dgm:prSet presAssocID="{E600FC08-51E9-41ED-A2AE-26548A453881}" presName="rootComposite" presStyleCnt="0"/>
      <dgm:spPr/>
    </dgm:pt>
    <dgm:pt modelId="{CFC51554-E428-458C-92C0-F27629EA7B7A}" type="pres">
      <dgm:prSet presAssocID="{E600FC08-51E9-41ED-A2AE-26548A453881}" presName="rootText" presStyleLbl="node4" presStyleIdx="19" presStyleCnt="24">
        <dgm:presLayoutVars>
          <dgm:chPref val="3"/>
        </dgm:presLayoutVars>
      </dgm:prSet>
      <dgm:spPr/>
    </dgm:pt>
    <dgm:pt modelId="{B03A433D-08C7-4190-92E5-B4EC34FA77AD}" type="pres">
      <dgm:prSet presAssocID="{E600FC08-51E9-41ED-A2AE-26548A453881}" presName="rootConnector" presStyleLbl="node4" presStyleIdx="19" presStyleCnt="24"/>
      <dgm:spPr/>
    </dgm:pt>
    <dgm:pt modelId="{AB2AACF5-9A71-439D-B14B-7F0E429F5C3F}" type="pres">
      <dgm:prSet presAssocID="{E600FC08-51E9-41ED-A2AE-26548A453881}" presName="hierChild4" presStyleCnt="0"/>
      <dgm:spPr/>
    </dgm:pt>
    <dgm:pt modelId="{EB2505CF-7A7B-4071-97A9-F8A2BED5D9F5}" type="pres">
      <dgm:prSet presAssocID="{E600FC08-51E9-41ED-A2AE-26548A453881}" presName="hierChild5" presStyleCnt="0"/>
      <dgm:spPr/>
    </dgm:pt>
    <dgm:pt modelId="{4A160502-55A3-4673-B83D-AAC398FFB6F2}" type="pres">
      <dgm:prSet presAssocID="{83CB6187-2091-4229-B07F-81A2100D4AC1}" presName="Name37" presStyleLbl="parChTrans1D4" presStyleIdx="20" presStyleCnt="24"/>
      <dgm:spPr/>
    </dgm:pt>
    <dgm:pt modelId="{43CF51DE-7E5D-4632-89EF-36A8C626C182}" type="pres">
      <dgm:prSet presAssocID="{2BC6C0F8-198B-41B3-9738-C722E256FE62}" presName="hierRoot2" presStyleCnt="0">
        <dgm:presLayoutVars>
          <dgm:hierBranch val="init"/>
        </dgm:presLayoutVars>
      </dgm:prSet>
      <dgm:spPr/>
    </dgm:pt>
    <dgm:pt modelId="{55A8803D-736F-4DC3-8424-C08382599BA9}" type="pres">
      <dgm:prSet presAssocID="{2BC6C0F8-198B-41B3-9738-C722E256FE62}" presName="rootComposite" presStyleCnt="0"/>
      <dgm:spPr/>
    </dgm:pt>
    <dgm:pt modelId="{B57FCA1C-1BF8-485F-8FD3-48B168B2E5EE}" type="pres">
      <dgm:prSet presAssocID="{2BC6C0F8-198B-41B3-9738-C722E256FE62}" presName="rootText" presStyleLbl="node4" presStyleIdx="20" presStyleCnt="24">
        <dgm:presLayoutVars>
          <dgm:chPref val="3"/>
        </dgm:presLayoutVars>
      </dgm:prSet>
      <dgm:spPr/>
    </dgm:pt>
    <dgm:pt modelId="{955E07A3-A47C-42DF-B08E-95659A583B54}" type="pres">
      <dgm:prSet presAssocID="{2BC6C0F8-198B-41B3-9738-C722E256FE62}" presName="rootConnector" presStyleLbl="node4" presStyleIdx="20" presStyleCnt="24"/>
      <dgm:spPr/>
    </dgm:pt>
    <dgm:pt modelId="{06492DA0-D489-4C33-9195-6EEAF5413894}" type="pres">
      <dgm:prSet presAssocID="{2BC6C0F8-198B-41B3-9738-C722E256FE62}" presName="hierChild4" presStyleCnt="0"/>
      <dgm:spPr/>
    </dgm:pt>
    <dgm:pt modelId="{FEC41DED-FCD8-427A-A619-214925C399AD}" type="pres">
      <dgm:prSet presAssocID="{2BC6C0F8-198B-41B3-9738-C722E256FE62}" presName="hierChild5" presStyleCnt="0"/>
      <dgm:spPr/>
    </dgm:pt>
    <dgm:pt modelId="{193CA166-AC2A-4D87-83D8-25AE16E9B8CA}" type="pres">
      <dgm:prSet presAssocID="{91D42E57-CA40-42FF-8919-E0CD401D07BC}" presName="hierChild5" presStyleCnt="0"/>
      <dgm:spPr/>
    </dgm:pt>
    <dgm:pt modelId="{8402B8DE-4FA0-496C-A8CE-3B2BFDD04996}" type="pres">
      <dgm:prSet presAssocID="{7C7CBE94-B63F-44BF-A1DA-45A323B7480F}" presName="Name37" presStyleLbl="parChTrans1D3" presStyleIdx="7" presStyleCnt="8"/>
      <dgm:spPr/>
    </dgm:pt>
    <dgm:pt modelId="{08F2E32B-9024-4C44-BC27-AB9D9398F319}" type="pres">
      <dgm:prSet presAssocID="{A95497B7-6F0F-40D8-AEBF-4DB14A5F8961}" presName="hierRoot2" presStyleCnt="0">
        <dgm:presLayoutVars>
          <dgm:hierBranch val="init"/>
        </dgm:presLayoutVars>
      </dgm:prSet>
      <dgm:spPr/>
    </dgm:pt>
    <dgm:pt modelId="{7F19BC1C-A7DC-43D4-8A3C-80DF2B139497}" type="pres">
      <dgm:prSet presAssocID="{A95497B7-6F0F-40D8-AEBF-4DB14A5F8961}" presName="rootComposite" presStyleCnt="0"/>
      <dgm:spPr/>
    </dgm:pt>
    <dgm:pt modelId="{967B763D-D884-4438-AB6B-C2F5695AE138}" type="pres">
      <dgm:prSet presAssocID="{A95497B7-6F0F-40D8-AEBF-4DB14A5F8961}" presName="rootText" presStyleLbl="node3" presStyleIdx="7" presStyleCnt="8" custLinFactNeighborX="0">
        <dgm:presLayoutVars>
          <dgm:chPref val="3"/>
        </dgm:presLayoutVars>
      </dgm:prSet>
      <dgm:spPr/>
    </dgm:pt>
    <dgm:pt modelId="{64E47AD1-E95E-4857-8C12-D6A5C1AA35EF}" type="pres">
      <dgm:prSet presAssocID="{A95497B7-6F0F-40D8-AEBF-4DB14A5F8961}" presName="rootConnector" presStyleLbl="node3" presStyleIdx="7" presStyleCnt="8"/>
      <dgm:spPr/>
    </dgm:pt>
    <dgm:pt modelId="{6B50B550-7831-424B-A477-3F998FD6A464}" type="pres">
      <dgm:prSet presAssocID="{A95497B7-6F0F-40D8-AEBF-4DB14A5F8961}" presName="hierChild4" presStyleCnt="0"/>
      <dgm:spPr/>
    </dgm:pt>
    <dgm:pt modelId="{B405ECD9-20D2-43CE-AA54-A6DB8545C709}" type="pres">
      <dgm:prSet presAssocID="{4739E2AA-A895-4C17-AFD7-CF210F3730C5}" presName="Name37" presStyleLbl="parChTrans1D4" presStyleIdx="21" presStyleCnt="24"/>
      <dgm:spPr/>
    </dgm:pt>
    <dgm:pt modelId="{F33869C5-7713-4F36-A03A-E7FA7B8167DB}" type="pres">
      <dgm:prSet presAssocID="{53598CBE-3871-46E8-AB2F-9513CFE3E9CA}" presName="hierRoot2" presStyleCnt="0">
        <dgm:presLayoutVars>
          <dgm:hierBranch val="init"/>
        </dgm:presLayoutVars>
      </dgm:prSet>
      <dgm:spPr/>
    </dgm:pt>
    <dgm:pt modelId="{B565183F-4D23-4689-9D6A-05CB6830CE4F}" type="pres">
      <dgm:prSet presAssocID="{53598CBE-3871-46E8-AB2F-9513CFE3E9CA}" presName="rootComposite" presStyleCnt="0"/>
      <dgm:spPr/>
    </dgm:pt>
    <dgm:pt modelId="{12340F7E-E48D-46A6-BCB9-2921F5C67C17}" type="pres">
      <dgm:prSet presAssocID="{53598CBE-3871-46E8-AB2F-9513CFE3E9CA}" presName="rootText" presStyleLbl="node4" presStyleIdx="21" presStyleCnt="24">
        <dgm:presLayoutVars>
          <dgm:chPref val="3"/>
        </dgm:presLayoutVars>
      </dgm:prSet>
      <dgm:spPr/>
    </dgm:pt>
    <dgm:pt modelId="{7C6A7A81-FFBA-4675-945D-21A42E5B99A5}" type="pres">
      <dgm:prSet presAssocID="{53598CBE-3871-46E8-AB2F-9513CFE3E9CA}" presName="rootConnector" presStyleLbl="node4" presStyleIdx="21" presStyleCnt="24"/>
      <dgm:spPr/>
    </dgm:pt>
    <dgm:pt modelId="{9B5BA5B5-D0E6-405E-A395-49D1120D4FB2}" type="pres">
      <dgm:prSet presAssocID="{53598CBE-3871-46E8-AB2F-9513CFE3E9CA}" presName="hierChild4" presStyleCnt="0"/>
      <dgm:spPr/>
    </dgm:pt>
    <dgm:pt modelId="{3F677D61-2C8E-471F-9447-67F435896E6C}" type="pres">
      <dgm:prSet presAssocID="{53598CBE-3871-46E8-AB2F-9513CFE3E9CA}" presName="hierChild5" presStyleCnt="0"/>
      <dgm:spPr/>
    </dgm:pt>
    <dgm:pt modelId="{1D439606-43DB-4832-A61B-CBA2061E78A2}" type="pres">
      <dgm:prSet presAssocID="{CC8404D1-CD89-4B68-B97D-A955EF9DCDFE}" presName="Name37" presStyleLbl="parChTrans1D4" presStyleIdx="22" presStyleCnt="24"/>
      <dgm:spPr/>
    </dgm:pt>
    <dgm:pt modelId="{86E971FC-F17B-4CEC-9488-41730F4B2947}" type="pres">
      <dgm:prSet presAssocID="{E577CF6A-78AE-4940-AA4E-9DC67718D119}" presName="hierRoot2" presStyleCnt="0">
        <dgm:presLayoutVars>
          <dgm:hierBranch val="init"/>
        </dgm:presLayoutVars>
      </dgm:prSet>
      <dgm:spPr/>
    </dgm:pt>
    <dgm:pt modelId="{1D14FD1D-AAD5-4D07-8C87-6DBE46CF22E4}" type="pres">
      <dgm:prSet presAssocID="{E577CF6A-78AE-4940-AA4E-9DC67718D119}" presName="rootComposite" presStyleCnt="0"/>
      <dgm:spPr/>
    </dgm:pt>
    <dgm:pt modelId="{38B0981F-A634-4228-BB1B-E777CC1143B1}" type="pres">
      <dgm:prSet presAssocID="{E577CF6A-78AE-4940-AA4E-9DC67718D119}" presName="rootText" presStyleLbl="node4" presStyleIdx="22" presStyleCnt="24">
        <dgm:presLayoutVars>
          <dgm:chPref val="3"/>
        </dgm:presLayoutVars>
      </dgm:prSet>
      <dgm:spPr/>
    </dgm:pt>
    <dgm:pt modelId="{A9D632AA-8B33-448B-A983-B25076FE6472}" type="pres">
      <dgm:prSet presAssocID="{E577CF6A-78AE-4940-AA4E-9DC67718D119}" presName="rootConnector" presStyleLbl="node4" presStyleIdx="22" presStyleCnt="24"/>
      <dgm:spPr/>
    </dgm:pt>
    <dgm:pt modelId="{9D00229A-FE2B-46A1-AB14-634A5EC49ED8}" type="pres">
      <dgm:prSet presAssocID="{E577CF6A-78AE-4940-AA4E-9DC67718D119}" presName="hierChild4" presStyleCnt="0"/>
      <dgm:spPr/>
    </dgm:pt>
    <dgm:pt modelId="{3DC1B042-8F2B-4538-B2F1-0AECEA6FEE06}" type="pres">
      <dgm:prSet presAssocID="{E577CF6A-78AE-4940-AA4E-9DC67718D119}" presName="hierChild5" presStyleCnt="0"/>
      <dgm:spPr/>
    </dgm:pt>
    <dgm:pt modelId="{5F7A24AB-6C6F-4D94-AD01-5AF6AD07BC6B}" type="pres">
      <dgm:prSet presAssocID="{4E1C0689-737C-4AA3-8730-ECE8AEBAC896}" presName="Name37" presStyleLbl="parChTrans1D4" presStyleIdx="23" presStyleCnt="24"/>
      <dgm:spPr/>
    </dgm:pt>
    <dgm:pt modelId="{BC197B61-3769-4838-B168-4D80ED7BC770}" type="pres">
      <dgm:prSet presAssocID="{764DFDD6-606F-40CC-80D5-937FB3C29499}" presName="hierRoot2" presStyleCnt="0">
        <dgm:presLayoutVars>
          <dgm:hierBranch val="init"/>
        </dgm:presLayoutVars>
      </dgm:prSet>
      <dgm:spPr/>
    </dgm:pt>
    <dgm:pt modelId="{42407ECD-472C-4FA4-8B83-89376E72D204}" type="pres">
      <dgm:prSet presAssocID="{764DFDD6-606F-40CC-80D5-937FB3C29499}" presName="rootComposite" presStyleCnt="0"/>
      <dgm:spPr/>
    </dgm:pt>
    <dgm:pt modelId="{B35C8572-956E-4CC8-9D3B-35B92D7F7EA3}" type="pres">
      <dgm:prSet presAssocID="{764DFDD6-606F-40CC-80D5-937FB3C29499}" presName="rootText" presStyleLbl="node4" presStyleIdx="23" presStyleCnt="24">
        <dgm:presLayoutVars>
          <dgm:chPref val="3"/>
        </dgm:presLayoutVars>
      </dgm:prSet>
      <dgm:spPr/>
    </dgm:pt>
    <dgm:pt modelId="{3497602B-4425-45B7-8522-C8FFD6910F6D}" type="pres">
      <dgm:prSet presAssocID="{764DFDD6-606F-40CC-80D5-937FB3C29499}" presName="rootConnector" presStyleLbl="node4" presStyleIdx="23" presStyleCnt="24"/>
      <dgm:spPr/>
    </dgm:pt>
    <dgm:pt modelId="{A5306FBC-D665-43DD-919F-91FC75808242}" type="pres">
      <dgm:prSet presAssocID="{764DFDD6-606F-40CC-80D5-937FB3C29499}" presName="hierChild4" presStyleCnt="0"/>
      <dgm:spPr/>
    </dgm:pt>
    <dgm:pt modelId="{2E2911B0-70D5-4834-9E7E-FE774B118387}" type="pres">
      <dgm:prSet presAssocID="{764DFDD6-606F-40CC-80D5-937FB3C29499}" presName="hierChild5" presStyleCnt="0"/>
      <dgm:spPr/>
    </dgm:pt>
    <dgm:pt modelId="{9719800C-68C4-49ED-BBDB-F75058DD4417}" type="pres">
      <dgm:prSet presAssocID="{A95497B7-6F0F-40D8-AEBF-4DB14A5F8961}" presName="hierChild5" presStyleCnt="0"/>
      <dgm:spPr/>
    </dgm:pt>
    <dgm:pt modelId="{435EB026-6E9E-4EC5-9F5F-B1D1D4C9D934}" type="pres">
      <dgm:prSet presAssocID="{6DC1DA4B-2E69-417A-84CE-585112C18080}" presName="hierChild5" presStyleCnt="0"/>
      <dgm:spPr/>
    </dgm:pt>
    <dgm:pt modelId="{1FA1F8CB-234B-4663-87AC-6FF2D5F12230}" type="pres">
      <dgm:prSet presAssocID="{234230A1-255F-4422-B2FD-4FF02F38C15D}" presName="hierChild3" presStyleCnt="0"/>
      <dgm:spPr/>
    </dgm:pt>
  </dgm:ptLst>
  <dgm:cxnLst>
    <dgm:cxn modelId="{45EE3C00-C24B-451F-A72F-E3294FD131CF}" srcId="{748B82CE-8239-496F-B731-D2EAA7986198}" destId="{AD41A6A4-FED4-4AAA-8D01-2C5EFBEB48CD}" srcOrd="0" destOrd="0" parTransId="{49394410-3972-4F95-977C-4B33C01D93C1}" sibTransId="{6451C175-F604-4B03-B42C-EF9EACDB01E2}"/>
    <dgm:cxn modelId="{5AA08B00-684B-4EAD-82D7-69480F65567A}" srcId="{85135525-3365-4EA1-9FAE-9C42B72F9346}" destId="{3A21394D-EB2B-40F0-802D-73DA8A8E27AE}" srcOrd="1" destOrd="0" parTransId="{505A88B0-5F33-48E8-A636-6F080515D1B7}" sibTransId="{BEE2F0E9-2F5D-4672-8CF6-7555F776AC8C}"/>
    <dgm:cxn modelId="{CA71E601-5AED-424C-BB59-71B18750C0E0}" type="presOf" srcId="{B9DDA371-51FD-4416-BEB2-F61F59B9844C}" destId="{BF740B2F-A008-46C9-964A-03FF35C205FE}" srcOrd="1" destOrd="0" presId="urn:microsoft.com/office/officeart/2005/8/layout/orgChart1"/>
    <dgm:cxn modelId="{DE558802-3AD5-4074-80B0-7357146821C5}" type="presOf" srcId="{D19DBD1C-9A26-4C8E-9078-40BA97D8906A}" destId="{96A319B9-C96C-443D-A357-081734A1B900}" srcOrd="1" destOrd="0" presId="urn:microsoft.com/office/officeart/2005/8/layout/orgChart1"/>
    <dgm:cxn modelId="{11AEB202-EDC8-4DB3-90FD-D942FB54CEF7}" srcId="{2C5BF988-42DA-4E29-A54E-F1AC25371D17}" destId="{D17B2B2C-54D0-417A-A140-F8FC2C55B8B1}" srcOrd="2" destOrd="0" parTransId="{8A5B487A-6D63-4DD2-AAA9-C34C59EF46AC}" sibTransId="{7DF1F5BA-C3CD-4757-9216-79A835DF33D7}"/>
    <dgm:cxn modelId="{5108AD05-91B8-49D8-9BCD-F9C6111713D6}" type="presOf" srcId="{53598CBE-3871-46E8-AB2F-9513CFE3E9CA}" destId="{12340F7E-E48D-46A6-BCB9-2921F5C67C17}" srcOrd="0" destOrd="0" presId="urn:microsoft.com/office/officeart/2005/8/layout/orgChart1"/>
    <dgm:cxn modelId="{31DDE006-019F-4D5C-886A-A15B4827A3D5}" type="presOf" srcId="{98448D03-5107-4736-9F99-54DFF57DDB4F}" destId="{6925810F-1217-480C-B9FC-F695FA750B79}" srcOrd="0" destOrd="0" presId="urn:microsoft.com/office/officeart/2005/8/layout/orgChart1"/>
    <dgm:cxn modelId="{77204E08-7F97-4C7E-89CC-ED7E3BE00C9E}" srcId="{2C5BF988-42DA-4E29-A54E-F1AC25371D17}" destId="{E4C9A92B-FAF4-4A29-81BC-05BDB4CB570E}" srcOrd="1" destOrd="0" parTransId="{830C6FF2-73BF-47ED-B25C-B50141164C6D}" sibTransId="{914A5446-4107-4314-BABA-FEC91C536BA1}"/>
    <dgm:cxn modelId="{62119C08-908E-46B3-A0E8-0A721D92D9CD}" type="presOf" srcId="{3F245C05-FED0-434C-8256-8FA585381E4D}" destId="{CD33BD1A-FF1C-43E0-8BD3-EE52FAB73705}" srcOrd="0" destOrd="0" presId="urn:microsoft.com/office/officeart/2005/8/layout/orgChart1"/>
    <dgm:cxn modelId="{AB921B0B-65FE-4130-8802-EB36F71A46B5}" type="presOf" srcId="{57114604-44FC-4217-9BB5-F1AC5767DB81}" destId="{97983C94-C379-4573-94F1-DB0E8A39B379}" srcOrd="1" destOrd="0" presId="urn:microsoft.com/office/officeart/2005/8/layout/orgChart1"/>
    <dgm:cxn modelId="{5D38EE0B-2CEE-41CB-8B03-1AE448C74F06}" type="presOf" srcId="{83CB6187-2091-4229-B07F-81A2100D4AC1}" destId="{4A160502-55A3-4673-B83D-AAC398FFB6F2}" srcOrd="0" destOrd="0" presId="urn:microsoft.com/office/officeart/2005/8/layout/orgChart1"/>
    <dgm:cxn modelId="{7E9EFF0E-1A5D-466C-B404-CE673D4C7797}" type="presOf" srcId="{AD41A6A4-FED4-4AAA-8D01-2C5EFBEB48CD}" destId="{AD0D438C-FAA0-435C-9FFD-CD62881C5B10}" srcOrd="0" destOrd="0" presId="urn:microsoft.com/office/officeart/2005/8/layout/orgChart1"/>
    <dgm:cxn modelId="{70365A0F-F81C-464F-AC92-14D1AF396590}" type="presOf" srcId="{532DC890-882B-48B5-B37A-EC476C68D4CE}" destId="{1A4027FD-04F6-4B24-9BBB-F490057FD9DE}" srcOrd="1" destOrd="0" presId="urn:microsoft.com/office/officeart/2005/8/layout/orgChart1"/>
    <dgm:cxn modelId="{028CEF0F-035E-4B6A-B803-2965A1FF5F96}" type="presOf" srcId="{3E0C13BD-0921-4436-8A66-B87FCE4094A5}" destId="{AFAF6C4B-7959-4CC2-804E-5337548881ED}" srcOrd="1" destOrd="0" presId="urn:microsoft.com/office/officeart/2005/8/layout/orgChart1"/>
    <dgm:cxn modelId="{E39B1517-5E4B-4E06-BB03-196F17EB7E73}" type="presOf" srcId="{B9DDA371-51FD-4416-BEB2-F61F59B9844C}" destId="{CD12AF1C-1C80-42C5-A130-F2737D593613}" srcOrd="0" destOrd="0" presId="urn:microsoft.com/office/officeart/2005/8/layout/orgChart1"/>
    <dgm:cxn modelId="{9AD0A118-99DA-4E97-92DB-FB32B3020065}" srcId="{234230A1-255F-4422-B2FD-4FF02F38C15D}" destId="{6DC1DA4B-2E69-417A-84CE-585112C18080}" srcOrd="3" destOrd="0" parTransId="{5E3FBB98-53A8-4BEE-A4FF-9F49629D8407}" sibTransId="{615039AB-D84D-4D3C-B8CC-F87B9295F3C5}"/>
    <dgm:cxn modelId="{47BE1419-6B73-47EB-9066-E356413A3E85}" type="presOf" srcId="{3A21394D-EB2B-40F0-802D-73DA8A8E27AE}" destId="{13019F5A-4AF2-4667-8151-93DFA48DD09A}" srcOrd="0" destOrd="0" presId="urn:microsoft.com/office/officeart/2005/8/layout/orgChart1"/>
    <dgm:cxn modelId="{189B4D19-8774-4F6A-A231-1CABD0918649}" type="presOf" srcId="{6DC1DA4B-2E69-417A-84CE-585112C18080}" destId="{C82A48F4-4D1D-4F74-B773-204DA4AA954A}" srcOrd="1" destOrd="0" presId="urn:microsoft.com/office/officeart/2005/8/layout/orgChart1"/>
    <dgm:cxn modelId="{9825B419-1DD5-4A16-9D52-D76E833CD4A1}" srcId="{43F82950-426E-4E4C-A780-9112891A98DB}" destId="{3E0C13BD-0921-4436-8A66-B87FCE4094A5}" srcOrd="0" destOrd="0" parTransId="{2BB892AD-7FC5-4E0B-9AF3-7CA41C9D5F2F}" sibTransId="{A52509B7-4FCA-4D02-9FBC-6F505A87133C}"/>
    <dgm:cxn modelId="{2E63C519-101D-4156-99F0-D28D5277B2C4}" type="presOf" srcId="{91D42E57-CA40-42FF-8919-E0CD401D07BC}" destId="{CD2DB17D-3794-43BF-A01D-33141A993533}" srcOrd="0" destOrd="0" presId="urn:microsoft.com/office/officeart/2005/8/layout/orgChart1"/>
    <dgm:cxn modelId="{6C53AC1B-7779-48A0-9EB7-46111474D4B0}" type="presOf" srcId="{E600FC08-51E9-41ED-A2AE-26548A453881}" destId="{CFC51554-E428-458C-92C0-F27629EA7B7A}" srcOrd="0" destOrd="0" presId="urn:microsoft.com/office/officeart/2005/8/layout/orgChart1"/>
    <dgm:cxn modelId="{DCDCAD1E-6343-4E28-A649-00ACB50D3E00}" type="presOf" srcId="{CC8404D1-CD89-4B68-B97D-A955EF9DCDFE}" destId="{1D439606-43DB-4832-A61B-CBA2061E78A2}" srcOrd="0" destOrd="0" presId="urn:microsoft.com/office/officeart/2005/8/layout/orgChart1"/>
    <dgm:cxn modelId="{4E55C71F-D0B9-4AD9-88C3-C1C452B5B9FA}" type="presOf" srcId="{2C23D881-6E32-46B7-8B64-97EAB14E2CC3}" destId="{CF139CF6-D075-4BEE-965C-746CCF30D7EA}" srcOrd="0" destOrd="0" presId="urn:microsoft.com/office/officeart/2005/8/layout/orgChart1"/>
    <dgm:cxn modelId="{DC69E821-222A-4273-9D88-E36133D41DB9}" type="presOf" srcId="{2C5BF988-42DA-4E29-A54E-F1AC25371D17}" destId="{344CF364-5BFF-45E0-B935-AFF4F601A3F9}" srcOrd="1" destOrd="0" presId="urn:microsoft.com/office/officeart/2005/8/layout/orgChart1"/>
    <dgm:cxn modelId="{545A1A22-1F01-4E8B-B5E4-BB92B09035CF}" type="presOf" srcId="{D17B2B2C-54D0-417A-A140-F8FC2C55B8B1}" destId="{715DCFEE-C040-4ABD-84E3-ADB55BD14721}" srcOrd="1" destOrd="0" presId="urn:microsoft.com/office/officeart/2005/8/layout/orgChart1"/>
    <dgm:cxn modelId="{A6E08022-B142-45EE-BFFC-67B50AB17035}" srcId="{2C5BF988-42DA-4E29-A54E-F1AC25371D17}" destId="{98448D03-5107-4736-9F99-54DFF57DDB4F}" srcOrd="0" destOrd="0" parTransId="{FC0FE5AD-CA40-42C6-BD5B-4B57B0F43BDE}" sibTransId="{A04AE8BB-BACD-4EF7-89D0-B87C3F3F619F}"/>
    <dgm:cxn modelId="{E3ABF723-DC57-47F4-961A-FBEADD116653}" type="presOf" srcId="{2C5BF988-42DA-4E29-A54E-F1AC25371D17}" destId="{126E79D0-8C62-4849-A6DF-D4C905D1645F}" srcOrd="0" destOrd="0" presId="urn:microsoft.com/office/officeart/2005/8/layout/orgChart1"/>
    <dgm:cxn modelId="{31851324-AD2A-43F9-913A-D57712B240BD}" type="presOf" srcId="{E600FC08-51E9-41ED-A2AE-26548A453881}" destId="{B03A433D-08C7-4190-92E5-B4EC34FA77AD}" srcOrd="1" destOrd="0" presId="urn:microsoft.com/office/officeart/2005/8/layout/orgChart1"/>
    <dgm:cxn modelId="{F5488A24-3743-4731-B6DF-09B7BDF04BC1}" srcId="{3A21394D-EB2B-40F0-802D-73DA8A8E27AE}" destId="{A47F35A8-3FFF-4DF0-9D16-604DD358B486}" srcOrd="1" destOrd="0" parTransId="{55EF7689-18B5-47F0-923E-220067B48348}" sibTransId="{516462CF-6B09-4202-8932-4FC88C1DC5FE}"/>
    <dgm:cxn modelId="{E1ECF525-B324-474B-879F-F18936BFADF2}" type="presOf" srcId="{59A0F7B3-2493-4B11-A5E3-67F6258A1025}" destId="{857A2B36-D8A5-41DE-B920-B16B14CC9E3E}" srcOrd="1" destOrd="0" presId="urn:microsoft.com/office/officeart/2005/8/layout/orgChart1"/>
    <dgm:cxn modelId="{97FDF62C-5A97-4B15-9705-18CFC1CD1EF4}" type="presOf" srcId="{234230A1-255F-4422-B2FD-4FF02F38C15D}" destId="{D4F69045-5875-45A0-A2B0-4A5B25498EA0}" srcOrd="1" destOrd="0" presId="urn:microsoft.com/office/officeart/2005/8/layout/orgChart1"/>
    <dgm:cxn modelId="{E5CE902E-AD58-4D24-BC9D-E0795C5AD03B}" type="presOf" srcId="{86C5B1D2-5AC9-44C4-ACA8-1B4D6514E274}" destId="{1CA7A3D9-D705-4AC0-96C4-BEEFDFECC1D4}" srcOrd="1" destOrd="0" presId="urn:microsoft.com/office/officeart/2005/8/layout/orgChart1"/>
    <dgm:cxn modelId="{A87AB02F-2BDE-419A-973F-FEC4CC9BD881}" type="presOf" srcId="{860D076A-729F-44EE-8ED2-CF0C4A9E646C}" destId="{0D2C38D4-59AA-4847-A315-DAAF5ACD0A7C}" srcOrd="0" destOrd="0" presId="urn:microsoft.com/office/officeart/2005/8/layout/orgChart1"/>
    <dgm:cxn modelId="{4939CC32-397C-41D4-8CEA-5EFE01AFE12F}" type="presOf" srcId="{F3C97BB2-978F-4D2F-8D2D-150EC228129F}" destId="{46B70020-C109-4CBD-9102-56911E896734}" srcOrd="0" destOrd="0" presId="urn:microsoft.com/office/officeart/2005/8/layout/orgChart1"/>
    <dgm:cxn modelId="{DC550F38-54FA-4776-A53C-4739541ED818}" type="presOf" srcId="{98448D03-5107-4736-9F99-54DFF57DDB4F}" destId="{EF16F005-6E91-408E-849C-AC5C805417A0}" srcOrd="1" destOrd="0" presId="urn:microsoft.com/office/officeart/2005/8/layout/orgChart1"/>
    <dgm:cxn modelId="{386D5238-8FDA-4702-9201-2DC8EB1026AC}" type="presOf" srcId="{505A88B0-5F33-48E8-A636-6F080515D1B7}" destId="{A9EC6FD4-04EF-4D4E-9B6D-A018E33A1DFF}" srcOrd="0" destOrd="0" presId="urn:microsoft.com/office/officeart/2005/8/layout/orgChart1"/>
    <dgm:cxn modelId="{B7635139-E6C5-44CE-B96A-64D4081F4849}" type="presOf" srcId="{6714ED02-8E6D-4C8A-9D8D-32C41EE207ED}" destId="{358BDDBB-2B48-4A71-BB68-317A2BE06F37}" srcOrd="0" destOrd="0" presId="urn:microsoft.com/office/officeart/2005/8/layout/orgChart1"/>
    <dgm:cxn modelId="{3E6BE63F-52AE-42B7-B20F-0BFA8477705C}" type="presOf" srcId="{107A57F3-A12E-4799-BF7D-7D0A96B9E5F5}" destId="{BA27ED21-E530-45E1-88C0-ED780E3E65F6}" srcOrd="0" destOrd="0" presId="urn:microsoft.com/office/officeart/2005/8/layout/orgChart1"/>
    <dgm:cxn modelId="{C12A4543-2E1D-49BF-98A1-271433F90A6D}" type="presOf" srcId="{77568473-D499-4B95-A1BF-CADA04A5223F}" destId="{C5AA76FB-882A-4897-909B-9C66C774D47E}" srcOrd="0" destOrd="0" presId="urn:microsoft.com/office/officeart/2005/8/layout/orgChart1"/>
    <dgm:cxn modelId="{231C4044-ED04-470D-AC3C-33D9400F4988}" type="presOf" srcId="{B2557179-1FCA-4753-81B9-CB39577C81F8}" destId="{4F9F157F-4919-487F-A76C-07572F79E00E}" srcOrd="0" destOrd="0" presId="urn:microsoft.com/office/officeart/2005/8/layout/orgChart1"/>
    <dgm:cxn modelId="{6E424144-81EF-4634-836A-ECA4AC29435D}" type="presOf" srcId="{D17B2B2C-54D0-417A-A140-F8FC2C55B8B1}" destId="{2D6478F1-FF8A-41F5-AB00-9F50E046034F}" srcOrd="0" destOrd="0" presId="urn:microsoft.com/office/officeart/2005/8/layout/orgChart1"/>
    <dgm:cxn modelId="{76F9E04A-EF7E-4249-93B4-32F9F3377F04}" type="presOf" srcId="{3A21394D-EB2B-40F0-802D-73DA8A8E27AE}" destId="{CFC1CC00-66D4-4754-93AD-68BE2EA944B4}" srcOrd="1" destOrd="0" presId="urn:microsoft.com/office/officeart/2005/8/layout/orgChart1"/>
    <dgm:cxn modelId="{648F024B-C544-475C-88D6-DC39FFEED6AD}" type="presOf" srcId="{C2D554DC-C44C-463C-AA28-488634C68879}" destId="{2B2EA1E4-7225-4EC7-B81D-2E9258DE7DC9}" srcOrd="0" destOrd="0" presId="urn:microsoft.com/office/officeart/2005/8/layout/orgChart1"/>
    <dgm:cxn modelId="{412D064C-4441-440C-A7C1-3A95045015F3}" type="presOf" srcId="{7FA4E019-E40C-4851-A4B0-0A294C339A86}" destId="{2BC2BDDC-8A8C-4ABF-ACB9-F7ED334920B7}" srcOrd="1" destOrd="0" presId="urn:microsoft.com/office/officeart/2005/8/layout/orgChart1"/>
    <dgm:cxn modelId="{1E7F584C-A473-4DA7-88F9-DABC7898F97C}" type="presOf" srcId="{7480A27F-0581-4C41-A798-1D3023460D83}" destId="{3E3290A4-6F7E-4234-A983-C57978FE0C6D}" srcOrd="0" destOrd="0" presId="urn:microsoft.com/office/officeart/2005/8/layout/orgChart1"/>
    <dgm:cxn modelId="{17CCA44D-AEE0-4B6D-910C-BE2E4036C468}" srcId="{57114604-44FC-4217-9BB5-F1AC5767DB81}" destId="{86C5B1D2-5AC9-44C4-ACA8-1B4D6514E274}" srcOrd="0" destOrd="0" parTransId="{480FBE56-1A6B-4E6D-ACE8-D9DB241A77FB}" sibTransId="{609FCF9C-3209-4E87-B494-26B8FA5D41AE}"/>
    <dgm:cxn modelId="{B828084E-CA57-46C1-A435-07AB77D7CAEC}" type="presOf" srcId="{4AEF9604-46F0-4242-AA15-9455A3F3AA9E}" destId="{04C43F94-E789-475E-8EBA-B64CD6438933}" srcOrd="0" destOrd="0" presId="urn:microsoft.com/office/officeart/2005/8/layout/orgChart1"/>
    <dgm:cxn modelId="{EDA85052-C30F-4302-A1B3-AC62A8BE6428}" type="presOf" srcId="{667F8E91-71CE-4309-92FA-DD6DCC0D9544}" destId="{EFC2344A-F52E-441B-89F2-5753D8D9180D}" srcOrd="0" destOrd="0" presId="urn:microsoft.com/office/officeart/2005/8/layout/orgChart1"/>
    <dgm:cxn modelId="{8ABB0754-2E24-490A-98B4-A85B94EA2D0B}" type="presOf" srcId="{A47F35A8-3FFF-4DF0-9D16-604DD358B486}" destId="{CD670B22-5799-4E4D-9FDB-565520D95C4D}" srcOrd="0" destOrd="0" presId="urn:microsoft.com/office/officeart/2005/8/layout/orgChart1"/>
    <dgm:cxn modelId="{DF87B155-6B7A-4007-B1F9-5BA718FD4A50}" type="presOf" srcId="{49394410-3972-4F95-977C-4B33C01D93C1}" destId="{B2DA2A1F-237E-42B5-A958-7BBBBFEA014B}" srcOrd="0" destOrd="0" presId="urn:microsoft.com/office/officeart/2005/8/layout/orgChart1"/>
    <dgm:cxn modelId="{94256B58-42BA-44BF-9EA7-62CDBA65A537}" type="presOf" srcId="{66D899F6-667B-4B27-B21D-65A5F10CDC80}" destId="{C27ED21E-B92D-44F8-9A61-C2619BAC0497}" srcOrd="1" destOrd="0" presId="urn:microsoft.com/office/officeart/2005/8/layout/orgChart1"/>
    <dgm:cxn modelId="{1D331C5A-B72F-4FAD-95A1-D3CEE2988DC6}" type="presOf" srcId="{328594CE-3EB5-4D12-B14C-545C5BF51F60}" destId="{B1BFDC4F-1DBD-4182-9853-063DA0F36E65}" srcOrd="0" destOrd="0" presId="urn:microsoft.com/office/officeart/2005/8/layout/orgChart1"/>
    <dgm:cxn modelId="{F4B2505A-53D6-4BE7-9525-F8770C974C1D}" type="presOf" srcId="{44D59535-0CA3-4D60-90F8-6FE7CD37391D}" destId="{400E7937-9078-4154-A755-39702A62752E}" srcOrd="0" destOrd="0" presId="urn:microsoft.com/office/officeart/2005/8/layout/orgChart1"/>
    <dgm:cxn modelId="{6472AC5B-438A-4AFA-B435-4DC75D954068}" srcId="{6DC1DA4B-2E69-417A-84CE-585112C18080}" destId="{A95497B7-6F0F-40D8-AEBF-4DB14A5F8961}" srcOrd="1" destOrd="0" parTransId="{7C7CBE94-B63F-44BF-A1DA-45A323B7480F}" sibTransId="{42306687-FC9E-4FDD-A307-F46C1C5A3D65}"/>
    <dgm:cxn modelId="{6AEC475D-2541-48D3-BCE4-E1B39E04D197}" type="presOf" srcId="{25708081-151C-47C5-90A7-90E4CFB176E6}" destId="{FDAC3BA1-09F3-40C5-BFB3-D84A6B041906}" srcOrd="0" destOrd="0" presId="urn:microsoft.com/office/officeart/2005/8/layout/orgChart1"/>
    <dgm:cxn modelId="{1932CF5F-2AB2-471A-84E7-0F4E47C36949}" srcId="{66D899F6-667B-4B27-B21D-65A5F10CDC80}" destId="{2C5BF988-42DA-4E29-A54E-F1AC25371D17}" srcOrd="1" destOrd="0" parTransId="{78DF0AFB-851B-4777-9160-5DD81CEDC40C}" sibTransId="{858445E1-3CD1-4A08-8A80-B9306A986CF2}"/>
    <dgm:cxn modelId="{F99D0361-3250-4938-8E69-F9FDB7D58662}" type="presOf" srcId="{F4D40488-304A-495D-9A99-8F67DF82248A}" destId="{CA0DD7D2-6A62-4EA4-B553-4FBD77862752}" srcOrd="0" destOrd="0" presId="urn:microsoft.com/office/officeart/2005/8/layout/orgChart1"/>
    <dgm:cxn modelId="{50D2A761-A513-45ED-8F81-8AFBABAE1B6A}" type="presOf" srcId="{764DFDD6-606F-40CC-80D5-937FB3C29499}" destId="{3497602B-4425-45B7-8522-C8FFD6910F6D}" srcOrd="1" destOrd="0" presId="urn:microsoft.com/office/officeart/2005/8/layout/orgChart1"/>
    <dgm:cxn modelId="{D33C1165-2536-49D8-8FE9-9CD61748D666}" srcId="{66D899F6-667B-4B27-B21D-65A5F10CDC80}" destId="{748B82CE-8239-496F-B731-D2EAA7986198}" srcOrd="0" destOrd="0" parTransId="{CFD4E003-7AE2-47D3-A803-9043E98E4A13}" sibTransId="{E47735E7-C97A-4F34-BFC5-409FD10BC422}"/>
    <dgm:cxn modelId="{DFD12966-C65D-4452-844A-67531CA97A84}" type="presOf" srcId="{4E1C0689-737C-4AA3-8730-ECE8AEBAC896}" destId="{5F7A24AB-6C6F-4D94-AD01-5AF6AD07BC6B}" srcOrd="0" destOrd="0" presId="urn:microsoft.com/office/officeart/2005/8/layout/orgChart1"/>
    <dgm:cxn modelId="{130ECE66-1F6B-47ED-86A9-DC65847B5214}" type="presOf" srcId="{2BC6C0F8-198B-41B3-9738-C722E256FE62}" destId="{B57FCA1C-1BF8-485F-8FD3-48B168B2E5EE}" srcOrd="0" destOrd="0" presId="urn:microsoft.com/office/officeart/2005/8/layout/orgChart1"/>
    <dgm:cxn modelId="{8B46F566-5DDF-477F-8ADA-D806ED19EA3E}" type="presOf" srcId="{02FDB548-4028-4BB1-9110-5C09532708D4}" destId="{E8E5FB4C-51E6-41C3-8682-F953E64541F3}" srcOrd="1" destOrd="0" presId="urn:microsoft.com/office/officeart/2005/8/layout/orgChart1"/>
    <dgm:cxn modelId="{D4AD2167-1943-4444-AC3B-202A1F3DF066}" type="presOf" srcId="{480FBE56-1A6B-4E6D-ACE8-D9DB241A77FB}" destId="{E4E91BD3-45B5-4CA8-82FD-6AE7B9B12EC4}" srcOrd="0" destOrd="0" presId="urn:microsoft.com/office/officeart/2005/8/layout/orgChart1"/>
    <dgm:cxn modelId="{69C42769-4F88-4D85-B5F0-1B6C798B41F3}" type="presOf" srcId="{532DC890-882B-48B5-B37A-EC476C68D4CE}" destId="{E22809BE-1DDB-4C16-99CC-D2FAAD64D1CC}" srcOrd="0" destOrd="0" presId="urn:microsoft.com/office/officeart/2005/8/layout/orgChart1"/>
    <dgm:cxn modelId="{30140F6A-087A-4D81-8193-DBCE72EDA2E5}" type="presOf" srcId="{A95497B7-6F0F-40D8-AEBF-4DB14A5F8961}" destId="{967B763D-D884-4438-AB6B-C2F5695AE138}" srcOrd="0" destOrd="0" presId="urn:microsoft.com/office/officeart/2005/8/layout/orgChart1"/>
    <dgm:cxn modelId="{ED08BA6A-9F31-481D-858E-40C28B0BC38F}" srcId="{234230A1-255F-4422-B2FD-4FF02F38C15D}" destId="{85135525-3365-4EA1-9FAE-9C42B72F9346}" srcOrd="2" destOrd="0" parTransId="{981E29DF-43AE-47A9-8748-C5E5019A1096}" sibTransId="{22D82284-C107-4A53-8DD3-6F9EE9487C33}"/>
    <dgm:cxn modelId="{29EDBC6F-3982-47C3-9832-6909879B94DA}" type="presOf" srcId="{CFD4E003-7AE2-47D3-A803-9043E98E4A13}" destId="{13BED45E-B1DD-4393-8A9F-D01767055B45}" srcOrd="0" destOrd="0" presId="urn:microsoft.com/office/officeart/2005/8/layout/orgChart1"/>
    <dgm:cxn modelId="{05ADA770-AACF-4CF6-86E0-EAEDD926A41B}" type="presOf" srcId="{3E0C13BD-0921-4436-8A66-B87FCE4094A5}" destId="{86C8FF66-DDA3-4A8F-B8B1-D76A4D8FFB49}" srcOrd="0" destOrd="0" presId="urn:microsoft.com/office/officeart/2005/8/layout/orgChart1"/>
    <dgm:cxn modelId="{B24ACC70-B3A2-4E7B-81F1-9476B1CF9D93}" type="presOf" srcId="{6714ED02-8E6D-4C8A-9D8D-32C41EE207ED}" destId="{BE00F172-025F-4B7C-93BE-4D3D7E6C58F5}" srcOrd="1" destOrd="0" presId="urn:microsoft.com/office/officeart/2005/8/layout/orgChart1"/>
    <dgm:cxn modelId="{D58FA178-A0C2-4885-9E27-A6512FB4A417}" srcId="{91D42E57-CA40-42FF-8919-E0CD401D07BC}" destId="{532DC890-882B-48B5-B37A-EC476C68D4CE}" srcOrd="0" destOrd="0" parTransId="{0F68F3FB-6F73-4ADC-A373-197DE1FDF1E4}" sibTransId="{95E6A400-6982-4D54-A9A4-F5E96CDA49A9}"/>
    <dgm:cxn modelId="{988CCE7B-ED6F-499F-8ED5-4E3230719CB5}" type="presOf" srcId="{D19DBD1C-9A26-4C8E-9078-40BA97D8906A}" destId="{3DEF356C-C0EE-476A-97A6-043271D2B156}" srcOrd="0" destOrd="0" presId="urn:microsoft.com/office/officeart/2005/8/layout/orgChart1"/>
    <dgm:cxn modelId="{32805182-DB01-4DB9-9060-A2B804F740F5}" type="presOf" srcId="{FC0FE5AD-CA40-42C6-BD5B-4B57B0F43BDE}" destId="{48ACBD59-9BB2-4FBF-9CA9-07503D0990B8}" srcOrd="0" destOrd="0" presId="urn:microsoft.com/office/officeart/2005/8/layout/orgChart1"/>
    <dgm:cxn modelId="{187E3D88-D76C-4393-9A29-8565520CD79C}" type="presOf" srcId="{59A0F7B3-2493-4B11-A5E3-67F6258A1025}" destId="{A077644E-58B2-4E51-AE86-5389EB2871E8}" srcOrd="0" destOrd="0" presId="urn:microsoft.com/office/officeart/2005/8/layout/orgChart1"/>
    <dgm:cxn modelId="{13AC7F88-D189-49EE-A367-F0B78A055378}" type="presOf" srcId="{4FD1A385-8B07-47FF-942E-F2011D119893}" destId="{DB1C2A86-BD32-4663-8262-8B2F39C26ECC}" srcOrd="0" destOrd="0" presId="urn:microsoft.com/office/officeart/2005/8/layout/orgChart1"/>
    <dgm:cxn modelId="{15D5F28B-7620-4559-82B1-73B161FF996D}" type="presOf" srcId="{D98B5BDA-D0BB-4DF5-AB25-0C518F77BACC}" destId="{E0BB2C0D-5F9F-4EDD-8246-29B812FF2771}" srcOrd="0" destOrd="0" presId="urn:microsoft.com/office/officeart/2005/8/layout/orgChart1"/>
    <dgm:cxn modelId="{DCA1448F-8928-4841-BAB9-464CA669F472}" type="presOf" srcId="{234230A1-255F-4422-B2FD-4FF02F38C15D}" destId="{B1DB50CE-95A6-4BEE-A2D0-B66B2AF663E0}" srcOrd="0" destOrd="0" presId="urn:microsoft.com/office/officeart/2005/8/layout/orgChart1"/>
    <dgm:cxn modelId="{7745608F-65FB-4CA4-80B9-F105175F14C7}" type="presOf" srcId="{0F68F3FB-6F73-4ADC-A373-197DE1FDF1E4}" destId="{369A1370-E925-4DE2-89BA-559463D13281}" srcOrd="0" destOrd="0" presId="urn:microsoft.com/office/officeart/2005/8/layout/orgChart1"/>
    <dgm:cxn modelId="{AE7F7D90-FF29-41D1-BB18-A9D29B2CFD51}" srcId="{6DC1DA4B-2E69-417A-84CE-585112C18080}" destId="{91D42E57-CA40-42FF-8919-E0CD401D07BC}" srcOrd="0" destOrd="0" parTransId="{C2D554DC-C44C-463C-AA28-488634C68879}" sibTransId="{5FAEDEAD-FA4B-430E-8A33-0FBE3DEF5F20}"/>
    <dgm:cxn modelId="{03685591-0A31-4ABC-8E15-1BCE2492C0AD}" srcId="{D98B5BDA-D0BB-4DF5-AB25-0C518F77BACC}" destId="{234230A1-255F-4422-B2FD-4FF02F38C15D}" srcOrd="0" destOrd="0" parTransId="{48A92AF4-D25F-4064-A7EE-BE65053600D2}" sibTransId="{2C523940-AF6B-4D32-B9C2-80D39D064B26}"/>
    <dgm:cxn modelId="{75128292-48E5-4A43-83B9-210BC73C99B8}" srcId="{3E0C13BD-0921-4436-8A66-B87FCE4094A5}" destId="{B9DDA371-51FD-4416-BEB2-F61F59B9844C}" srcOrd="0" destOrd="0" parTransId="{A8A09DDA-AA70-4354-8007-A9C2C49828F7}" sibTransId="{112D0232-7F2B-4460-8E61-B80FADF26CE8}"/>
    <dgm:cxn modelId="{7669BC97-47C7-40A3-A2A0-70C10C59DC00}" srcId="{91D42E57-CA40-42FF-8919-E0CD401D07BC}" destId="{E600FC08-51E9-41ED-A2AE-26548A453881}" srcOrd="1" destOrd="0" parTransId="{B71F4560-7BBC-4CA7-93F9-9617A404AFA0}" sibTransId="{761CB0E8-9C1D-40A8-BF1C-336F8F6809D0}"/>
    <dgm:cxn modelId="{DBCD1198-D5A0-4E99-9439-650D76F2CFDC}" srcId="{107A57F3-A12E-4799-BF7D-7D0A96B9E5F5}" destId="{4AEF9604-46F0-4242-AA15-9455A3F3AA9E}" srcOrd="2" destOrd="0" parTransId="{9FC1185A-5FCE-4790-9DD6-A24C75CA9367}" sibTransId="{91F090A4-79C6-4454-A73B-C9C35E74D3B1}"/>
    <dgm:cxn modelId="{EE95519B-054F-4D87-B8B0-8BC32282F445}" type="presOf" srcId="{55EF7689-18B5-47F0-923E-220067B48348}" destId="{4E753B57-30C7-452B-A04E-9BA88B8950D5}" srcOrd="0" destOrd="0" presId="urn:microsoft.com/office/officeart/2005/8/layout/orgChart1"/>
    <dgm:cxn modelId="{DF70E79C-316A-4669-B9FD-6B3CD85F961E}" type="presOf" srcId="{57114604-44FC-4217-9BB5-F1AC5767DB81}" destId="{F3002175-A91A-46B6-954E-020AA02CF444}" srcOrd="0" destOrd="0" presId="urn:microsoft.com/office/officeart/2005/8/layout/orgChart1"/>
    <dgm:cxn modelId="{47BEF19C-EF39-4A78-8E5C-59ED3DFE82C0}" srcId="{748B82CE-8239-496F-B731-D2EAA7986198}" destId="{328594CE-3EB5-4D12-B14C-545C5BF51F60}" srcOrd="2" destOrd="0" parTransId="{44D59535-0CA3-4D60-90F8-6FE7CD37391D}" sibTransId="{5E61848D-CD0E-4B9C-A72D-E86F512E053E}"/>
    <dgm:cxn modelId="{AF0D5A9D-EB23-49F3-84DC-0F664A75B7F0}" type="presOf" srcId="{6DC1DA4B-2E69-417A-84CE-585112C18080}" destId="{C70FCA17-8946-4A7C-98BD-D28CAC2A0ACF}" srcOrd="0" destOrd="0" presId="urn:microsoft.com/office/officeart/2005/8/layout/orgChart1"/>
    <dgm:cxn modelId="{4204F49D-D2F8-4805-ABD3-D3D2E504F773}" srcId="{57114604-44FC-4217-9BB5-F1AC5767DB81}" destId="{77568473-D499-4B95-A1BF-CADA04A5223F}" srcOrd="1" destOrd="0" parTransId="{860D076A-729F-44EE-8ED2-CF0C4A9E646C}" sibTransId="{E986990C-7B0D-495B-ACFF-7355DBAD2CFE}"/>
    <dgm:cxn modelId="{96B5169F-0475-45F5-979E-0486EFBAC335}" type="presOf" srcId="{C506F90F-0EBE-4F50-8115-BE53F1BB874A}" destId="{A914FE84-4D44-4B34-BA2C-B670714F0AB7}" srcOrd="1" destOrd="0" presId="urn:microsoft.com/office/officeart/2005/8/layout/orgChart1"/>
    <dgm:cxn modelId="{545AF2A3-BB88-466A-9FD4-C0FCEF698D4E}" type="presOf" srcId="{50A35B0D-5FC9-4421-9F38-E262DA27B636}" destId="{2DF5B5BD-E562-4429-9A5A-DF6395AD6C1E}" srcOrd="0" destOrd="0" presId="urn:microsoft.com/office/officeart/2005/8/layout/orgChart1"/>
    <dgm:cxn modelId="{11EA80A5-ABCF-42F7-864E-A150E0BF70F2}" type="presOf" srcId="{E577CF6A-78AE-4940-AA4E-9DC67718D119}" destId="{38B0981F-A634-4228-BB1B-E777CC1143B1}" srcOrd="0" destOrd="0" presId="urn:microsoft.com/office/officeart/2005/8/layout/orgChart1"/>
    <dgm:cxn modelId="{AB326FA6-49C5-43A8-A4FD-703B830691C1}" type="presOf" srcId="{E4C9A92B-FAF4-4A29-81BC-05BDB4CB570E}" destId="{81BBF788-27F2-4C40-A64F-D3FE06756A7B}" srcOrd="0" destOrd="0" presId="urn:microsoft.com/office/officeart/2005/8/layout/orgChart1"/>
    <dgm:cxn modelId="{C095D0A9-5E4A-42C8-A586-DB2832E8BA9E}" type="presOf" srcId="{86C5B1D2-5AC9-44C4-ACA8-1B4D6514E274}" destId="{2D5CF333-6E3A-44B8-891D-8786CCCD4D18}" srcOrd="0" destOrd="0" presId="urn:microsoft.com/office/officeart/2005/8/layout/orgChart1"/>
    <dgm:cxn modelId="{DAF37FAD-173F-42BC-8776-0F8F74F5C9D4}" type="presOf" srcId="{43F82950-426E-4E4C-A780-9112891A98DB}" destId="{BED8A6A6-9C63-4958-861B-ED20C64D75EF}" srcOrd="1" destOrd="0" presId="urn:microsoft.com/office/officeart/2005/8/layout/orgChart1"/>
    <dgm:cxn modelId="{1DBD38AE-608B-4421-AD78-6C11C65E2E4F}" type="presOf" srcId="{85135525-3365-4EA1-9FAE-9C42B72F9346}" destId="{94A0A068-7885-4C85-8ADC-E58B92084E7C}" srcOrd="1" destOrd="0" presId="urn:microsoft.com/office/officeart/2005/8/layout/orgChart1"/>
    <dgm:cxn modelId="{93F38AAE-8D75-4EDC-AF85-EFCA57917004}" srcId="{57114604-44FC-4217-9BB5-F1AC5767DB81}" destId="{6714ED02-8E6D-4C8A-9D8D-32C41EE207ED}" srcOrd="2" destOrd="0" parTransId="{3F245C05-FED0-434C-8256-8FA585381E4D}" sibTransId="{9903CFCD-E03B-496A-92C3-B155C52AC17D}"/>
    <dgm:cxn modelId="{E15DAFAE-103F-45D5-BA89-79CD48964439}" type="presOf" srcId="{AD41A6A4-FED4-4AAA-8D01-2C5EFBEB48CD}" destId="{D79A3054-E9BA-4F4F-BB2C-48E46A08C159}" srcOrd="1" destOrd="0" presId="urn:microsoft.com/office/officeart/2005/8/layout/orgChart1"/>
    <dgm:cxn modelId="{F0FBB9B0-7622-4522-A82D-637DFBDD6458}" type="presOf" srcId="{2BB892AD-7FC5-4E0B-9AF3-7CA41C9D5F2F}" destId="{74E74B11-56BB-4ACC-B35E-CA71E1105C9E}" srcOrd="0" destOrd="0" presId="urn:microsoft.com/office/officeart/2005/8/layout/orgChart1"/>
    <dgm:cxn modelId="{A54295B1-8070-4AA2-87ED-D632E36793D9}" type="presOf" srcId="{981E29DF-43AE-47A9-8748-C5E5019A1096}" destId="{6816EB7B-3B8F-4312-9352-79560D359336}" srcOrd="0" destOrd="0" presId="urn:microsoft.com/office/officeart/2005/8/layout/orgChart1"/>
    <dgm:cxn modelId="{2280E3B2-820F-421D-ABA8-F44D26F9A5B4}" srcId="{85135525-3365-4EA1-9FAE-9C42B72F9346}" destId="{57114604-44FC-4217-9BB5-F1AC5767DB81}" srcOrd="0" destOrd="0" parTransId="{F4D40488-304A-495D-9A99-8F67DF82248A}" sibTransId="{A1A0854C-5608-428E-A7B0-CB9557965838}"/>
    <dgm:cxn modelId="{B0DF4AB3-B536-4F32-AABF-6FA30C9C113B}" srcId="{3A21394D-EB2B-40F0-802D-73DA8A8E27AE}" destId="{D19DBD1C-9A26-4C8E-9078-40BA97D8906A}" srcOrd="0" destOrd="0" parTransId="{50A35B0D-5FC9-4421-9F38-E262DA27B636}" sibTransId="{B5EAF6D6-8FE4-4F6A-A03B-C4790852E986}"/>
    <dgm:cxn modelId="{E853E7B4-5D18-43F2-8AE2-C8F3EA94FCA0}" srcId="{234230A1-255F-4422-B2FD-4FF02F38C15D}" destId="{43F82950-426E-4E4C-A780-9112891A98DB}" srcOrd="0" destOrd="0" parTransId="{BFDA2B26-4D60-4309-888C-1AA6A828706F}" sibTransId="{C30259CA-B03F-499D-96A8-C1A8B5617ACA}"/>
    <dgm:cxn modelId="{D6A052B6-47E0-4D98-A432-F8681844E068}" type="presOf" srcId="{C506F90F-0EBE-4F50-8115-BE53F1BB874A}" destId="{28082C35-9386-40CD-9B22-67CFD4695135}" srcOrd="0" destOrd="0" presId="urn:microsoft.com/office/officeart/2005/8/layout/orgChart1"/>
    <dgm:cxn modelId="{3335C7B7-5800-425D-9CF5-E72073AF9BFA}" type="presOf" srcId="{4739E2AA-A895-4C17-AFD7-CF210F3730C5}" destId="{B405ECD9-20D2-43CE-AA54-A6DB8545C709}" srcOrd="0" destOrd="0" presId="urn:microsoft.com/office/officeart/2005/8/layout/orgChart1"/>
    <dgm:cxn modelId="{EE3D53BB-71CB-48FA-A865-CE7B2665AEE8}" type="presOf" srcId="{E4C9A92B-FAF4-4A29-81BC-05BDB4CB570E}" destId="{F2E2B2D6-13AB-4489-A3FB-32EC1E8E1B39}" srcOrd="1" destOrd="0" presId="urn:microsoft.com/office/officeart/2005/8/layout/orgChart1"/>
    <dgm:cxn modelId="{5CD5F4BB-7B7C-475E-A810-E233BB39E910}" type="presOf" srcId="{BFDA2B26-4D60-4309-888C-1AA6A828706F}" destId="{E8F27C68-E846-4035-B25C-AFDB5C1484F7}" srcOrd="0" destOrd="0" presId="urn:microsoft.com/office/officeart/2005/8/layout/orgChart1"/>
    <dgm:cxn modelId="{A73662BC-7322-4D2C-AA5F-2B44D8C713DA}" srcId="{748B82CE-8239-496F-B731-D2EAA7986198}" destId="{C506F90F-0EBE-4F50-8115-BE53F1BB874A}" srcOrd="1" destOrd="0" parTransId="{2A7F63BF-B7A5-4A45-9325-8DBCA39AB2A6}" sibTransId="{639A1993-A1F8-4F45-BD5E-C0ACDFF4073A}"/>
    <dgm:cxn modelId="{6360D4BC-8D55-4700-9BB1-5BAD033C08F3}" type="presOf" srcId="{77568473-D499-4B95-A1BF-CADA04A5223F}" destId="{50D33CE1-0CF7-4698-81E9-538B96A03D2E}" srcOrd="1" destOrd="0" presId="urn:microsoft.com/office/officeart/2005/8/layout/orgChart1"/>
    <dgm:cxn modelId="{0DDBDEBC-7548-43D9-9277-7E78F4FAB5A9}" type="presOf" srcId="{91D42E57-CA40-42FF-8919-E0CD401D07BC}" destId="{1D1E463C-06A9-42F0-A358-A05A835B99C4}" srcOrd="1" destOrd="0" presId="urn:microsoft.com/office/officeart/2005/8/layout/orgChart1"/>
    <dgm:cxn modelId="{4C244FC0-F162-4613-903F-A75C14A37B48}" srcId="{107A57F3-A12E-4799-BF7D-7D0A96B9E5F5}" destId="{AC5AAE15-E7E7-4DF4-89FA-D26D5E3BDD03}" srcOrd="0" destOrd="0" parTransId="{7480A27F-0581-4C41-A798-1D3023460D83}" sibTransId="{893877BB-B964-4A44-819D-0DFBFE18C6BD}"/>
    <dgm:cxn modelId="{7A022BC1-8017-47C0-B5D3-BEB9A2DAF6CB}" type="presOf" srcId="{25708081-151C-47C5-90A7-90E4CFB176E6}" destId="{03CE5931-AABA-4C13-B484-7D8DF0BBB0D3}" srcOrd="1" destOrd="0" presId="urn:microsoft.com/office/officeart/2005/8/layout/orgChart1"/>
    <dgm:cxn modelId="{E8EE0DC2-14D5-4370-84BF-862B893A63A7}" type="presOf" srcId="{9FC1185A-5FCE-4790-9DD6-A24C75CA9367}" destId="{E2BA9FF0-1494-48A2-8505-6094BB4D22CE}" srcOrd="0" destOrd="0" presId="urn:microsoft.com/office/officeart/2005/8/layout/orgChart1"/>
    <dgm:cxn modelId="{85896FC3-CBDF-4F32-9B10-9F40D6E0A2AE}" type="presOf" srcId="{748B82CE-8239-496F-B731-D2EAA7986198}" destId="{46172739-7FDC-4DEF-A1CC-83D99611FC0E}" srcOrd="1" destOrd="0" presId="urn:microsoft.com/office/officeart/2005/8/layout/orgChart1"/>
    <dgm:cxn modelId="{7F658AC4-CCA5-498E-94B8-6F897C9C0D24}" type="presOf" srcId="{02FDB548-4028-4BB1-9110-5C09532708D4}" destId="{7A125DEE-3193-4A1F-AD93-E690D66ADE46}" srcOrd="0" destOrd="0" presId="urn:microsoft.com/office/officeart/2005/8/layout/orgChart1"/>
    <dgm:cxn modelId="{0B31ADC4-2E86-492C-B5C4-3C7486C83411}" type="presOf" srcId="{A8A09DDA-AA70-4354-8007-A9C2C49828F7}" destId="{E197FFD2-37B6-4BC7-990C-4305924006C4}" srcOrd="0" destOrd="0" presId="urn:microsoft.com/office/officeart/2005/8/layout/orgChart1"/>
    <dgm:cxn modelId="{D119C3C4-9160-4E68-9410-6D9F8B8DC2AC}" type="presOf" srcId="{4AEF9604-46F0-4242-AA15-9455A3F3AA9E}" destId="{81FD7088-9244-4713-94DD-2343E5AAC5D5}" srcOrd="1" destOrd="0" presId="urn:microsoft.com/office/officeart/2005/8/layout/orgChart1"/>
    <dgm:cxn modelId="{ADBACFC6-483F-48DC-855C-7F06DA924732}" type="presOf" srcId="{2BC6C0F8-198B-41B3-9738-C722E256FE62}" destId="{955E07A3-A47C-42DF-B08E-95659A583B54}" srcOrd="1" destOrd="0" presId="urn:microsoft.com/office/officeart/2005/8/layout/orgChart1"/>
    <dgm:cxn modelId="{9A33EDC9-8C37-4928-A736-8D9A3F80745C}" type="presOf" srcId="{5E3FBB98-53A8-4BEE-A4FF-9F49629D8407}" destId="{36FCA7DD-6161-43D2-B2D7-C96EBD9C6032}" srcOrd="0" destOrd="0" presId="urn:microsoft.com/office/officeart/2005/8/layout/orgChart1"/>
    <dgm:cxn modelId="{C6FE34CB-D987-4428-89BE-6AC8BDF7D9A6}" srcId="{A95497B7-6F0F-40D8-AEBF-4DB14A5F8961}" destId="{E577CF6A-78AE-4940-AA4E-9DC67718D119}" srcOrd="1" destOrd="0" parTransId="{CC8404D1-CD89-4B68-B97D-A955EF9DCDFE}" sibTransId="{39F8DA2A-A02C-4A75-84B0-167609907E10}"/>
    <dgm:cxn modelId="{816E4BCD-69EE-4187-A548-0CD06B134A76}" type="presOf" srcId="{53598CBE-3871-46E8-AB2F-9513CFE3E9CA}" destId="{7C6A7A81-FFBA-4675-945D-21A42E5B99A5}" srcOrd="1" destOrd="0" presId="urn:microsoft.com/office/officeart/2005/8/layout/orgChart1"/>
    <dgm:cxn modelId="{E7F283D0-D7A4-45C9-AB87-D93898CCC671}" type="presOf" srcId="{66D899F6-667B-4B27-B21D-65A5F10CDC80}" destId="{5F53571A-A661-4D4A-944D-A4AD558EBEC8}" srcOrd="0" destOrd="0" presId="urn:microsoft.com/office/officeart/2005/8/layout/orgChart1"/>
    <dgm:cxn modelId="{7CFDFED1-6641-4F2F-81A5-55705A40B0E8}" type="presOf" srcId="{7C7CBE94-B63F-44BF-A1DA-45A323B7480F}" destId="{8402B8DE-4FA0-496C-A8CE-3B2BFDD04996}" srcOrd="0" destOrd="0" presId="urn:microsoft.com/office/officeart/2005/8/layout/orgChart1"/>
    <dgm:cxn modelId="{BF237AD6-1630-4742-8EC7-6C732197A47F}" srcId="{3E0C13BD-0921-4436-8A66-B87FCE4094A5}" destId="{02FDB548-4028-4BB1-9110-5C09532708D4}" srcOrd="2" destOrd="0" parTransId="{F3C97BB2-978F-4D2F-8D2D-150EC228129F}" sibTransId="{D2C94B0A-F15D-4D63-AD9F-845F38CBDFEC}"/>
    <dgm:cxn modelId="{8F12D7D6-41AF-42BE-9388-EAF03664D13B}" srcId="{107A57F3-A12E-4799-BF7D-7D0A96B9E5F5}" destId="{25708081-151C-47C5-90A7-90E4CFB176E6}" srcOrd="1" destOrd="0" parTransId="{2C23D881-6E32-46B7-8B64-97EAB14E2CC3}" sibTransId="{56699469-E979-4AEF-BCC5-36075A1C858F}"/>
    <dgm:cxn modelId="{FA87F0D7-EB9C-448D-A3D8-81D9C3ABF3E1}" type="presOf" srcId="{2A7F63BF-B7A5-4A45-9325-8DBCA39AB2A6}" destId="{F3D8214A-F2C9-4CD6-8410-098FF68389C9}" srcOrd="0" destOrd="0" presId="urn:microsoft.com/office/officeart/2005/8/layout/orgChart1"/>
    <dgm:cxn modelId="{61E5F6DB-21F0-4E7B-84FC-5C4251662B31}" srcId="{43F82950-426E-4E4C-A780-9112891A98DB}" destId="{107A57F3-A12E-4799-BF7D-7D0A96B9E5F5}" srcOrd="1" destOrd="0" parTransId="{667F8E91-71CE-4309-92FA-DD6DCC0D9544}" sibTransId="{4BC47CE4-D211-4A39-BC6D-34E5CE4A948B}"/>
    <dgm:cxn modelId="{B46A7BDC-FACC-487E-8205-CBEB4861D74B}" type="presOf" srcId="{E577CF6A-78AE-4940-AA4E-9DC67718D119}" destId="{A9D632AA-8B33-448B-A983-B25076FE6472}" srcOrd="1" destOrd="0" presId="urn:microsoft.com/office/officeart/2005/8/layout/orgChart1"/>
    <dgm:cxn modelId="{249AD5DE-043A-43BF-BC34-D03977444E57}" type="presOf" srcId="{7FA4E019-E40C-4851-A4B0-0A294C339A86}" destId="{5845C10E-4DC1-4AA7-81CD-85D6AA74F2BF}" srcOrd="0" destOrd="0" presId="urn:microsoft.com/office/officeart/2005/8/layout/orgChart1"/>
    <dgm:cxn modelId="{201BE1DF-516D-4939-92BA-5D23F5D11629}" type="presOf" srcId="{A47F35A8-3FFF-4DF0-9D16-604DD358B486}" destId="{B547ADD1-D947-4197-A963-7642CCBBEBA1}" srcOrd="1" destOrd="0" presId="urn:microsoft.com/office/officeart/2005/8/layout/orgChart1"/>
    <dgm:cxn modelId="{14A9DBE0-6FAA-4198-99A9-3B16D086A563}" type="presOf" srcId="{B71F4560-7BBC-4CA7-93F9-9617A404AFA0}" destId="{A57ADE67-A262-49FB-BF85-180AB8BD0982}" srcOrd="0" destOrd="0" presId="urn:microsoft.com/office/officeart/2005/8/layout/orgChart1"/>
    <dgm:cxn modelId="{61E21EE2-191A-4811-B603-166ABED35217}" type="presOf" srcId="{A95497B7-6F0F-40D8-AEBF-4DB14A5F8961}" destId="{64E47AD1-E95E-4857-8C12-D6A5C1AA35EF}" srcOrd="1" destOrd="0" presId="urn:microsoft.com/office/officeart/2005/8/layout/orgChart1"/>
    <dgm:cxn modelId="{90990EE3-8BAB-4B64-8F7F-95CAE0484289}" srcId="{3A21394D-EB2B-40F0-802D-73DA8A8E27AE}" destId="{7FA4E019-E40C-4851-A4B0-0A294C339A86}" srcOrd="2" destOrd="0" parTransId="{EAA17C35-5301-4284-8CEF-81FE42B8B072}" sibTransId="{CE829B5B-A871-4539-8E7D-05645815B739}"/>
    <dgm:cxn modelId="{2D3D30E3-01C0-43FA-8A35-70CF2DF4B18F}" type="presOf" srcId="{764DFDD6-606F-40CC-80D5-937FB3C29499}" destId="{B35C8572-956E-4CC8-9D3B-35B92D7F7EA3}" srcOrd="0" destOrd="0" presId="urn:microsoft.com/office/officeart/2005/8/layout/orgChart1"/>
    <dgm:cxn modelId="{991F7FE3-EEA5-48E7-BED7-F6BE0F4C52E8}" srcId="{A95497B7-6F0F-40D8-AEBF-4DB14A5F8961}" destId="{53598CBE-3871-46E8-AB2F-9513CFE3E9CA}" srcOrd="0" destOrd="0" parTransId="{4739E2AA-A895-4C17-AFD7-CF210F3730C5}" sibTransId="{F4576F5F-5B94-46F5-A2C4-246D7958A181}"/>
    <dgm:cxn modelId="{147E57E5-DAC1-4959-B7DA-E253A4D66A6B}" type="presOf" srcId="{107A57F3-A12E-4799-BF7D-7D0A96B9E5F5}" destId="{E1D00D74-4976-44AA-86B6-F468957D1C08}" srcOrd="1" destOrd="0" presId="urn:microsoft.com/office/officeart/2005/8/layout/orgChart1"/>
    <dgm:cxn modelId="{EB626EE6-CA69-4A9D-8C10-71383D231AB8}" type="presOf" srcId="{748B82CE-8239-496F-B731-D2EAA7986198}" destId="{E366CD45-B320-4975-B4A9-647A41E21F97}" srcOrd="0" destOrd="0" presId="urn:microsoft.com/office/officeart/2005/8/layout/orgChart1"/>
    <dgm:cxn modelId="{9701EEEA-B65C-4D06-915C-2696F8E52540}" type="presOf" srcId="{AC5AAE15-E7E7-4DF4-89FA-D26D5E3BDD03}" destId="{603DCD8A-D1A4-4773-AFC4-7016DFA7545E}" srcOrd="0" destOrd="0" presId="urn:microsoft.com/office/officeart/2005/8/layout/orgChart1"/>
    <dgm:cxn modelId="{AD10DCEE-C0F3-4800-916C-D98A8C385868}" type="presOf" srcId="{85135525-3365-4EA1-9FAE-9C42B72F9346}" destId="{A25512C4-0FE1-4D4F-98DA-5E56B361EC55}" srcOrd="0" destOrd="0" presId="urn:microsoft.com/office/officeart/2005/8/layout/orgChart1"/>
    <dgm:cxn modelId="{0B5099F1-C8E2-43E8-8748-801696536986}" type="presOf" srcId="{EAA17C35-5301-4284-8CEF-81FE42B8B072}" destId="{C0F96FF6-F178-4FD3-9B51-5DB8198595BA}" srcOrd="0" destOrd="0" presId="urn:microsoft.com/office/officeart/2005/8/layout/orgChart1"/>
    <dgm:cxn modelId="{23CD0EF2-1143-49E0-BBB2-4D1CFD53757D}" srcId="{3E0C13BD-0921-4436-8A66-B87FCE4094A5}" destId="{59A0F7B3-2493-4B11-A5E3-67F6258A1025}" srcOrd="1" destOrd="0" parTransId="{B2557179-1FCA-4753-81B9-CB39577C81F8}" sibTransId="{AE513D83-40DA-4550-997A-969C3328331F}"/>
    <dgm:cxn modelId="{22144CF2-B8D5-4520-B58C-5BA2A5A03625}" type="presOf" srcId="{43F82950-426E-4E4C-A780-9112891A98DB}" destId="{DC3DCA72-88A0-411D-A6E9-61F7B7B4B0A5}" srcOrd="0" destOrd="0" presId="urn:microsoft.com/office/officeart/2005/8/layout/orgChart1"/>
    <dgm:cxn modelId="{BCFAB5F3-A9FF-461C-9138-07C8823BCAC6}" type="presOf" srcId="{78DF0AFB-851B-4777-9160-5DD81CEDC40C}" destId="{128A4CC4-79D9-43DF-9C5F-D0FA6B742442}" srcOrd="0" destOrd="0" presId="urn:microsoft.com/office/officeart/2005/8/layout/orgChart1"/>
    <dgm:cxn modelId="{749B39F4-0A8E-49B6-A2B0-AC2309630885}" srcId="{91D42E57-CA40-42FF-8919-E0CD401D07BC}" destId="{2BC6C0F8-198B-41B3-9738-C722E256FE62}" srcOrd="2" destOrd="0" parTransId="{83CB6187-2091-4229-B07F-81A2100D4AC1}" sibTransId="{A9B1B469-E261-4AE2-9DB7-000F51C78C82}"/>
    <dgm:cxn modelId="{ED510AFA-9E47-427E-A073-1613B83EFFF9}" type="presOf" srcId="{830C6FF2-73BF-47ED-B25C-B50141164C6D}" destId="{5D648A97-EAE5-4AEE-8448-E65C57CD9172}" srcOrd="0" destOrd="0" presId="urn:microsoft.com/office/officeart/2005/8/layout/orgChart1"/>
    <dgm:cxn modelId="{2A8E9CFA-4C9F-4CF3-975B-2B349FD3C89F}" type="presOf" srcId="{AC5AAE15-E7E7-4DF4-89FA-D26D5E3BDD03}" destId="{CB7FC50A-159F-4BDE-957D-232BCCBEBC11}" srcOrd="1" destOrd="0" presId="urn:microsoft.com/office/officeart/2005/8/layout/orgChart1"/>
    <dgm:cxn modelId="{9E5DC5FA-3C66-4F85-A8B5-A1C8D76918CF}" type="presOf" srcId="{8A5B487A-6D63-4DD2-AAA9-C34C59EF46AC}" destId="{AC1B2690-4DA7-4D6F-A488-A0519588836A}" srcOrd="0" destOrd="0" presId="urn:microsoft.com/office/officeart/2005/8/layout/orgChart1"/>
    <dgm:cxn modelId="{C9106AFC-63D0-4516-B806-7B402F38E113}" srcId="{A95497B7-6F0F-40D8-AEBF-4DB14A5F8961}" destId="{764DFDD6-606F-40CC-80D5-937FB3C29499}" srcOrd="2" destOrd="0" parTransId="{4E1C0689-737C-4AA3-8730-ECE8AEBAC896}" sibTransId="{29F7168C-9D67-4512-928D-64247C3B12C4}"/>
    <dgm:cxn modelId="{1D9A14FE-5D81-48D7-9C8E-5FAD1E89A4F9}" srcId="{234230A1-255F-4422-B2FD-4FF02F38C15D}" destId="{66D899F6-667B-4B27-B21D-65A5F10CDC80}" srcOrd="1" destOrd="0" parTransId="{4FD1A385-8B07-47FF-942E-F2011D119893}" sibTransId="{812C3BE3-E921-49E3-99F8-89A319E93F5C}"/>
    <dgm:cxn modelId="{998D55FE-8FBA-4E52-8392-5287C4E6022E}" type="presOf" srcId="{328594CE-3EB5-4D12-B14C-545C5BF51F60}" destId="{33A04837-9142-479B-82F0-87BF12EAD389}" srcOrd="1" destOrd="0" presId="urn:microsoft.com/office/officeart/2005/8/layout/orgChart1"/>
    <dgm:cxn modelId="{C1C52676-A0FA-4530-9677-4E37A8625AAA}" type="presParOf" srcId="{E0BB2C0D-5F9F-4EDD-8246-29B812FF2771}" destId="{0586B271-9021-49DC-B37E-0588E490FAD1}" srcOrd="0" destOrd="0" presId="urn:microsoft.com/office/officeart/2005/8/layout/orgChart1"/>
    <dgm:cxn modelId="{1718083F-5590-40DB-88D9-A3541180A4A0}" type="presParOf" srcId="{0586B271-9021-49DC-B37E-0588E490FAD1}" destId="{36EABB87-3C5B-4C3F-845B-BC599746DE1A}" srcOrd="0" destOrd="0" presId="urn:microsoft.com/office/officeart/2005/8/layout/orgChart1"/>
    <dgm:cxn modelId="{98CD6167-CDF8-420A-924A-C098EEE4D0D7}" type="presParOf" srcId="{36EABB87-3C5B-4C3F-845B-BC599746DE1A}" destId="{B1DB50CE-95A6-4BEE-A2D0-B66B2AF663E0}" srcOrd="0" destOrd="0" presId="urn:microsoft.com/office/officeart/2005/8/layout/orgChart1"/>
    <dgm:cxn modelId="{37536223-DF78-4398-AE7A-46A0676D14A5}" type="presParOf" srcId="{36EABB87-3C5B-4C3F-845B-BC599746DE1A}" destId="{D4F69045-5875-45A0-A2B0-4A5B25498EA0}" srcOrd="1" destOrd="0" presId="urn:microsoft.com/office/officeart/2005/8/layout/orgChart1"/>
    <dgm:cxn modelId="{DE5AC495-9DD1-4503-9CE0-BD0DC4BF70A1}" type="presParOf" srcId="{0586B271-9021-49DC-B37E-0588E490FAD1}" destId="{7FD572BE-203E-43FD-8665-4050C34D9E35}" srcOrd="1" destOrd="0" presId="urn:microsoft.com/office/officeart/2005/8/layout/orgChart1"/>
    <dgm:cxn modelId="{F0F27F5A-36C2-4341-932B-9B756A36E8DC}" type="presParOf" srcId="{7FD572BE-203E-43FD-8665-4050C34D9E35}" destId="{E8F27C68-E846-4035-B25C-AFDB5C1484F7}" srcOrd="0" destOrd="0" presId="urn:microsoft.com/office/officeart/2005/8/layout/orgChart1"/>
    <dgm:cxn modelId="{58984FA6-F2D8-43BF-AA18-E8702A8D5F66}" type="presParOf" srcId="{7FD572BE-203E-43FD-8665-4050C34D9E35}" destId="{C1DDCB7D-A212-4B28-A2D6-C00010D44FC8}" srcOrd="1" destOrd="0" presId="urn:microsoft.com/office/officeart/2005/8/layout/orgChart1"/>
    <dgm:cxn modelId="{FA1C6225-DAF7-4367-9D90-07A2730C25DF}" type="presParOf" srcId="{C1DDCB7D-A212-4B28-A2D6-C00010D44FC8}" destId="{716FA1C7-A0C5-414F-BFAB-C748B0AE62E1}" srcOrd="0" destOrd="0" presId="urn:microsoft.com/office/officeart/2005/8/layout/orgChart1"/>
    <dgm:cxn modelId="{40A8F496-A99E-4252-AD54-3472A0F9A462}" type="presParOf" srcId="{716FA1C7-A0C5-414F-BFAB-C748B0AE62E1}" destId="{DC3DCA72-88A0-411D-A6E9-61F7B7B4B0A5}" srcOrd="0" destOrd="0" presId="urn:microsoft.com/office/officeart/2005/8/layout/orgChart1"/>
    <dgm:cxn modelId="{C8D532F7-7884-4D96-8175-1441FCF7B25C}" type="presParOf" srcId="{716FA1C7-A0C5-414F-BFAB-C748B0AE62E1}" destId="{BED8A6A6-9C63-4958-861B-ED20C64D75EF}" srcOrd="1" destOrd="0" presId="urn:microsoft.com/office/officeart/2005/8/layout/orgChart1"/>
    <dgm:cxn modelId="{640D6C3C-CEC0-4922-9936-B3DBB1C0614F}" type="presParOf" srcId="{C1DDCB7D-A212-4B28-A2D6-C00010D44FC8}" destId="{C3DD8C18-985B-46C5-9E09-3650290554FC}" srcOrd="1" destOrd="0" presId="urn:microsoft.com/office/officeart/2005/8/layout/orgChart1"/>
    <dgm:cxn modelId="{9D07AF10-9426-49EC-963F-04DB1444C887}" type="presParOf" srcId="{C3DD8C18-985B-46C5-9E09-3650290554FC}" destId="{74E74B11-56BB-4ACC-B35E-CA71E1105C9E}" srcOrd="0" destOrd="0" presId="urn:microsoft.com/office/officeart/2005/8/layout/orgChart1"/>
    <dgm:cxn modelId="{DFD1352E-B667-417E-A201-566BD446B22B}" type="presParOf" srcId="{C3DD8C18-985B-46C5-9E09-3650290554FC}" destId="{17C9CBC0-6546-42F1-99B3-29DD3F9AB638}" srcOrd="1" destOrd="0" presId="urn:microsoft.com/office/officeart/2005/8/layout/orgChart1"/>
    <dgm:cxn modelId="{89C48BC5-29BF-40FD-8085-991CD6261F46}" type="presParOf" srcId="{17C9CBC0-6546-42F1-99B3-29DD3F9AB638}" destId="{D44C4DE5-212C-4A4D-9FC0-9BFEA1F41151}" srcOrd="0" destOrd="0" presId="urn:microsoft.com/office/officeart/2005/8/layout/orgChart1"/>
    <dgm:cxn modelId="{9D35DFA7-CA6D-4F6A-AA7D-349E824B59CD}" type="presParOf" srcId="{D44C4DE5-212C-4A4D-9FC0-9BFEA1F41151}" destId="{86C8FF66-DDA3-4A8F-B8B1-D76A4D8FFB49}" srcOrd="0" destOrd="0" presId="urn:microsoft.com/office/officeart/2005/8/layout/orgChart1"/>
    <dgm:cxn modelId="{1F27B2DD-3BD4-4DFF-A8BD-2ED1779D29DB}" type="presParOf" srcId="{D44C4DE5-212C-4A4D-9FC0-9BFEA1F41151}" destId="{AFAF6C4B-7959-4CC2-804E-5337548881ED}" srcOrd="1" destOrd="0" presId="urn:microsoft.com/office/officeart/2005/8/layout/orgChart1"/>
    <dgm:cxn modelId="{D7674697-2DF9-4083-8ED9-0406FBDD5661}" type="presParOf" srcId="{17C9CBC0-6546-42F1-99B3-29DD3F9AB638}" destId="{23FD3E71-4E8E-430B-9E8C-E1BD22F1E6C7}" srcOrd="1" destOrd="0" presId="urn:microsoft.com/office/officeart/2005/8/layout/orgChart1"/>
    <dgm:cxn modelId="{EA9E808F-3BBF-4622-9BDE-C31A3F9A9AD7}" type="presParOf" srcId="{23FD3E71-4E8E-430B-9E8C-E1BD22F1E6C7}" destId="{E197FFD2-37B6-4BC7-990C-4305924006C4}" srcOrd="0" destOrd="0" presId="urn:microsoft.com/office/officeart/2005/8/layout/orgChart1"/>
    <dgm:cxn modelId="{1BCF9274-777A-439B-88D7-751DD7224DFA}" type="presParOf" srcId="{23FD3E71-4E8E-430B-9E8C-E1BD22F1E6C7}" destId="{477C3539-BF0D-434F-9A37-9104E286AA0A}" srcOrd="1" destOrd="0" presId="urn:microsoft.com/office/officeart/2005/8/layout/orgChart1"/>
    <dgm:cxn modelId="{B876D678-DE98-4871-B151-7F7792853C60}" type="presParOf" srcId="{477C3539-BF0D-434F-9A37-9104E286AA0A}" destId="{977657C3-EA35-40A2-A335-A227B313537D}" srcOrd="0" destOrd="0" presId="urn:microsoft.com/office/officeart/2005/8/layout/orgChart1"/>
    <dgm:cxn modelId="{25586C69-3B85-4513-9BCD-64F50AC3B7C3}" type="presParOf" srcId="{977657C3-EA35-40A2-A335-A227B313537D}" destId="{CD12AF1C-1C80-42C5-A130-F2737D593613}" srcOrd="0" destOrd="0" presId="urn:microsoft.com/office/officeart/2005/8/layout/orgChart1"/>
    <dgm:cxn modelId="{439CCFD6-6168-4B4F-ADE1-3AEC52050789}" type="presParOf" srcId="{977657C3-EA35-40A2-A335-A227B313537D}" destId="{BF740B2F-A008-46C9-964A-03FF35C205FE}" srcOrd="1" destOrd="0" presId="urn:microsoft.com/office/officeart/2005/8/layout/orgChart1"/>
    <dgm:cxn modelId="{B282E70F-ED75-48B5-BEB9-8594B229DF16}" type="presParOf" srcId="{477C3539-BF0D-434F-9A37-9104E286AA0A}" destId="{680C7016-1817-4043-8ACD-F557CE2A47C0}" srcOrd="1" destOrd="0" presId="urn:microsoft.com/office/officeart/2005/8/layout/orgChart1"/>
    <dgm:cxn modelId="{4D745A62-EEBC-4D0F-BC36-511ECBBA44BC}" type="presParOf" srcId="{477C3539-BF0D-434F-9A37-9104E286AA0A}" destId="{1465D340-63CC-4817-BAA7-53354F1A15FC}" srcOrd="2" destOrd="0" presId="urn:microsoft.com/office/officeart/2005/8/layout/orgChart1"/>
    <dgm:cxn modelId="{100D789A-AEE9-4788-860F-6D4248F10CD0}" type="presParOf" srcId="{23FD3E71-4E8E-430B-9E8C-E1BD22F1E6C7}" destId="{4F9F157F-4919-487F-A76C-07572F79E00E}" srcOrd="2" destOrd="0" presId="urn:microsoft.com/office/officeart/2005/8/layout/orgChart1"/>
    <dgm:cxn modelId="{6C8C825A-D1F2-4952-9642-801D6CCF7EB8}" type="presParOf" srcId="{23FD3E71-4E8E-430B-9E8C-E1BD22F1E6C7}" destId="{A5CAC93B-8E04-4C9A-96BC-0533A56F9FC1}" srcOrd="3" destOrd="0" presId="urn:microsoft.com/office/officeart/2005/8/layout/orgChart1"/>
    <dgm:cxn modelId="{F5431D4D-7AEF-4CAE-945F-D038FECE13C3}" type="presParOf" srcId="{A5CAC93B-8E04-4C9A-96BC-0533A56F9FC1}" destId="{58A3F826-C6F5-4A54-B457-228F74239978}" srcOrd="0" destOrd="0" presId="urn:microsoft.com/office/officeart/2005/8/layout/orgChart1"/>
    <dgm:cxn modelId="{73B98F91-9BF9-4509-8760-2741A94212E3}" type="presParOf" srcId="{58A3F826-C6F5-4A54-B457-228F74239978}" destId="{A077644E-58B2-4E51-AE86-5389EB2871E8}" srcOrd="0" destOrd="0" presId="urn:microsoft.com/office/officeart/2005/8/layout/orgChart1"/>
    <dgm:cxn modelId="{D4162B4B-DBE1-409D-8CAA-F620C6F8DB3B}" type="presParOf" srcId="{58A3F826-C6F5-4A54-B457-228F74239978}" destId="{857A2B36-D8A5-41DE-B920-B16B14CC9E3E}" srcOrd="1" destOrd="0" presId="urn:microsoft.com/office/officeart/2005/8/layout/orgChart1"/>
    <dgm:cxn modelId="{67C76DB8-A3E2-4399-9A42-E00C656D6404}" type="presParOf" srcId="{A5CAC93B-8E04-4C9A-96BC-0533A56F9FC1}" destId="{15E5BC77-4CA0-432A-B675-F54D6FAD5382}" srcOrd="1" destOrd="0" presId="urn:microsoft.com/office/officeart/2005/8/layout/orgChart1"/>
    <dgm:cxn modelId="{F658B477-44E9-4B9C-9916-F21C8DCE4221}" type="presParOf" srcId="{A5CAC93B-8E04-4C9A-96BC-0533A56F9FC1}" destId="{A69147BF-B612-4E6F-B86A-AC35FE285ED3}" srcOrd="2" destOrd="0" presId="urn:microsoft.com/office/officeart/2005/8/layout/orgChart1"/>
    <dgm:cxn modelId="{311692AF-CCE5-4016-9909-03D0C6F5F87A}" type="presParOf" srcId="{23FD3E71-4E8E-430B-9E8C-E1BD22F1E6C7}" destId="{46B70020-C109-4CBD-9102-56911E896734}" srcOrd="4" destOrd="0" presId="urn:microsoft.com/office/officeart/2005/8/layout/orgChart1"/>
    <dgm:cxn modelId="{96DD119A-591E-49AC-A929-19C3FA4DB3B8}" type="presParOf" srcId="{23FD3E71-4E8E-430B-9E8C-E1BD22F1E6C7}" destId="{FB89B043-7A57-4D30-808F-B02059FEB179}" srcOrd="5" destOrd="0" presId="urn:microsoft.com/office/officeart/2005/8/layout/orgChart1"/>
    <dgm:cxn modelId="{49B13E56-5704-4FA8-A21D-A88AD610B0AC}" type="presParOf" srcId="{FB89B043-7A57-4D30-808F-B02059FEB179}" destId="{DCA88E45-F7FF-4992-812C-2B83F30B6A86}" srcOrd="0" destOrd="0" presId="urn:microsoft.com/office/officeart/2005/8/layout/orgChart1"/>
    <dgm:cxn modelId="{C1FC9902-EDB6-4728-8806-AF4BEEEE82D6}" type="presParOf" srcId="{DCA88E45-F7FF-4992-812C-2B83F30B6A86}" destId="{7A125DEE-3193-4A1F-AD93-E690D66ADE46}" srcOrd="0" destOrd="0" presId="urn:microsoft.com/office/officeart/2005/8/layout/orgChart1"/>
    <dgm:cxn modelId="{AC9CE9CE-3F81-429D-B547-AFC9571D68B6}" type="presParOf" srcId="{DCA88E45-F7FF-4992-812C-2B83F30B6A86}" destId="{E8E5FB4C-51E6-41C3-8682-F953E64541F3}" srcOrd="1" destOrd="0" presId="urn:microsoft.com/office/officeart/2005/8/layout/orgChart1"/>
    <dgm:cxn modelId="{FC67D1F0-8B67-47CC-A100-9191927EA126}" type="presParOf" srcId="{FB89B043-7A57-4D30-808F-B02059FEB179}" destId="{D1F4DE79-0A28-429F-856F-D83413855A5F}" srcOrd="1" destOrd="0" presId="urn:microsoft.com/office/officeart/2005/8/layout/orgChart1"/>
    <dgm:cxn modelId="{7263BC8E-C256-4A17-9FA9-3DF94C20AD1F}" type="presParOf" srcId="{FB89B043-7A57-4D30-808F-B02059FEB179}" destId="{7D20A5FC-6EA5-4B29-8FC0-1D933003C11E}" srcOrd="2" destOrd="0" presId="urn:microsoft.com/office/officeart/2005/8/layout/orgChart1"/>
    <dgm:cxn modelId="{DBD33925-A0F7-4BDE-9003-4A1A2A52584B}" type="presParOf" srcId="{17C9CBC0-6546-42F1-99B3-29DD3F9AB638}" destId="{A7C1C033-83B4-499F-8653-153B760B9880}" srcOrd="2" destOrd="0" presId="urn:microsoft.com/office/officeart/2005/8/layout/orgChart1"/>
    <dgm:cxn modelId="{1F535383-699D-4F28-B2B2-E4B2FBC86162}" type="presParOf" srcId="{C3DD8C18-985B-46C5-9E09-3650290554FC}" destId="{EFC2344A-F52E-441B-89F2-5753D8D9180D}" srcOrd="2" destOrd="0" presId="urn:microsoft.com/office/officeart/2005/8/layout/orgChart1"/>
    <dgm:cxn modelId="{34F4C6B1-1B78-42E3-A9C1-6A7A1BF57CDA}" type="presParOf" srcId="{C3DD8C18-985B-46C5-9E09-3650290554FC}" destId="{A391C413-A80F-4A65-AF1A-1EE2E62A2618}" srcOrd="3" destOrd="0" presId="urn:microsoft.com/office/officeart/2005/8/layout/orgChart1"/>
    <dgm:cxn modelId="{E46FFE8C-59D0-4958-8746-34048795E0E2}" type="presParOf" srcId="{A391C413-A80F-4A65-AF1A-1EE2E62A2618}" destId="{A8914ABF-4E1E-4014-9273-AB07567227A7}" srcOrd="0" destOrd="0" presId="urn:microsoft.com/office/officeart/2005/8/layout/orgChart1"/>
    <dgm:cxn modelId="{1E2EF2FB-E3B7-420E-98A5-A587FDABCA89}" type="presParOf" srcId="{A8914ABF-4E1E-4014-9273-AB07567227A7}" destId="{BA27ED21-E530-45E1-88C0-ED780E3E65F6}" srcOrd="0" destOrd="0" presId="urn:microsoft.com/office/officeart/2005/8/layout/orgChart1"/>
    <dgm:cxn modelId="{1480A054-AF42-4BE5-ABA4-3EE0FB193E65}" type="presParOf" srcId="{A8914ABF-4E1E-4014-9273-AB07567227A7}" destId="{E1D00D74-4976-44AA-86B6-F468957D1C08}" srcOrd="1" destOrd="0" presId="urn:microsoft.com/office/officeart/2005/8/layout/orgChart1"/>
    <dgm:cxn modelId="{424BFBCA-E3E8-445F-A884-BEA914B8DBD8}" type="presParOf" srcId="{A391C413-A80F-4A65-AF1A-1EE2E62A2618}" destId="{30A11CED-6D46-4184-AEF1-7B802B9DD750}" srcOrd="1" destOrd="0" presId="urn:microsoft.com/office/officeart/2005/8/layout/orgChart1"/>
    <dgm:cxn modelId="{05D437EA-573A-41A5-90B9-F69D106747B3}" type="presParOf" srcId="{30A11CED-6D46-4184-AEF1-7B802B9DD750}" destId="{3E3290A4-6F7E-4234-A983-C57978FE0C6D}" srcOrd="0" destOrd="0" presId="urn:microsoft.com/office/officeart/2005/8/layout/orgChart1"/>
    <dgm:cxn modelId="{DB319C19-2479-4E93-ABC3-BBCD6F523D1C}" type="presParOf" srcId="{30A11CED-6D46-4184-AEF1-7B802B9DD750}" destId="{789EE2E5-2EB5-42F8-A882-2B89723884DF}" srcOrd="1" destOrd="0" presId="urn:microsoft.com/office/officeart/2005/8/layout/orgChart1"/>
    <dgm:cxn modelId="{4781E12A-6702-4F2D-9776-45F138AA06C4}" type="presParOf" srcId="{789EE2E5-2EB5-42F8-A882-2B89723884DF}" destId="{A1C37ACE-94C5-4C7A-9C93-B9596B7286D0}" srcOrd="0" destOrd="0" presId="urn:microsoft.com/office/officeart/2005/8/layout/orgChart1"/>
    <dgm:cxn modelId="{0F584557-FB1B-450A-91EE-6D781FB541DE}" type="presParOf" srcId="{A1C37ACE-94C5-4C7A-9C93-B9596B7286D0}" destId="{603DCD8A-D1A4-4773-AFC4-7016DFA7545E}" srcOrd="0" destOrd="0" presId="urn:microsoft.com/office/officeart/2005/8/layout/orgChart1"/>
    <dgm:cxn modelId="{6A8E97B0-68B3-48CF-AD86-BA7C2A9C9D8E}" type="presParOf" srcId="{A1C37ACE-94C5-4C7A-9C93-B9596B7286D0}" destId="{CB7FC50A-159F-4BDE-957D-232BCCBEBC11}" srcOrd="1" destOrd="0" presId="urn:microsoft.com/office/officeart/2005/8/layout/orgChart1"/>
    <dgm:cxn modelId="{E80716C3-D0B0-42AB-B75F-27C6F09520D4}" type="presParOf" srcId="{789EE2E5-2EB5-42F8-A882-2B89723884DF}" destId="{9C82FB01-315B-446C-BEAD-ACC9DEADE646}" srcOrd="1" destOrd="0" presId="urn:microsoft.com/office/officeart/2005/8/layout/orgChart1"/>
    <dgm:cxn modelId="{D4DCBC08-1CCE-4F42-B05A-8BE784140B0A}" type="presParOf" srcId="{789EE2E5-2EB5-42F8-A882-2B89723884DF}" destId="{30FBAE98-FC8F-4568-A39C-C95CC156EF8B}" srcOrd="2" destOrd="0" presId="urn:microsoft.com/office/officeart/2005/8/layout/orgChart1"/>
    <dgm:cxn modelId="{B6E5B8B2-2B26-4799-97A8-6803E48F23AB}" type="presParOf" srcId="{30A11CED-6D46-4184-AEF1-7B802B9DD750}" destId="{CF139CF6-D075-4BEE-965C-746CCF30D7EA}" srcOrd="2" destOrd="0" presId="urn:microsoft.com/office/officeart/2005/8/layout/orgChart1"/>
    <dgm:cxn modelId="{263880E2-ABC5-4E4E-9B46-129CD1A7560F}" type="presParOf" srcId="{30A11CED-6D46-4184-AEF1-7B802B9DD750}" destId="{C65ECEEF-953A-474B-BECF-37E770F2CCE3}" srcOrd="3" destOrd="0" presId="urn:microsoft.com/office/officeart/2005/8/layout/orgChart1"/>
    <dgm:cxn modelId="{A7330D51-1D13-43E8-85B5-8F1B26C7A5C9}" type="presParOf" srcId="{C65ECEEF-953A-474B-BECF-37E770F2CCE3}" destId="{6583E32E-E365-40DA-AF74-BB4278BD6E75}" srcOrd="0" destOrd="0" presId="urn:microsoft.com/office/officeart/2005/8/layout/orgChart1"/>
    <dgm:cxn modelId="{9DB2F09D-40C4-43DB-AC07-CC4DC6D07321}" type="presParOf" srcId="{6583E32E-E365-40DA-AF74-BB4278BD6E75}" destId="{FDAC3BA1-09F3-40C5-BFB3-D84A6B041906}" srcOrd="0" destOrd="0" presId="urn:microsoft.com/office/officeart/2005/8/layout/orgChart1"/>
    <dgm:cxn modelId="{33128F11-34D0-4EA9-97D3-3E4351EBEA5F}" type="presParOf" srcId="{6583E32E-E365-40DA-AF74-BB4278BD6E75}" destId="{03CE5931-AABA-4C13-B484-7D8DF0BBB0D3}" srcOrd="1" destOrd="0" presId="urn:microsoft.com/office/officeart/2005/8/layout/orgChart1"/>
    <dgm:cxn modelId="{9BF67800-3568-4F58-AA1C-3534F46C160F}" type="presParOf" srcId="{C65ECEEF-953A-474B-BECF-37E770F2CCE3}" destId="{03FC4155-ACBC-46B8-9919-4A2D5008E473}" srcOrd="1" destOrd="0" presId="urn:microsoft.com/office/officeart/2005/8/layout/orgChart1"/>
    <dgm:cxn modelId="{36F19CAB-3802-48C2-9804-D09BAEB78AF1}" type="presParOf" srcId="{C65ECEEF-953A-474B-BECF-37E770F2CCE3}" destId="{C6BB3A34-9E64-494C-858F-94C2D334F7A0}" srcOrd="2" destOrd="0" presId="urn:microsoft.com/office/officeart/2005/8/layout/orgChart1"/>
    <dgm:cxn modelId="{1DB66057-F146-4EC2-AFFC-4A4E2F77FE35}" type="presParOf" srcId="{30A11CED-6D46-4184-AEF1-7B802B9DD750}" destId="{E2BA9FF0-1494-48A2-8505-6094BB4D22CE}" srcOrd="4" destOrd="0" presId="urn:microsoft.com/office/officeart/2005/8/layout/orgChart1"/>
    <dgm:cxn modelId="{38721103-9F77-48C8-8583-90C8B4B29396}" type="presParOf" srcId="{30A11CED-6D46-4184-AEF1-7B802B9DD750}" destId="{43E9D8D6-19BB-4112-B9E4-98E6E9FEF6E0}" srcOrd="5" destOrd="0" presId="urn:microsoft.com/office/officeart/2005/8/layout/orgChart1"/>
    <dgm:cxn modelId="{531FFD6A-2F84-419B-9C84-BDF0C8EFDDD0}" type="presParOf" srcId="{43E9D8D6-19BB-4112-B9E4-98E6E9FEF6E0}" destId="{08ED4D3D-920A-4CC5-AFED-1B6017A154A9}" srcOrd="0" destOrd="0" presId="urn:microsoft.com/office/officeart/2005/8/layout/orgChart1"/>
    <dgm:cxn modelId="{CE82AF73-02C2-4D4B-9E16-C6473E99EF87}" type="presParOf" srcId="{08ED4D3D-920A-4CC5-AFED-1B6017A154A9}" destId="{04C43F94-E789-475E-8EBA-B64CD6438933}" srcOrd="0" destOrd="0" presId="urn:microsoft.com/office/officeart/2005/8/layout/orgChart1"/>
    <dgm:cxn modelId="{C5A4F561-97D9-4EE6-BC56-14E0302A65A0}" type="presParOf" srcId="{08ED4D3D-920A-4CC5-AFED-1B6017A154A9}" destId="{81FD7088-9244-4713-94DD-2343E5AAC5D5}" srcOrd="1" destOrd="0" presId="urn:microsoft.com/office/officeart/2005/8/layout/orgChart1"/>
    <dgm:cxn modelId="{B4CA60AC-B9F4-4E49-B30B-0AE9B430FD22}" type="presParOf" srcId="{43E9D8D6-19BB-4112-B9E4-98E6E9FEF6E0}" destId="{10CE65F2-7724-43FB-BB89-42BB7F4F0601}" srcOrd="1" destOrd="0" presId="urn:microsoft.com/office/officeart/2005/8/layout/orgChart1"/>
    <dgm:cxn modelId="{8F316E2D-A85C-45D9-B25D-700F92E4E670}" type="presParOf" srcId="{43E9D8D6-19BB-4112-B9E4-98E6E9FEF6E0}" destId="{565EE622-F0E4-4720-9829-F360EE6D6754}" srcOrd="2" destOrd="0" presId="urn:microsoft.com/office/officeart/2005/8/layout/orgChart1"/>
    <dgm:cxn modelId="{7B16F562-D083-44B1-B4EA-9642634EE0EE}" type="presParOf" srcId="{A391C413-A80F-4A65-AF1A-1EE2E62A2618}" destId="{2516F64A-24D7-4EEF-83F8-6A3C8FB8D675}" srcOrd="2" destOrd="0" presId="urn:microsoft.com/office/officeart/2005/8/layout/orgChart1"/>
    <dgm:cxn modelId="{CF1A3B3C-B54B-49F7-BF53-0A4029666538}" type="presParOf" srcId="{C1DDCB7D-A212-4B28-A2D6-C00010D44FC8}" destId="{09AFE458-90AE-4711-BD9F-8DFE2EECB557}" srcOrd="2" destOrd="0" presId="urn:microsoft.com/office/officeart/2005/8/layout/orgChart1"/>
    <dgm:cxn modelId="{548482DB-349F-4008-8F20-4A816C312AF4}" type="presParOf" srcId="{7FD572BE-203E-43FD-8665-4050C34D9E35}" destId="{DB1C2A86-BD32-4663-8262-8B2F39C26ECC}" srcOrd="2" destOrd="0" presId="urn:microsoft.com/office/officeart/2005/8/layout/orgChart1"/>
    <dgm:cxn modelId="{BC0D913F-2F47-4D1D-AA8A-DE068FA71B4C}" type="presParOf" srcId="{7FD572BE-203E-43FD-8665-4050C34D9E35}" destId="{E41EB002-F9E3-4776-9AAA-9D42608B5D67}" srcOrd="3" destOrd="0" presId="urn:microsoft.com/office/officeart/2005/8/layout/orgChart1"/>
    <dgm:cxn modelId="{A854CDE0-CCBE-4F80-9296-1EE6E5A8BF12}" type="presParOf" srcId="{E41EB002-F9E3-4776-9AAA-9D42608B5D67}" destId="{1FAFE912-E42D-4D65-8411-E537D21C2979}" srcOrd="0" destOrd="0" presId="urn:microsoft.com/office/officeart/2005/8/layout/orgChart1"/>
    <dgm:cxn modelId="{77733072-4CFB-42A5-B385-44A7A4FB9553}" type="presParOf" srcId="{1FAFE912-E42D-4D65-8411-E537D21C2979}" destId="{5F53571A-A661-4D4A-944D-A4AD558EBEC8}" srcOrd="0" destOrd="0" presId="urn:microsoft.com/office/officeart/2005/8/layout/orgChart1"/>
    <dgm:cxn modelId="{A21F0E5B-0BB7-438C-9D7D-88B3634A3486}" type="presParOf" srcId="{1FAFE912-E42D-4D65-8411-E537D21C2979}" destId="{C27ED21E-B92D-44F8-9A61-C2619BAC0497}" srcOrd="1" destOrd="0" presId="urn:microsoft.com/office/officeart/2005/8/layout/orgChart1"/>
    <dgm:cxn modelId="{523A78F2-B4E3-4DF9-93B3-64DE4CC26156}" type="presParOf" srcId="{E41EB002-F9E3-4776-9AAA-9D42608B5D67}" destId="{BF4FBB19-56C8-468B-8A9D-15E403BB81D4}" srcOrd="1" destOrd="0" presId="urn:microsoft.com/office/officeart/2005/8/layout/orgChart1"/>
    <dgm:cxn modelId="{33795DB9-7276-4BB7-B6D1-A94D8EC3B3E1}" type="presParOf" srcId="{BF4FBB19-56C8-468B-8A9D-15E403BB81D4}" destId="{13BED45E-B1DD-4393-8A9F-D01767055B45}" srcOrd="0" destOrd="0" presId="urn:microsoft.com/office/officeart/2005/8/layout/orgChart1"/>
    <dgm:cxn modelId="{B4585D4C-5AA2-484B-ABDD-0D438F35893B}" type="presParOf" srcId="{BF4FBB19-56C8-468B-8A9D-15E403BB81D4}" destId="{A04EFA0E-3F03-420D-8D89-66BE29E5BC6F}" srcOrd="1" destOrd="0" presId="urn:microsoft.com/office/officeart/2005/8/layout/orgChart1"/>
    <dgm:cxn modelId="{5B28A5D7-70CD-4010-A5FB-3E1E9B55B96C}" type="presParOf" srcId="{A04EFA0E-3F03-420D-8D89-66BE29E5BC6F}" destId="{2A0A65B6-54E7-4E7D-81EC-3D98E59E4E41}" srcOrd="0" destOrd="0" presId="urn:microsoft.com/office/officeart/2005/8/layout/orgChart1"/>
    <dgm:cxn modelId="{A0ABDAD6-AC3D-4CFD-AB9F-DA79E32177C1}" type="presParOf" srcId="{2A0A65B6-54E7-4E7D-81EC-3D98E59E4E41}" destId="{E366CD45-B320-4975-B4A9-647A41E21F97}" srcOrd="0" destOrd="0" presId="urn:microsoft.com/office/officeart/2005/8/layout/orgChart1"/>
    <dgm:cxn modelId="{0D9DC684-78EF-444C-854A-82021D916C54}" type="presParOf" srcId="{2A0A65B6-54E7-4E7D-81EC-3D98E59E4E41}" destId="{46172739-7FDC-4DEF-A1CC-83D99611FC0E}" srcOrd="1" destOrd="0" presId="urn:microsoft.com/office/officeart/2005/8/layout/orgChart1"/>
    <dgm:cxn modelId="{6DD38624-5046-46A6-8A5A-BD572B6D18EE}" type="presParOf" srcId="{A04EFA0E-3F03-420D-8D89-66BE29E5BC6F}" destId="{BBEF3B5F-9F47-4333-880E-50823D10DFF9}" srcOrd="1" destOrd="0" presId="urn:microsoft.com/office/officeart/2005/8/layout/orgChart1"/>
    <dgm:cxn modelId="{B12D602E-35AF-481F-8993-B9FBF746385C}" type="presParOf" srcId="{BBEF3B5F-9F47-4333-880E-50823D10DFF9}" destId="{B2DA2A1F-237E-42B5-A958-7BBBBFEA014B}" srcOrd="0" destOrd="0" presId="urn:microsoft.com/office/officeart/2005/8/layout/orgChart1"/>
    <dgm:cxn modelId="{13BE2C2A-C305-4771-AF4D-CC35EE9373CD}" type="presParOf" srcId="{BBEF3B5F-9F47-4333-880E-50823D10DFF9}" destId="{45DC829C-7643-42FC-9F5D-B6380F0AB6A3}" srcOrd="1" destOrd="0" presId="urn:microsoft.com/office/officeart/2005/8/layout/orgChart1"/>
    <dgm:cxn modelId="{058F2453-129F-453B-9060-4624744E175C}" type="presParOf" srcId="{45DC829C-7643-42FC-9F5D-B6380F0AB6A3}" destId="{63F835C8-F283-4859-AC71-E45B5239D34B}" srcOrd="0" destOrd="0" presId="urn:microsoft.com/office/officeart/2005/8/layout/orgChart1"/>
    <dgm:cxn modelId="{8D724B8B-320D-4494-9A82-5E0208489E6E}" type="presParOf" srcId="{63F835C8-F283-4859-AC71-E45B5239D34B}" destId="{AD0D438C-FAA0-435C-9FFD-CD62881C5B10}" srcOrd="0" destOrd="0" presId="urn:microsoft.com/office/officeart/2005/8/layout/orgChart1"/>
    <dgm:cxn modelId="{55AC7D6A-71B4-4109-AE18-B955B05B7C02}" type="presParOf" srcId="{63F835C8-F283-4859-AC71-E45B5239D34B}" destId="{D79A3054-E9BA-4F4F-BB2C-48E46A08C159}" srcOrd="1" destOrd="0" presId="urn:microsoft.com/office/officeart/2005/8/layout/orgChart1"/>
    <dgm:cxn modelId="{89FC1C55-3715-4EE3-BBD5-8501ECC6B907}" type="presParOf" srcId="{45DC829C-7643-42FC-9F5D-B6380F0AB6A3}" destId="{07B16294-AEBF-4A68-A83F-AFFA64491745}" srcOrd="1" destOrd="0" presId="urn:microsoft.com/office/officeart/2005/8/layout/orgChart1"/>
    <dgm:cxn modelId="{8DC6244A-93D1-475C-948F-1E55CCDC2CDF}" type="presParOf" srcId="{45DC829C-7643-42FC-9F5D-B6380F0AB6A3}" destId="{8E89C53F-E22B-4379-9524-4FE5BC9BA202}" srcOrd="2" destOrd="0" presId="urn:microsoft.com/office/officeart/2005/8/layout/orgChart1"/>
    <dgm:cxn modelId="{07926E30-8765-4D6B-8226-6B237B6F58CA}" type="presParOf" srcId="{BBEF3B5F-9F47-4333-880E-50823D10DFF9}" destId="{F3D8214A-F2C9-4CD6-8410-098FF68389C9}" srcOrd="2" destOrd="0" presId="urn:microsoft.com/office/officeart/2005/8/layout/orgChart1"/>
    <dgm:cxn modelId="{3AD79590-7061-4434-A0FD-A91F9AF2A9D8}" type="presParOf" srcId="{BBEF3B5F-9F47-4333-880E-50823D10DFF9}" destId="{380E553D-9A3C-45C3-B9E8-6B1209505377}" srcOrd="3" destOrd="0" presId="urn:microsoft.com/office/officeart/2005/8/layout/orgChart1"/>
    <dgm:cxn modelId="{875FF8C5-46BC-4440-AE4E-0EB6A627CF0C}" type="presParOf" srcId="{380E553D-9A3C-45C3-B9E8-6B1209505377}" destId="{4EE41AC9-EE55-49C5-AFB2-B580EC1D83BE}" srcOrd="0" destOrd="0" presId="urn:microsoft.com/office/officeart/2005/8/layout/orgChart1"/>
    <dgm:cxn modelId="{C516D3C0-0063-4E16-B744-57F1022B69ED}" type="presParOf" srcId="{4EE41AC9-EE55-49C5-AFB2-B580EC1D83BE}" destId="{28082C35-9386-40CD-9B22-67CFD4695135}" srcOrd="0" destOrd="0" presId="urn:microsoft.com/office/officeart/2005/8/layout/orgChart1"/>
    <dgm:cxn modelId="{DC91266E-6254-4167-818F-EC2658F4F8DB}" type="presParOf" srcId="{4EE41AC9-EE55-49C5-AFB2-B580EC1D83BE}" destId="{A914FE84-4D44-4B34-BA2C-B670714F0AB7}" srcOrd="1" destOrd="0" presId="urn:microsoft.com/office/officeart/2005/8/layout/orgChart1"/>
    <dgm:cxn modelId="{72DB36C7-A3D1-4BCD-BA57-58E6CF5CF2E2}" type="presParOf" srcId="{380E553D-9A3C-45C3-B9E8-6B1209505377}" destId="{354B8232-2DD5-4C8C-82B2-8C43497EDDC1}" srcOrd="1" destOrd="0" presId="urn:microsoft.com/office/officeart/2005/8/layout/orgChart1"/>
    <dgm:cxn modelId="{C45C0E05-59EF-438E-A1F3-2431D11EA879}" type="presParOf" srcId="{380E553D-9A3C-45C3-B9E8-6B1209505377}" destId="{D4502A9A-CB0A-4DB2-9D29-0313B1A6F0C5}" srcOrd="2" destOrd="0" presId="urn:microsoft.com/office/officeart/2005/8/layout/orgChart1"/>
    <dgm:cxn modelId="{FDD2DFF4-8C3F-452E-A6BE-F399B8572436}" type="presParOf" srcId="{BBEF3B5F-9F47-4333-880E-50823D10DFF9}" destId="{400E7937-9078-4154-A755-39702A62752E}" srcOrd="4" destOrd="0" presId="urn:microsoft.com/office/officeart/2005/8/layout/orgChart1"/>
    <dgm:cxn modelId="{D5A0F340-EB10-4D6C-9625-ACFEBD5C111B}" type="presParOf" srcId="{BBEF3B5F-9F47-4333-880E-50823D10DFF9}" destId="{AF101827-F46B-4AB6-8A9E-7F1E8200E28E}" srcOrd="5" destOrd="0" presId="urn:microsoft.com/office/officeart/2005/8/layout/orgChart1"/>
    <dgm:cxn modelId="{348CCBE6-D8C3-4089-BB0C-811A37433B68}" type="presParOf" srcId="{AF101827-F46B-4AB6-8A9E-7F1E8200E28E}" destId="{EF6159E5-3AF3-4FAD-9146-EBB996B9AF72}" srcOrd="0" destOrd="0" presId="urn:microsoft.com/office/officeart/2005/8/layout/orgChart1"/>
    <dgm:cxn modelId="{3908567C-5FDA-4341-91A6-648496C8A7C4}" type="presParOf" srcId="{EF6159E5-3AF3-4FAD-9146-EBB996B9AF72}" destId="{B1BFDC4F-1DBD-4182-9853-063DA0F36E65}" srcOrd="0" destOrd="0" presId="urn:microsoft.com/office/officeart/2005/8/layout/orgChart1"/>
    <dgm:cxn modelId="{74B61342-ABEA-4480-8033-2005FDA8D8EC}" type="presParOf" srcId="{EF6159E5-3AF3-4FAD-9146-EBB996B9AF72}" destId="{33A04837-9142-479B-82F0-87BF12EAD389}" srcOrd="1" destOrd="0" presId="urn:microsoft.com/office/officeart/2005/8/layout/orgChart1"/>
    <dgm:cxn modelId="{592D8678-9032-42BF-AC5D-0E45E28AF8E0}" type="presParOf" srcId="{AF101827-F46B-4AB6-8A9E-7F1E8200E28E}" destId="{7C91526C-E86E-45EA-A57D-60CFC6C109A8}" srcOrd="1" destOrd="0" presId="urn:microsoft.com/office/officeart/2005/8/layout/orgChart1"/>
    <dgm:cxn modelId="{E810857A-B9D5-47A6-8E2F-2A9149126F97}" type="presParOf" srcId="{AF101827-F46B-4AB6-8A9E-7F1E8200E28E}" destId="{F3714997-7D53-443D-AFE8-A7E10ECAB5EA}" srcOrd="2" destOrd="0" presId="urn:microsoft.com/office/officeart/2005/8/layout/orgChart1"/>
    <dgm:cxn modelId="{CD803647-87B3-4443-B136-E122A02B4313}" type="presParOf" srcId="{A04EFA0E-3F03-420D-8D89-66BE29E5BC6F}" destId="{01248ABC-3C19-4414-89D9-8F232DE5AB7B}" srcOrd="2" destOrd="0" presId="urn:microsoft.com/office/officeart/2005/8/layout/orgChart1"/>
    <dgm:cxn modelId="{7D420898-7EDB-4893-91F5-E4A950D862F2}" type="presParOf" srcId="{BF4FBB19-56C8-468B-8A9D-15E403BB81D4}" destId="{128A4CC4-79D9-43DF-9C5F-D0FA6B742442}" srcOrd="2" destOrd="0" presId="urn:microsoft.com/office/officeart/2005/8/layout/orgChart1"/>
    <dgm:cxn modelId="{5090B5A5-F776-44D3-9ED4-E33564E02BC2}" type="presParOf" srcId="{BF4FBB19-56C8-468B-8A9D-15E403BB81D4}" destId="{417E18F2-979D-4BFC-8A51-8E69C7754E17}" srcOrd="3" destOrd="0" presId="urn:microsoft.com/office/officeart/2005/8/layout/orgChart1"/>
    <dgm:cxn modelId="{62948070-EDA9-48B8-A428-C6F01B1A1A4B}" type="presParOf" srcId="{417E18F2-979D-4BFC-8A51-8E69C7754E17}" destId="{08C6B61A-B72F-402C-AF1F-9ADA96C0B002}" srcOrd="0" destOrd="0" presId="urn:microsoft.com/office/officeart/2005/8/layout/orgChart1"/>
    <dgm:cxn modelId="{2C60B6A0-6C53-48EC-A821-09AA9E358B1D}" type="presParOf" srcId="{08C6B61A-B72F-402C-AF1F-9ADA96C0B002}" destId="{126E79D0-8C62-4849-A6DF-D4C905D1645F}" srcOrd="0" destOrd="0" presId="urn:microsoft.com/office/officeart/2005/8/layout/orgChart1"/>
    <dgm:cxn modelId="{074EB72F-EF76-483F-8B66-468E0775761C}" type="presParOf" srcId="{08C6B61A-B72F-402C-AF1F-9ADA96C0B002}" destId="{344CF364-5BFF-45E0-B935-AFF4F601A3F9}" srcOrd="1" destOrd="0" presId="urn:microsoft.com/office/officeart/2005/8/layout/orgChart1"/>
    <dgm:cxn modelId="{489A9294-35EC-4FE6-97F0-00B9AD9A7167}" type="presParOf" srcId="{417E18F2-979D-4BFC-8A51-8E69C7754E17}" destId="{1860EB83-FD07-47FB-A268-97926E70A67D}" srcOrd="1" destOrd="0" presId="urn:microsoft.com/office/officeart/2005/8/layout/orgChart1"/>
    <dgm:cxn modelId="{6ADAFC1F-66CA-421C-AA18-FDC6CE686EC7}" type="presParOf" srcId="{1860EB83-FD07-47FB-A268-97926E70A67D}" destId="{48ACBD59-9BB2-4FBF-9CA9-07503D0990B8}" srcOrd="0" destOrd="0" presId="urn:microsoft.com/office/officeart/2005/8/layout/orgChart1"/>
    <dgm:cxn modelId="{85C00D1A-8406-4AE1-9AF4-E0623D55D221}" type="presParOf" srcId="{1860EB83-FD07-47FB-A268-97926E70A67D}" destId="{8EA9897A-AE5F-47BA-932D-EA7523260F3F}" srcOrd="1" destOrd="0" presId="urn:microsoft.com/office/officeart/2005/8/layout/orgChart1"/>
    <dgm:cxn modelId="{90B7764D-BB2A-4714-A490-C4403055F0F1}" type="presParOf" srcId="{8EA9897A-AE5F-47BA-932D-EA7523260F3F}" destId="{4E16B4E7-E2C2-4C15-B1BE-1CCF18A19417}" srcOrd="0" destOrd="0" presId="urn:microsoft.com/office/officeart/2005/8/layout/orgChart1"/>
    <dgm:cxn modelId="{03227193-32B1-4C27-AC0F-A4101A9C63EB}" type="presParOf" srcId="{4E16B4E7-E2C2-4C15-B1BE-1CCF18A19417}" destId="{6925810F-1217-480C-B9FC-F695FA750B79}" srcOrd="0" destOrd="0" presId="urn:microsoft.com/office/officeart/2005/8/layout/orgChart1"/>
    <dgm:cxn modelId="{C5AB14FC-46BE-4099-8D62-4A39416C4223}" type="presParOf" srcId="{4E16B4E7-E2C2-4C15-B1BE-1CCF18A19417}" destId="{EF16F005-6E91-408E-849C-AC5C805417A0}" srcOrd="1" destOrd="0" presId="urn:microsoft.com/office/officeart/2005/8/layout/orgChart1"/>
    <dgm:cxn modelId="{43D056FA-DBE0-41E2-B5F4-7088A0B264B5}" type="presParOf" srcId="{8EA9897A-AE5F-47BA-932D-EA7523260F3F}" destId="{E823E1CD-5391-4441-AFB8-87287E8D1043}" srcOrd="1" destOrd="0" presId="urn:microsoft.com/office/officeart/2005/8/layout/orgChart1"/>
    <dgm:cxn modelId="{31554CAA-F40F-49C4-BEEC-BD1D13C0D185}" type="presParOf" srcId="{8EA9897A-AE5F-47BA-932D-EA7523260F3F}" destId="{034EC6B6-0CE7-4E24-97E2-438644283268}" srcOrd="2" destOrd="0" presId="urn:microsoft.com/office/officeart/2005/8/layout/orgChart1"/>
    <dgm:cxn modelId="{CEE0B4AE-11F2-4674-B9D7-E5B79524F761}" type="presParOf" srcId="{1860EB83-FD07-47FB-A268-97926E70A67D}" destId="{5D648A97-EAE5-4AEE-8448-E65C57CD9172}" srcOrd="2" destOrd="0" presId="urn:microsoft.com/office/officeart/2005/8/layout/orgChart1"/>
    <dgm:cxn modelId="{860C53B3-3565-4703-A9EE-2D2039307A9C}" type="presParOf" srcId="{1860EB83-FD07-47FB-A268-97926E70A67D}" destId="{2EEE92FA-A54E-45DA-A0A2-5310FA0EDD24}" srcOrd="3" destOrd="0" presId="urn:microsoft.com/office/officeart/2005/8/layout/orgChart1"/>
    <dgm:cxn modelId="{C18F6E89-908C-4588-AA6C-3F477BC688C6}" type="presParOf" srcId="{2EEE92FA-A54E-45DA-A0A2-5310FA0EDD24}" destId="{FCE62D77-CCF3-4136-B00B-82DC05442CE0}" srcOrd="0" destOrd="0" presId="urn:microsoft.com/office/officeart/2005/8/layout/orgChart1"/>
    <dgm:cxn modelId="{E0FBE67A-6C12-4C78-8726-48571CA74011}" type="presParOf" srcId="{FCE62D77-CCF3-4136-B00B-82DC05442CE0}" destId="{81BBF788-27F2-4C40-A64F-D3FE06756A7B}" srcOrd="0" destOrd="0" presId="urn:microsoft.com/office/officeart/2005/8/layout/orgChart1"/>
    <dgm:cxn modelId="{425DA516-17F7-42E0-A15F-04AABF2EDF56}" type="presParOf" srcId="{FCE62D77-CCF3-4136-B00B-82DC05442CE0}" destId="{F2E2B2D6-13AB-4489-A3FB-32EC1E8E1B39}" srcOrd="1" destOrd="0" presId="urn:microsoft.com/office/officeart/2005/8/layout/orgChart1"/>
    <dgm:cxn modelId="{D342D6FB-AB1D-4436-B0E7-14E440194A65}" type="presParOf" srcId="{2EEE92FA-A54E-45DA-A0A2-5310FA0EDD24}" destId="{50C35183-3A24-486E-A93A-2312C016966F}" srcOrd="1" destOrd="0" presId="urn:microsoft.com/office/officeart/2005/8/layout/orgChart1"/>
    <dgm:cxn modelId="{3AEB385D-900A-41FC-859C-B2CA052C75CD}" type="presParOf" srcId="{2EEE92FA-A54E-45DA-A0A2-5310FA0EDD24}" destId="{A0A6E391-B88F-4744-9DA0-50C4DBD75456}" srcOrd="2" destOrd="0" presId="urn:microsoft.com/office/officeart/2005/8/layout/orgChart1"/>
    <dgm:cxn modelId="{8A4DDFBF-553D-4D61-8F91-58D75EAED9FE}" type="presParOf" srcId="{1860EB83-FD07-47FB-A268-97926E70A67D}" destId="{AC1B2690-4DA7-4D6F-A488-A0519588836A}" srcOrd="4" destOrd="0" presId="urn:microsoft.com/office/officeart/2005/8/layout/orgChart1"/>
    <dgm:cxn modelId="{D844F392-07B9-4DDF-97E6-02C3CE311DC7}" type="presParOf" srcId="{1860EB83-FD07-47FB-A268-97926E70A67D}" destId="{9F373A60-69CE-47C9-814D-6A6D9B8F11BB}" srcOrd="5" destOrd="0" presId="urn:microsoft.com/office/officeart/2005/8/layout/orgChart1"/>
    <dgm:cxn modelId="{91FB6A39-58FD-4D6E-AB52-5A4DAAB8943B}" type="presParOf" srcId="{9F373A60-69CE-47C9-814D-6A6D9B8F11BB}" destId="{1FB06ABA-E100-4E15-A73A-62F5B9378461}" srcOrd="0" destOrd="0" presId="urn:microsoft.com/office/officeart/2005/8/layout/orgChart1"/>
    <dgm:cxn modelId="{41A0D31E-60CB-437A-B2D3-0A651F92F0F9}" type="presParOf" srcId="{1FB06ABA-E100-4E15-A73A-62F5B9378461}" destId="{2D6478F1-FF8A-41F5-AB00-9F50E046034F}" srcOrd="0" destOrd="0" presId="urn:microsoft.com/office/officeart/2005/8/layout/orgChart1"/>
    <dgm:cxn modelId="{9FB51C84-924C-4B1A-97F7-682BA8F0EA82}" type="presParOf" srcId="{1FB06ABA-E100-4E15-A73A-62F5B9378461}" destId="{715DCFEE-C040-4ABD-84E3-ADB55BD14721}" srcOrd="1" destOrd="0" presId="urn:microsoft.com/office/officeart/2005/8/layout/orgChart1"/>
    <dgm:cxn modelId="{9BE4298B-4808-49C0-B5F0-09149863BDA7}" type="presParOf" srcId="{9F373A60-69CE-47C9-814D-6A6D9B8F11BB}" destId="{D7296029-1278-4661-85C9-0EB91F01AB6B}" srcOrd="1" destOrd="0" presId="urn:microsoft.com/office/officeart/2005/8/layout/orgChart1"/>
    <dgm:cxn modelId="{5821D4AC-9A29-4C6D-AADA-69A4090172F1}" type="presParOf" srcId="{9F373A60-69CE-47C9-814D-6A6D9B8F11BB}" destId="{356FEF15-B1D4-45B2-87CD-A21FA60F1404}" srcOrd="2" destOrd="0" presId="urn:microsoft.com/office/officeart/2005/8/layout/orgChart1"/>
    <dgm:cxn modelId="{FCE0D040-5427-4A03-92AF-E651E54CBF25}" type="presParOf" srcId="{417E18F2-979D-4BFC-8A51-8E69C7754E17}" destId="{5538DBBA-3FEB-44E1-840A-D20F5747D387}" srcOrd="2" destOrd="0" presId="urn:microsoft.com/office/officeart/2005/8/layout/orgChart1"/>
    <dgm:cxn modelId="{2C883FD8-A71A-4065-B318-9E22137060D3}" type="presParOf" srcId="{E41EB002-F9E3-4776-9AAA-9D42608B5D67}" destId="{9D26E9ED-C625-442F-9645-55C26F2BA475}" srcOrd="2" destOrd="0" presId="urn:microsoft.com/office/officeart/2005/8/layout/orgChart1"/>
    <dgm:cxn modelId="{2D223DD8-D0FA-4264-9C59-B10A82724918}" type="presParOf" srcId="{7FD572BE-203E-43FD-8665-4050C34D9E35}" destId="{6816EB7B-3B8F-4312-9352-79560D359336}" srcOrd="4" destOrd="0" presId="urn:microsoft.com/office/officeart/2005/8/layout/orgChart1"/>
    <dgm:cxn modelId="{90604830-5083-47B6-9466-4A71738B024B}" type="presParOf" srcId="{7FD572BE-203E-43FD-8665-4050C34D9E35}" destId="{417B28B2-0B1A-4061-80D6-E717BFAE4282}" srcOrd="5" destOrd="0" presId="urn:microsoft.com/office/officeart/2005/8/layout/orgChart1"/>
    <dgm:cxn modelId="{0E70213B-2A0B-45DB-8152-D88C132A1A0C}" type="presParOf" srcId="{417B28B2-0B1A-4061-80D6-E717BFAE4282}" destId="{1F3C5466-EDC0-415F-8B73-BDD26DF19D94}" srcOrd="0" destOrd="0" presId="urn:microsoft.com/office/officeart/2005/8/layout/orgChart1"/>
    <dgm:cxn modelId="{C32BC34F-22D4-41E9-815F-FA23407FC92A}" type="presParOf" srcId="{1F3C5466-EDC0-415F-8B73-BDD26DF19D94}" destId="{A25512C4-0FE1-4D4F-98DA-5E56B361EC55}" srcOrd="0" destOrd="0" presId="urn:microsoft.com/office/officeart/2005/8/layout/orgChart1"/>
    <dgm:cxn modelId="{725918C5-87FB-42AA-B2A4-06F76413ABBF}" type="presParOf" srcId="{1F3C5466-EDC0-415F-8B73-BDD26DF19D94}" destId="{94A0A068-7885-4C85-8ADC-E58B92084E7C}" srcOrd="1" destOrd="0" presId="urn:microsoft.com/office/officeart/2005/8/layout/orgChart1"/>
    <dgm:cxn modelId="{3BD57F45-0CA1-471A-B6FE-0B133C7F47FC}" type="presParOf" srcId="{417B28B2-0B1A-4061-80D6-E717BFAE4282}" destId="{A49480F0-7551-430E-89CF-9EA97D4128FB}" srcOrd="1" destOrd="0" presId="urn:microsoft.com/office/officeart/2005/8/layout/orgChart1"/>
    <dgm:cxn modelId="{E9A70ADA-D9FA-4510-BDD6-B06E810683E6}" type="presParOf" srcId="{A49480F0-7551-430E-89CF-9EA97D4128FB}" destId="{CA0DD7D2-6A62-4EA4-B553-4FBD77862752}" srcOrd="0" destOrd="0" presId="urn:microsoft.com/office/officeart/2005/8/layout/orgChart1"/>
    <dgm:cxn modelId="{DBA2F995-9446-41A4-BE62-06F073944AA6}" type="presParOf" srcId="{A49480F0-7551-430E-89CF-9EA97D4128FB}" destId="{579C0D99-728F-4640-AF1F-6780932A325D}" srcOrd="1" destOrd="0" presId="urn:microsoft.com/office/officeart/2005/8/layout/orgChart1"/>
    <dgm:cxn modelId="{C3892B88-1CB5-4912-897A-C39441506D2D}" type="presParOf" srcId="{579C0D99-728F-4640-AF1F-6780932A325D}" destId="{D8A7A96E-C962-4164-A7AB-16096DA2D91F}" srcOrd="0" destOrd="0" presId="urn:microsoft.com/office/officeart/2005/8/layout/orgChart1"/>
    <dgm:cxn modelId="{43DFE60A-967C-48A4-AB8E-276885C72CAD}" type="presParOf" srcId="{D8A7A96E-C962-4164-A7AB-16096DA2D91F}" destId="{F3002175-A91A-46B6-954E-020AA02CF444}" srcOrd="0" destOrd="0" presId="urn:microsoft.com/office/officeart/2005/8/layout/orgChart1"/>
    <dgm:cxn modelId="{9891F45C-0BF9-4AAF-AE67-A509AD73E836}" type="presParOf" srcId="{D8A7A96E-C962-4164-A7AB-16096DA2D91F}" destId="{97983C94-C379-4573-94F1-DB0E8A39B379}" srcOrd="1" destOrd="0" presId="urn:microsoft.com/office/officeart/2005/8/layout/orgChart1"/>
    <dgm:cxn modelId="{AD81B628-0537-4A89-B71D-D835817460A4}" type="presParOf" srcId="{579C0D99-728F-4640-AF1F-6780932A325D}" destId="{8536B625-1D7C-4010-A979-5857628D6A7F}" srcOrd="1" destOrd="0" presId="urn:microsoft.com/office/officeart/2005/8/layout/orgChart1"/>
    <dgm:cxn modelId="{FC053B72-5FBA-4243-BFD8-A0FB5E4C212B}" type="presParOf" srcId="{8536B625-1D7C-4010-A979-5857628D6A7F}" destId="{E4E91BD3-45B5-4CA8-82FD-6AE7B9B12EC4}" srcOrd="0" destOrd="0" presId="urn:microsoft.com/office/officeart/2005/8/layout/orgChart1"/>
    <dgm:cxn modelId="{D352C25D-27AD-44B8-AB72-066BDE04AAFC}" type="presParOf" srcId="{8536B625-1D7C-4010-A979-5857628D6A7F}" destId="{D07D3E74-7E27-4E4C-8FFE-38F1F8A6A2C5}" srcOrd="1" destOrd="0" presId="urn:microsoft.com/office/officeart/2005/8/layout/orgChart1"/>
    <dgm:cxn modelId="{5D81AFAE-768E-4A39-A3EC-302E4DF074DC}" type="presParOf" srcId="{D07D3E74-7E27-4E4C-8FFE-38F1F8A6A2C5}" destId="{B59F4BFA-D841-4A9E-8C72-D409DF64CE04}" srcOrd="0" destOrd="0" presId="urn:microsoft.com/office/officeart/2005/8/layout/orgChart1"/>
    <dgm:cxn modelId="{8DC7342B-6193-4886-9827-999E7EA0FB3E}" type="presParOf" srcId="{B59F4BFA-D841-4A9E-8C72-D409DF64CE04}" destId="{2D5CF333-6E3A-44B8-891D-8786CCCD4D18}" srcOrd="0" destOrd="0" presId="urn:microsoft.com/office/officeart/2005/8/layout/orgChart1"/>
    <dgm:cxn modelId="{94C58488-8750-446E-86B8-E6DE046BDE61}" type="presParOf" srcId="{B59F4BFA-D841-4A9E-8C72-D409DF64CE04}" destId="{1CA7A3D9-D705-4AC0-96C4-BEEFDFECC1D4}" srcOrd="1" destOrd="0" presId="urn:microsoft.com/office/officeart/2005/8/layout/orgChart1"/>
    <dgm:cxn modelId="{8FFC1508-A11A-4875-9ACC-6D4BE4BBEDF8}" type="presParOf" srcId="{D07D3E74-7E27-4E4C-8FFE-38F1F8A6A2C5}" destId="{9C7008BC-2D5F-4184-B06E-3416185838D6}" srcOrd="1" destOrd="0" presId="urn:microsoft.com/office/officeart/2005/8/layout/orgChart1"/>
    <dgm:cxn modelId="{DD74C2A1-CABB-4E4A-9191-F7F819DA6E40}" type="presParOf" srcId="{D07D3E74-7E27-4E4C-8FFE-38F1F8A6A2C5}" destId="{C7502367-DD5E-4015-A77F-D9A68E37C962}" srcOrd="2" destOrd="0" presId="urn:microsoft.com/office/officeart/2005/8/layout/orgChart1"/>
    <dgm:cxn modelId="{73ABBFC9-363C-40D0-ABEF-D3708EBA8DB9}" type="presParOf" srcId="{8536B625-1D7C-4010-A979-5857628D6A7F}" destId="{0D2C38D4-59AA-4847-A315-DAAF5ACD0A7C}" srcOrd="2" destOrd="0" presId="urn:microsoft.com/office/officeart/2005/8/layout/orgChart1"/>
    <dgm:cxn modelId="{F8F11C92-35E2-4046-B464-2B573C6DA6EE}" type="presParOf" srcId="{8536B625-1D7C-4010-A979-5857628D6A7F}" destId="{4D9D6F16-52F3-4744-89B0-833378DD170A}" srcOrd="3" destOrd="0" presId="urn:microsoft.com/office/officeart/2005/8/layout/orgChart1"/>
    <dgm:cxn modelId="{D022CC6F-C477-46A9-8DF3-6D5D7189833C}" type="presParOf" srcId="{4D9D6F16-52F3-4744-89B0-833378DD170A}" destId="{C740F1F7-6839-4631-A776-8FD86E80608E}" srcOrd="0" destOrd="0" presId="urn:microsoft.com/office/officeart/2005/8/layout/orgChart1"/>
    <dgm:cxn modelId="{7CC7AE98-DDBA-4F7C-811F-48ECBB458671}" type="presParOf" srcId="{C740F1F7-6839-4631-A776-8FD86E80608E}" destId="{C5AA76FB-882A-4897-909B-9C66C774D47E}" srcOrd="0" destOrd="0" presId="urn:microsoft.com/office/officeart/2005/8/layout/orgChart1"/>
    <dgm:cxn modelId="{2DE3ACBD-673D-41A7-BED4-45AD9D0AB087}" type="presParOf" srcId="{C740F1F7-6839-4631-A776-8FD86E80608E}" destId="{50D33CE1-0CF7-4698-81E9-538B96A03D2E}" srcOrd="1" destOrd="0" presId="urn:microsoft.com/office/officeart/2005/8/layout/orgChart1"/>
    <dgm:cxn modelId="{31BAE101-7615-4A3D-A968-D7416BCAD0F0}" type="presParOf" srcId="{4D9D6F16-52F3-4744-89B0-833378DD170A}" destId="{B791254C-CE5E-4165-839C-EBCD696DCD96}" srcOrd="1" destOrd="0" presId="urn:microsoft.com/office/officeart/2005/8/layout/orgChart1"/>
    <dgm:cxn modelId="{9B34B578-607D-433F-9842-D085EB5FEFCD}" type="presParOf" srcId="{4D9D6F16-52F3-4744-89B0-833378DD170A}" destId="{5216A062-AF29-4F72-B8E9-96EA4B8CDF6D}" srcOrd="2" destOrd="0" presId="urn:microsoft.com/office/officeart/2005/8/layout/orgChart1"/>
    <dgm:cxn modelId="{F47AF218-C4EF-454B-A24A-DEFF75586C02}" type="presParOf" srcId="{8536B625-1D7C-4010-A979-5857628D6A7F}" destId="{CD33BD1A-FF1C-43E0-8BD3-EE52FAB73705}" srcOrd="4" destOrd="0" presId="urn:microsoft.com/office/officeart/2005/8/layout/orgChart1"/>
    <dgm:cxn modelId="{6D74FA86-3629-407B-BA97-FA09017414FD}" type="presParOf" srcId="{8536B625-1D7C-4010-A979-5857628D6A7F}" destId="{B693E4A7-FEB3-4919-AF87-276531183326}" srcOrd="5" destOrd="0" presId="urn:microsoft.com/office/officeart/2005/8/layout/orgChart1"/>
    <dgm:cxn modelId="{AD5FE4C1-92EC-436E-BDC0-2CCD8F7CF42C}" type="presParOf" srcId="{B693E4A7-FEB3-4919-AF87-276531183326}" destId="{D7E4DF71-B496-43B2-905C-71BDA5E7F695}" srcOrd="0" destOrd="0" presId="urn:microsoft.com/office/officeart/2005/8/layout/orgChart1"/>
    <dgm:cxn modelId="{65CEEFA1-ABDF-4E68-9CB8-650050329788}" type="presParOf" srcId="{D7E4DF71-B496-43B2-905C-71BDA5E7F695}" destId="{358BDDBB-2B48-4A71-BB68-317A2BE06F37}" srcOrd="0" destOrd="0" presId="urn:microsoft.com/office/officeart/2005/8/layout/orgChart1"/>
    <dgm:cxn modelId="{7AB35D47-205C-434E-81A5-12D2D95F0126}" type="presParOf" srcId="{D7E4DF71-B496-43B2-905C-71BDA5E7F695}" destId="{BE00F172-025F-4B7C-93BE-4D3D7E6C58F5}" srcOrd="1" destOrd="0" presId="urn:microsoft.com/office/officeart/2005/8/layout/orgChart1"/>
    <dgm:cxn modelId="{C739E4BC-4EE7-4BC8-88E6-0A0979B3320C}" type="presParOf" srcId="{B693E4A7-FEB3-4919-AF87-276531183326}" destId="{029E83FB-A71A-46D9-893D-FDE773F70BC0}" srcOrd="1" destOrd="0" presId="urn:microsoft.com/office/officeart/2005/8/layout/orgChart1"/>
    <dgm:cxn modelId="{8955CCFF-FDD2-48D7-848D-2F56C5200C05}" type="presParOf" srcId="{B693E4A7-FEB3-4919-AF87-276531183326}" destId="{4D1B1779-0897-402E-8BDD-3E4A9BF4D1D3}" srcOrd="2" destOrd="0" presId="urn:microsoft.com/office/officeart/2005/8/layout/orgChart1"/>
    <dgm:cxn modelId="{D5EAD964-DB67-4260-B3F8-DBB3E53DA571}" type="presParOf" srcId="{579C0D99-728F-4640-AF1F-6780932A325D}" destId="{687AB80A-66A7-4933-B731-BA133CB6CE8A}" srcOrd="2" destOrd="0" presId="urn:microsoft.com/office/officeart/2005/8/layout/orgChart1"/>
    <dgm:cxn modelId="{14427C59-00EF-4675-B899-C062890C2175}" type="presParOf" srcId="{A49480F0-7551-430E-89CF-9EA97D4128FB}" destId="{A9EC6FD4-04EF-4D4E-9B6D-A018E33A1DFF}" srcOrd="2" destOrd="0" presId="urn:microsoft.com/office/officeart/2005/8/layout/orgChart1"/>
    <dgm:cxn modelId="{9A68AC65-FBC2-438F-8FA9-9DC0A15BA3BA}" type="presParOf" srcId="{A49480F0-7551-430E-89CF-9EA97D4128FB}" destId="{AE1B203E-9649-462E-B094-F09EA584DC98}" srcOrd="3" destOrd="0" presId="urn:microsoft.com/office/officeart/2005/8/layout/orgChart1"/>
    <dgm:cxn modelId="{05E9736B-5C7B-4EEB-98F6-99593B26B2FD}" type="presParOf" srcId="{AE1B203E-9649-462E-B094-F09EA584DC98}" destId="{7BE4B278-A0F6-4162-A7C9-FD3B0DB9B20A}" srcOrd="0" destOrd="0" presId="urn:microsoft.com/office/officeart/2005/8/layout/orgChart1"/>
    <dgm:cxn modelId="{24ACBACC-B883-4A01-9AA8-F3B61A87BF53}" type="presParOf" srcId="{7BE4B278-A0F6-4162-A7C9-FD3B0DB9B20A}" destId="{13019F5A-4AF2-4667-8151-93DFA48DD09A}" srcOrd="0" destOrd="0" presId="urn:microsoft.com/office/officeart/2005/8/layout/orgChart1"/>
    <dgm:cxn modelId="{A9983E5E-A421-49FB-8FB8-8E02AE4E4487}" type="presParOf" srcId="{7BE4B278-A0F6-4162-A7C9-FD3B0DB9B20A}" destId="{CFC1CC00-66D4-4754-93AD-68BE2EA944B4}" srcOrd="1" destOrd="0" presId="urn:microsoft.com/office/officeart/2005/8/layout/orgChart1"/>
    <dgm:cxn modelId="{668D567E-ADEF-4A24-A43E-997EC3813EF5}" type="presParOf" srcId="{AE1B203E-9649-462E-B094-F09EA584DC98}" destId="{3BEE8B3D-C1BF-49C6-986C-744F42F70E93}" srcOrd="1" destOrd="0" presId="urn:microsoft.com/office/officeart/2005/8/layout/orgChart1"/>
    <dgm:cxn modelId="{52124474-4D29-448B-B16F-F4CD8719CC96}" type="presParOf" srcId="{3BEE8B3D-C1BF-49C6-986C-744F42F70E93}" destId="{2DF5B5BD-E562-4429-9A5A-DF6395AD6C1E}" srcOrd="0" destOrd="0" presId="urn:microsoft.com/office/officeart/2005/8/layout/orgChart1"/>
    <dgm:cxn modelId="{3358ADF8-D4C9-4A91-9BA8-6892EEF4816C}" type="presParOf" srcId="{3BEE8B3D-C1BF-49C6-986C-744F42F70E93}" destId="{6EDC1A0B-6B06-4BE3-8FFF-3053DD4291BE}" srcOrd="1" destOrd="0" presId="urn:microsoft.com/office/officeart/2005/8/layout/orgChart1"/>
    <dgm:cxn modelId="{4BE53E64-D222-4D13-AF69-F82E321AD7E0}" type="presParOf" srcId="{6EDC1A0B-6B06-4BE3-8FFF-3053DD4291BE}" destId="{59D155AA-1A19-43F6-A5F4-AC915A774B09}" srcOrd="0" destOrd="0" presId="urn:microsoft.com/office/officeart/2005/8/layout/orgChart1"/>
    <dgm:cxn modelId="{2B53643A-3FA4-4F78-9B32-3032CEEFB1B3}" type="presParOf" srcId="{59D155AA-1A19-43F6-A5F4-AC915A774B09}" destId="{3DEF356C-C0EE-476A-97A6-043271D2B156}" srcOrd="0" destOrd="0" presId="urn:microsoft.com/office/officeart/2005/8/layout/orgChart1"/>
    <dgm:cxn modelId="{C8E08B77-56F2-422E-B418-C847EB91C6C0}" type="presParOf" srcId="{59D155AA-1A19-43F6-A5F4-AC915A774B09}" destId="{96A319B9-C96C-443D-A357-081734A1B900}" srcOrd="1" destOrd="0" presId="urn:microsoft.com/office/officeart/2005/8/layout/orgChart1"/>
    <dgm:cxn modelId="{29F786D0-346B-4463-A2B9-E08D1D757325}" type="presParOf" srcId="{6EDC1A0B-6B06-4BE3-8FFF-3053DD4291BE}" destId="{D08F70B4-AB97-4BF0-8746-AA5C9868FCD7}" srcOrd="1" destOrd="0" presId="urn:microsoft.com/office/officeart/2005/8/layout/orgChart1"/>
    <dgm:cxn modelId="{40203523-802C-45C5-8B3E-256C2A62B11D}" type="presParOf" srcId="{6EDC1A0B-6B06-4BE3-8FFF-3053DD4291BE}" destId="{CD5B6C80-76E6-4E2E-AB11-D2DD7AE755D5}" srcOrd="2" destOrd="0" presId="urn:microsoft.com/office/officeart/2005/8/layout/orgChart1"/>
    <dgm:cxn modelId="{F29438D6-DD23-4927-B0E2-F90A7C54478F}" type="presParOf" srcId="{3BEE8B3D-C1BF-49C6-986C-744F42F70E93}" destId="{4E753B57-30C7-452B-A04E-9BA88B8950D5}" srcOrd="2" destOrd="0" presId="urn:microsoft.com/office/officeart/2005/8/layout/orgChart1"/>
    <dgm:cxn modelId="{ADB9E103-DC02-4E08-A5CB-3723C2771DC0}" type="presParOf" srcId="{3BEE8B3D-C1BF-49C6-986C-744F42F70E93}" destId="{8A996EC5-9B9E-44D4-9113-2F5766FD1A06}" srcOrd="3" destOrd="0" presId="urn:microsoft.com/office/officeart/2005/8/layout/orgChart1"/>
    <dgm:cxn modelId="{B4D1AD08-8593-4499-B8D5-9941408BB302}" type="presParOf" srcId="{8A996EC5-9B9E-44D4-9113-2F5766FD1A06}" destId="{19E4447D-498D-441D-B24A-81AEDCAEB98B}" srcOrd="0" destOrd="0" presId="urn:microsoft.com/office/officeart/2005/8/layout/orgChart1"/>
    <dgm:cxn modelId="{5BB5D4A6-41DC-47C6-89CE-20E1F12CF798}" type="presParOf" srcId="{19E4447D-498D-441D-B24A-81AEDCAEB98B}" destId="{CD670B22-5799-4E4D-9FDB-565520D95C4D}" srcOrd="0" destOrd="0" presId="urn:microsoft.com/office/officeart/2005/8/layout/orgChart1"/>
    <dgm:cxn modelId="{A505DB79-92CA-4A24-9589-436461EE0212}" type="presParOf" srcId="{19E4447D-498D-441D-B24A-81AEDCAEB98B}" destId="{B547ADD1-D947-4197-A963-7642CCBBEBA1}" srcOrd="1" destOrd="0" presId="urn:microsoft.com/office/officeart/2005/8/layout/orgChart1"/>
    <dgm:cxn modelId="{20C95F5B-6CAA-41A8-933B-6B9F6400B399}" type="presParOf" srcId="{8A996EC5-9B9E-44D4-9113-2F5766FD1A06}" destId="{A3978D06-40E1-453E-84DB-89CDE33171A6}" srcOrd="1" destOrd="0" presId="urn:microsoft.com/office/officeart/2005/8/layout/orgChart1"/>
    <dgm:cxn modelId="{FAB93E71-32CE-4145-9C59-C6A43CA29B5C}" type="presParOf" srcId="{8A996EC5-9B9E-44D4-9113-2F5766FD1A06}" destId="{4E635E2D-0060-464B-9846-1DD64E45E0BA}" srcOrd="2" destOrd="0" presId="urn:microsoft.com/office/officeart/2005/8/layout/orgChart1"/>
    <dgm:cxn modelId="{8394B5DD-EF07-41A5-AE21-7B3632266AF6}" type="presParOf" srcId="{3BEE8B3D-C1BF-49C6-986C-744F42F70E93}" destId="{C0F96FF6-F178-4FD3-9B51-5DB8198595BA}" srcOrd="4" destOrd="0" presId="urn:microsoft.com/office/officeart/2005/8/layout/orgChart1"/>
    <dgm:cxn modelId="{D24826E0-63F4-4483-BBAF-4D8542ACF642}" type="presParOf" srcId="{3BEE8B3D-C1BF-49C6-986C-744F42F70E93}" destId="{7493C2C0-2E99-47EB-99DE-64F29F8DC260}" srcOrd="5" destOrd="0" presId="urn:microsoft.com/office/officeart/2005/8/layout/orgChart1"/>
    <dgm:cxn modelId="{4A1E1CF4-E232-4FCF-A10C-5B3AF08E4837}" type="presParOf" srcId="{7493C2C0-2E99-47EB-99DE-64F29F8DC260}" destId="{40C816FE-2E5D-4A1B-B756-D1FAF1113D5A}" srcOrd="0" destOrd="0" presId="urn:microsoft.com/office/officeart/2005/8/layout/orgChart1"/>
    <dgm:cxn modelId="{BE1CFBCD-70F5-4A55-A1C3-D1080A7170DA}" type="presParOf" srcId="{40C816FE-2E5D-4A1B-B756-D1FAF1113D5A}" destId="{5845C10E-4DC1-4AA7-81CD-85D6AA74F2BF}" srcOrd="0" destOrd="0" presId="urn:microsoft.com/office/officeart/2005/8/layout/orgChart1"/>
    <dgm:cxn modelId="{A36D6816-B748-4595-86AE-A17AE63D088D}" type="presParOf" srcId="{40C816FE-2E5D-4A1B-B756-D1FAF1113D5A}" destId="{2BC2BDDC-8A8C-4ABF-ACB9-F7ED334920B7}" srcOrd="1" destOrd="0" presId="urn:microsoft.com/office/officeart/2005/8/layout/orgChart1"/>
    <dgm:cxn modelId="{E02553A6-6192-43DC-9045-48111A68FC85}" type="presParOf" srcId="{7493C2C0-2E99-47EB-99DE-64F29F8DC260}" destId="{18CBE7F8-0E00-4735-BDD8-17E5DCE0849C}" srcOrd="1" destOrd="0" presId="urn:microsoft.com/office/officeart/2005/8/layout/orgChart1"/>
    <dgm:cxn modelId="{EB3E7B13-71DD-48CD-95B1-CF1381E78E96}" type="presParOf" srcId="{7493C2C0-2E99-47EB-99DE-64F29F8DC260}" destId="{8EA6C2D8-1A5A-4169-B7A2-11C08D05D2C5}" srcOrd="2" destOrd="0" presId="urn:microsoft.com/office/officeart/2005/8/layout/orgChart1"/>
    <dgm:cxn modelId="{FA1D8161-EFF7-4647-8DFD-0A6590CFCAC5}" type="presParOf" srcId="{AE1B203E-9649-462E-B094-F09EA584DC98}" destId="{A39B2BAE-681D-4C11-AE69-C3434B857D7F}" srcOrd="2" destOrd="0" presId="urn:microsoft.com/office/officeart/2005/8/layout/orgChart1"/>
    <dgm:cxn modelId="{DB520224-B5D5-4996-BB4B-DB549ED7B4C5}" type="presParOf" srcId="{417B28B2-0B1A-4061-80D6-E717BFAE4282}" destId="{741F1419-D23D-41CE-8BC0-C1E9EAB0EBB1}" srcOrd="2" destOrd="0" presId="urn:microsoft.com/office/officeart/2005/8/layout/orgChart1"/>
    <dgm:cxn modelId="{9866DB81-6472-4AC4-B8B9-2B1D78353087}" type="presParOf" srcId="{7FD572BE-203E-43FD-8665-4050C34D9E35}" destId="{36FCA7DD-6161-43D2-B2D7-C96EBD9C6032}" srcOrd="6" destOrd="0" presId="urn:microsoft.com/office/officeart/2005/8/layout/orgChart1"/>
    <dgm:cxn modelId="{B5D1B527-8745-4BC9-8DC5-786C28A845FB}" type="presParOf" srcId="{7FD572BE-203E-43FD-8665-4050C34D9E35}" destId="{34477E78-67C8-45EA-84FD-6236EEE80228}" srcOrd="7" destOrd="0" presId="urn:microsoft.com/office/officeart/2005/8/layout/orgChart1"/>
    <dgm:cxn modelId="{0843637C-0C20-4104-8DF9-9AB1DC99C717}" type="presParOf" srcId="{34477E78-67C8-45EA-84FD-6236EEE80228}" destId="{902EB4AD-F6A5-4E99-AAE4-66F5846C5F24}" srcOrd="0" destOrd="0" presId="urn:microsoft.com/office/officeart/2005/8/layout/orgChart1"/>
    <dgm:cxn modelId="{7B4B12B3-16A6-4407-8EC2-D1024719996D}" type="presParOf" srcId="{902EB4AD-F6A5-4E99-AAE4-66F5846C5F24}" destId="{C70FCA17-8946-4A7C-98BD-D28CAC2A0ACF}" srcOrd="0" destOrd="0" presId="urn:microsoft.com/office/officeart/2005/8/layout/orgChart1"/>
    <dgm:cxn modelId="{5F21BA66-175D-4FA0-B373-DE764020B94F}" type="presParOf" srcId="{902EB4AD-F6A5-4E99-AAE4-66F5846C5F24}" destId="{C82A48F4-4D1D-4F74-B773-204DA4AA954A}" srcOrd="1" destOrd="0" presId="urn:microsoft.com/office/officeart/2005/8/layout/orgChart1"/>
    <dgm:cxn modelId="{20FDACDD-7EA2-402B-AADF-AEBF6E81C5BB}" type="presParOf" srcId="{34477E78-67C8-45EA-84FD-6236EEE80228}" destId="{DADED77E-B519-4C46-A6AA-E58957415383}" srcOrd="1" destOrd="0" presId="urn:microsoft.com/office/officeart/2005/8/layout/orgChart1"/>
    <dgm:cxn modelId="{95FA0724-CC4F-4ACC-9270-8A10A7F262CC}" type="presParOf" srcId="{DADED77E-B519-4C46-A6AA-E58957415383}" destId="{2B2EA1E4-7225-4EC7-B81D-2E9258DE7DC9}" srcOrd="0" destOrd="0" presId="urn:microsoft.com/office/officeart/2005/8/layout/orgChart1"/>
    <dgm:cxn modelId="{9D6B4EE3-3CDD-48D1-96C2-D7E40184F707}" type="presParOf" srcId="{DADED77E-B519-4C46-A6AA-E58957415383}" destId="{F8F4BE14-3886-49A2-BBDB-8A1622AB791C}" srcOrd="1" destOrd="0" presId="urn:microsoft.com/office/officeart/2005/8/layout/orgChart1"/>
    <dgm:cxn modelId="{21327CF3-9064-49A3-8114-03F3C2227C1F}" type="presParOf" srcId="{F8F4BE14-3886-49A2-BBDB-8A1622AB791C}" destId="{55EE75C9-ACD8-4135-9E54-48A1917341AA}" srcOrd="0" destOrd="0" presId="urn:microsoft.com/office/officeart/2005/8/layout/orgChart1"/>
    <dgm:cxn modelId="{E0C87C35-1484-4C1B-BCAC-8DA9481C45A0}" type="presParOf" srcId="{55EE75C9-ACD8-4135-9E54-48A1917341AA}" destId="{CD2DB17D-3794-43BF-A01D-33141A993533}" srcOrd="0" destOrd="0" presId="urn:microsoft.com/office/officeart/2005/8/layout/orgChart1"/>
    <dgm:cxn modelId="{4C7D0AC0-11A3-4CC9-AABD-C16553A64189}" type="presParOf" srcId="{55EE75C9-ACD8-4135-9E54-48A1917341AA}" destId="{1D1E463C-06A9-42F0-A358-A05A835B99C4}" srcOrd="1" destOrd="0" presId="urn:microsoft.com/office/officeart/2005/8/layout/orgChart1"/>
    <dgm:cxn modelId="{53B87359-0A95-4FCC-806F-0B42C61DBBA7}" type="presParOf" srcId="{F8F4BE14-3886-49A2-BBDB-8A1622AB791C}" destId="{50366007-B2C3-4748-97B0-9C141053804C}" srcOrd="1" destOrd="0" presId="urn:microsoft.com/office/officeart/2005/8/layout/orgChart1"/>
    <dgm:cxn modelId="{385FE5AE-217B-4ED4-AF48-95D91C1F0962}" type="presParOf" srcId="{50366007-B2C3-4748-97B0-9C141053804C}" destId="{369A1370-E925-4DE2-89BA-559463D13281}" srcOrd="0" destOrd="0" presId="urn:microsoft.com/office/officeart/2005/8/layout/orgChart1"/>
    <dgm:cxn modelId="{0974B739-5422-4774-9D69-91B79229B404}" type="presParOf" srcId="{50366007-B2C3-4748-97B0-9C141053804C}" destId="{A5D4CCDF-BB69-4851-A310-D5EDB59D2B1A}" srcOrd="1" destOrd="0" presId="urn:microsoft.com/office/officeart/2005/8/layout/orgChart1"/>
    <dgm:cxn modelId="{CFFBED88-B1F6-4EC6-B3B8-D3B4F072E4A3}" type="presParOf" srcId="{A5D4CCDF-BB69-4851-A310-D5EDB59D2B1A}" destId="{AA6349FA-9B66-4A1B-ADF7-2E7677962840}" srcOrd="0" destOrd="0" presId="urn:microsoft.com/office/officeart/2005/8/layout/orgChart1"/>
    <dgm:cxn modelId="{FA862A9C-395A-417B-82E7-8FE56D7B8F4A}" type="presParOf" srcId="{AA6349FA-9B66-4A1B-ADF7-2E7677962840}" destId="{E22809BE-1DDB-4C16-99CC-D2FAAD64D1CC}" srcOrd="0" destOrd="0" presId="urn:microsoft.com/office/officeart/2005/8/layout/orgChart1"/>
    <dgm:cxn modelId="{80614874-E553-4C40-93D0-D6C9946C2ECD}" type="presParOf" srcId="{AA6349FA-9B66-4A1B-ADF7-2E7677962840}" destId="{1A4027FD-04F6-4B24-9BBB-F490057FD9DE}" srcOrd="1" destOrd="0" presId="urn:microsoft.com/office/officeart/2005/8/layout/orgChart1"/>
    <dgm:cxn modelId="{6626B5F0-7046-4D0E-8E1D-88D448986BD4}" type="presParOf" srcId="{A5D4CCDF-BB69-4851-A310-D5EDB59D2B1A}" destId="{2F5CA781-FA32-4E41-8EC5-ABF9083CDA07}" srcOrd="1" destOrd="0" presId="urn:microsoft.com/office/officeart/2005/8/layout/orgChart1"/>
    <dgm:cxn modelId="{17E37771-CE6A-44D6-A42F-27EA29425A4E}" type="presParOf" srcId="{A5D4CCDF-BB69-4851-A310-D5EDB59D2B1A}" destId="{F9E4FF51-F294-4393-BC2D-CBCDA571551F}" srcOrd="2" destOrd="0" presId="urn:microsoft.com/office/officeart/2005/8/layout/orgChart1"/>
    <dgm:cxn modelId="{784A11B8-CAB5-40B8-9AD2-04E3E8763E49}" type="presParOf" srcId="{50366007-B2C3-4748-97B0-9C141053804C}" destId="{A57ADE67-A262-49FB-BF85-180AB8BD0982}" srcOrd="2" destOrd="0" presId="urn:microsoft.com/office/officeart/2005/8/layout/orgChart1"/>
    <dgm:cxn modelId="{A4B9BE99-3DA9-456C-8B1E-4DAAE46A17BA}" type="presParOf" srcId="{50366007-B2C3-4748-97B0-9C141053804C}" destId="{2BA64F58-576B-4B24-8805-14B9BD341097}" srcOrd="3" destOrd="0" presId="urn:microsoft.com/office/officeart/2005/8/layout/orgChart1"/>
    <dgm:cxn modelId="{9A113E14-EB18-4530-9BC2-D7664DC055E7}" type="presParOf" srcId="{2BA64F58-576B-4B24-8805-14B9BD341097}" destId="{123F99B8-70EC-418A-9AAF-EE716E130162}" srcOrd="0" destOrd="0" presId="urn:microsoft.com/office/officeart/2005/8/layout/orgChart1"/>
    <dgm:cxn modelId="{821CDF35-64AC-4A0F-9F37-FABB49038D76}" type="presParOf" srcId="{123F99B8-70EC-418A-9AAF-EE716E130162}" destId="{CFC51554-E428-458C-92C0-F27629EA7B7A}" srcOrd="0" destOrd="0" presId="urn:microsoft.com/office/officeart/2005/8/layout/orgChart1"/>
    <dgm:cxn modelId="{3046E932-92B2-4DB9-8DC3-E9A761EE2949}" type="presParOf" srcId="{123F99B8-70EC-418A-9AAF-EE716E130162}" destId="{B03A433D-08C7-4190-92E5-B4EC34FA77AD}" srcOrd="1" destOrd="0" presId="urn:microsoft.com/office/officeart/2005/8/layout/orgChart1"/>
    <dgm:cxn modelId="{FB1EA01C-559D-4C6A-8E18-7FE0D8347454}" type="presParOf" srcId="{2BA64F58-576B-4B24-8805-14B9BD341097}" destId="{AB2AACF5-9A71-439D-B14B-7F0E429F5C3F}" srcOrd="1" destOrd="0" presId="urn:microsoft.com/office/officeart/2005/8/layout/orgChart1"/>
    <dgm:cxn modelId="{72D39F1C-49EF-463F-994B-3288FD6ED11B}" type="presParOf" srcId="{2BA64F58-576B-4B24-8805-14B9BD341097}" destId="{EB2505CF-7A7B-4071-97A9-F8A2BED5D9F5}" srcOrd="2" destOrd="0" presId="urn:microsoft.com/office/officeart/2005/8/layout/orgChart1"/>
    <dgm:cxn modelId="{389C941A-6F6F-49DF-9BC2-0B4BF94DF1B0}" type="presParOf" srcId="{50366007-B2C3-4748-97B0-9C141053804C}" destId="{4A160502-55A3-4673-B83D-AAC398FFB6F2}" srcOrd="4" destOrd="0" presId="urn:microsoft.com/office/officeart/2005/8/layout/orgChart1"/>
    <dgm:cxn modelId="{69899FCB-75B5-4B69-9F6E-E6D9F7998ADF}" type="presParOf" srcId="{50366007-B2C3-4748-97B0-9C141053804C}" destId="{43CF51DE-7E5D-4632-89EF-36A8C626C182}" srcOrd="5" destOrd="0" presId="urn:microsoft.com/office/officeart/2005/8/layout/orgChart1"/>
    <dgm:cxn modelId="{164C0898-EF50-4241-8FDE-77AE493AA86D}" type="presParOf" srcId="{43CF51DE-7E5D-4632-89EF-36A8C626C182}" destId="{55A8803D-736F-4DC3-8424-C08382599BA9}" srcOrd="0" destOrd="0" presId="urn:microsoft.com/office/officeart/2005/8/layout/orgChart1"/>
    <dgm:cxn modelId="{38267E19-E946-4F45-8AD0-A0DEBC6ED610}" type="presParOf" srcId="{55A8803D-736F-4DC3-8424-C08382599BA9}" destId="{B57FCA1C-1BF8-485F-8FD3-48B168B2E5EE}" srcOrd="0" destOrd="0" presId="urn:microsoft.com/office/officeart/2005/8/layout/orgChart1"/>
    <dgm:cxn modelId="{AE3438C3-4582-4874-8068-82C82C016881}" type="presParOf" srcId="{55A8803D-736F-4DC3-8424-C08382599BA9}" destId="{955E07A3-A47C-42DF-B08E-95659A583B54}" srcOrd="1" destOrd="0" presId="urn:microsoft.com/office/officeart/2005/8/layout/orgChart1"/>
    <dgm:cxn modelId="{5546E2C1-4B2D-481D-A8BB-F626149A7351}" type="presParOf" srcId="{43CF51DE-7E5D-4632-89EF-36A8C626C182}" destId="{06492DA0-D489-4C33-9195-6EEAF5413894}" srcOrd="1" destOrd="0" presId="urn:microsoft.com/office/officeart/2005/8/layout/orgChart1"/>
    <dgm:cxn modelId="{80DFA7E5-6EC9-4098-AA38-33DCBD539395}" type="presParOf" srcId="{43CF51DE-7E5D-4632-89EF-36A8C626C182}" destId="{FEC41DED-FCD8-427A-A619-214925C399AD}" srcOrd="2" destOrd="0" presId="urn:microsoft.com/office/officeart/2005/8/layout/orgChart1"/>
    <dgm:cxn modelId="{50640017-8364-4B85-AF45-D841EBD80387}" type="presParOf" srcId="{F8F4BE14-3886-49A2-BBDB-8A1622AB791C}" destId="{193CA166-AC2A-4D87-83D8-25AE16E9B8CA}" srcOrd="2" destOrd="0" presId="urn:microsoft.com/office/officeart/2005/8/layout/orgChart1"/>
    <dgm:cxn modelId="{707EEC1F-D4A3-4169-99F5-B9DC47CAD907}" type="presParOf" srcId="{DADED77E-B519-4C46-A6AA-E58957415383}" destId="{8402B8DE-4FA0-496C-A8CE-3B2BFDD04996}" srcOrd="2" destOrd="0" presId="urn:microsoft.com/office/officeart/2005/8/layout/orgChart1"/>
    <dgm:cxn modelId="{F80ADDDD-30E9-497D-8B5B-53B136D58E09}" type="presParOf" srcId="{DADED77E-B519-4C46-A6AA-E58957415383}" destId="{08F2E32B-9024-4C44-BC27-AB9D9398F319}" srcOrd="3" destOrd="0" presId="urn:microsoft.com/office/officeart/2005/8/layout/orgChart1"/>
    <dgm:cxn modelId="{3C7B988A-32E3-46FF-B171-F271550DE71D}" type="presParOf" srcId="{08F2E32B-9024-4C44-BC27-AB9D9398F319}" destId="{7F19BC1C-A7DC-43D4-8A3C-80DF2B139497}" srcOrd="0" destOrd="0" presId="urn:microsoft.com/office/officeart/2005/8/layout/orgChart1"/>
    <dgm:cxn modelId="{24CB733D-1B0C-4675-A5FC-D54E09938ADB}" type="presParOf" srcId="{7F19BC1C-A7DC-43D4-8A3C-80DF2B139497}" destId="{967B763D-D884-4438-AB6B-C2F5695AE138}" srcOrd="0" destOrd="0" presId="urn:microsoft.com/office/officeart/2005/8/layout/orgChart1"/>
    <dgm:cxn modelId="{CF2D173F-7ADA-4411-AE4C-E768664348D9}" type="presParOf" srcId="{7F19BC1C-A7DC-43D4-8A3C-80DF2B139497}" destId="{64E47AD1-E95E-4857-8C12-D6A5C1AA35EF}" srcOrd="1" destOrd="0" presId="urn:microsoft.com/office/officeart/2005/8/layout/orgChart1"/>
    <dgm:cxn modelId="{23AD0ED2-8C93-4B21-8CA9-B3D64512AF92}" type="presParOf" srcId="{08F2E32B-9024-4C44-BC27-AB9D9398F319}" destId="{6B50B550-7831-424B-A477-3F998FD6A464}" srcOrd="1" destOrd="0" presId="urn:microsoft.com/office/officeart/2005/8/layout/orgChart1"/>
    <dgm:cxn modelId="{2C62D0BD-F1F3-4DA1-B037-A2A000F581E1}" type="presParOf" srcId="{6B50B550-7831-424B-A477-3F998FD6A464}" destId="{B405ECD9-20D2-43CE-AA54-A6DB8545C709}" srcOrd="0" destOrd="0" presId="urn:microsoft.com/office/officeart/2005/8/layout/orgChart1"/>
    <dgm:cxn modelId="{38E36E3A-2AFE-45DB-80A3-DA53ED41DAB3}" type="presParOf" srcId="{6B50B550-7831-424B-A477-3F998FD6A464}" destId="{F33869C5-7713-4F36-A03A-E7FA7B8167DB}" srcOrd="1" destOrd="0" presId="urn:microsoft.com/office/officeart/2005/8/layout/orgChart1"/>
    <dgm:cxn modelId="{072AC255-8CC1-4729-B6D8-1BC66E5A365E}" type="presParOf" srcId="{F33869C5-7713-4F36-A03A-E7FA7B8167DB}" destId="{B565183F-4D23-4689-9D6A-05CB6830CE4F}" srcOrd="0" destOrd="0" presId="urn:microsoft.com/office/officeart/2005/8/layout/orgChart1"/>
    <dgm:cxn modelId="{19F5AA19-E674-49BF-A453-0DB2D7EE220E}" type="presParOf" srcId="{B565183F-4D23-4689-9D6A-05CB6830CE4F}" destId="{12340F7E-E48D-46A6-BCB9-2921F5C67C17}" srcOrd="0" destOrd="0" presId="urn:microsoft.com/office/officeart/2005/8/layout/orgChart1"/>
    <dgm:cxn modelId="{847FEB0B-BBE1-4AF5-A253-05DD8032078F}" type="presParOf" srcId="{B565183F-4D23-4689-9D6A-05CB6830CE4F}" destId="{7C6A7A81-FFBA-4675-945D-21A42E5B99A5}" srcOrd="1" destOrd="0" presId="urn:microsoft.com/office/officeart/2005/8/layout/orgChart1"/>
    <dgm:cxn modelId="{91D24F78-F269-423C-8C72-88D999C8C3AE}" type="presParOf" srcId="{F33869C5-7713-4F36-A03A-E7FA7B8167DB}" destId="{9B5BA5B5-D0E6-405E-A395-49D1120D4FB2}" srcOrd="1" destOrd="0" presId="urn:microsoft.com/office/officeart/2005/8/layout/orgChart1"/>
    <dgm:cxn modelId="{B74D72A6-FCDA-406C-AD89-6E49E07C9E35}" type="presParOf" srcId="{F33869C5-7713-4F36-A03A-E7FA7B8167DB}" destId="{3F677D61-2C8E-471F-9447-67F435896E6C}" srcOrd="2" destOrd="0" presId="urn:microsoft.com/office/officeart/2005/8/layout/orgChart1"/>
    <dgm:cxn modelId="{04FF80D9-B886-4994-A39A-502E252F16DB}" type="presParOf" srcId="{6B50B550-7831-424B-A477-3F998FD6A464}" destId="{1D439606-43DB-4832-A61B-CBA2061E78A2}" srcOrd="2" destOrd="0" presId="urn:microsoft.com/office/officeart/2005/8/layout/orgChart1"/>
    <dgm:cxn modelId="{C4BDD271-29F8-4347-A481-C701B943A3B3}" type="presParOf" srcId="{6B50B550-7831-424B-A477-3F998FD6A464}" destId="{86E971FC-F17B-4CEC-9488-41730F4B2947}" srcOrd="3" destOrd="0" presId="urn:microsoft.com/office/officeart/2005/8/layout/orgChart1"/>
    <dgm:cxn modelId="{1DA12CDF-D87D-4053-A8C5-6BA63DEBA7C7}" type="presParOf" srcId="{86E971FC-F17B-4CEC-9488-41730F4B2947}" destId="{1D14FD1D-AAD5-4D07-8C87-6DBE46CF22E4}" srcOrd="0" destOrd="0" presId="urn:microsoft.com/office/officeart/2005/8/layout/orgChart1"/>
    <dgm:cxn modelId="{92F8E056-9580-4589-A087-F29084CACF98}" type="presParOf" srcId="{1D14FD1D-AAD5-4D07-8C87-6DBE46CF22E4}" destId="{38B0981F-A634-4228-BB1B-E777CC1143B1}" srcOrd="0" destOrd="0" presId="urn:microsoft.com/office/officeart/2005/8/layout/orgChart1"/>
    <dgm:cxn modelId="{8F70CD92-E33F-4682-B592-D7AC5BD4EF58}" type="presParOf" srcId="{1D14FD1D-AAD5-4D07-8C87-6DBE46CF22E4}" destId="{A9D632AA-8B33-448B-A983-B25076FE6472}" srcOrd="1" destOrd="0" presId="urn:microsoft.com/office/officeart/2005/8/layout/orgChart1"/>
    <dgm:cxn modelId="{9DD87F1A-96C7-426E-A4D1-8DCB6B5C86A1}" type="presParOf" srcId="{86E971FC-F17B-4CEC-9488-41730F4B2947}" destId="{9D00229A-FE2B-46A1-AB14-634A5EC49ED8}" srcOrd="1" destOrd="0" presId="urn:microsoft.com/office/officeart/2005/8/layout/orgChart1"/>
    <dgm:cxn modelId="{FDEA227D-C2E9-43DC-A786-F55FC81D7062}" type="presParOf" srcId="{86E971FC-F17B-4CEC-9488-41730F4B2947}" destId="{3DC1B042-8F2B-4538-B2F1-0AECEA6FEE06}" srcOrd="2" destOrd="0" presId="urn:microsoft.com/office/officeart/2005/8/layout/orgChart1"/>
    <dgm:cxn modelId="{FC5DB2FA-8FE1-4CFC-A343-E97D1806F3EF}" type="presParOf" srcId="{6B50B550-7831-424B-A477-3F998FD6A464}" destId="{5F7A24AB-6C6F-4D94-AD01-5AF6AD07BC6B}" srcOrd="4" destOrd="0" presId="urn:microsoft.com/office/officeart/2005/8/layout/orgChart1"/>
    <dgm:cxn modelId="{0B70BABC-F6F9-4628-BBF9-EED578AE518B}" type="presParOf" srcId="{6B50B550-7831-424B-A477-3F998FD6A464}" destId="{BC197B61-3769-4838-B168-4D80ED7BC770}" srcOrd="5" destOrd="0" presId="urn:microsoft.com/office/officeart/2005/8/layout/orgChart1"/>
    <dgm:cxn modelId="{EDB67592-897E-437C-B6F9-9FE6C7A8A995}" type="presParOf" srcId="{BC197B61-3769-4838-B168-4D80ED7BC770}" destId="{42407ECD-472C-4FA4-8B83-89376E72D204}" srcOrd="0" destOrd="0" presId="urn:microsoft.com/office/officeart/2005/8/layout/orgChart1"/>
    <dgm:cxn modelId="{B3F48770-840A-4DFB-9873-15E3D08F0C99}" type="presParOf" srcId="{42407ECD-472C-4FA4-8B83-89376E72D204}" destId="{B35C8572-956E-4CC8-9D3B-35B92D7F7EA3}" srcOrd="0" destOrd="0" presId="urn:microsoft.com/office/officeart/2005/8/layout/orgChart1"/>
    <dgm:cxn modelId="{73123CEA-23D2-4366-9F2C-5F3F44F871FB}" type="presParOf" srcId="{42407ECD-472C-4FA4-8B83-89376E72D204}" destId="{3497602B-4425-45B7-8522-C8FFD6910F6D}" srcOrd="1" destOrd="0" presId="urn:microsoft.com/office/officeart/2005/8/layout/orgChart1"/>
    <dgm:cxn modelId="{BB2DA70F-AED3-49A4-96E1-7D4981C7C5C9}" type="presParOf" srcId="{BC197B61-3769-4838-B168-4D80ED7BC770}" destId="{A5306FBC-D665-43DD-919F-91FC75808242}" srcOrd="1" destOrd="0" presId="urn:microsoft.com/office/officeart/2005/8/layout/orgChart1"/>
    <dgm:cxn modelId="{56CC339F-C9FF-4002-87B9-1B62FA05BADD}" type="presParOf" srcId="{BC197B61-3769-4838-B168-4D80ED7BC770}" destId="{2E2911B0-70D5-4834-9E7E-FE774B118387}" srcOrd="2" destOrd="0" presId="urn:microsoft.com/office/officeart/2005/8/layout/orgChart1"/>
    <dgm:cxn modelId="{B52CF93A-0859-40CB-B13F-CA8581CD3E97}" type="presParOf" srcId="{08F2E32B-9024-4C44-BC27-AB9D9398F319}" destId="{9719800C-68C4-49ED-BBDB-F75058DD4417}" srcOrd="2" destOrd="0" presId="urn:microsoft.com/office/officeart/2005/8/layout/orgChart1"/>
    <dgm:cxn modelId="{9D040971-534F-435A-99CD-F2F2AA052371}" type="presParOf" srcId="{34477E78-67C8-45EA-84FD-6236EEE80228}" destId="{435EB026-6E9E-4EC5-9F5F-B1D1D4C9D934}" srcOrd="2" destOrd="0" presId="urn:microsoft.com/office/officeart/2005/8/layout/orgChart1"/>
    <dgm:cxn modelId="{055FBB44-6074-4FA7-9393-EF0B338AE207}" type="presParOf" srcId="{0586B271-9021-49DC-B37E-0588E490FAD1}" destId="{1FA1F8CB-234B-4663-87AC-6FF2D5F1223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A24AB-6C6F-4D94-AD01-5AF6AD07BC6B}">
      <dsp:nvSpPr>
        <dsp:cNvPr id="0" name=""/>
        <dsp:cNvSpPr/>
      </dsp:nvSpPr>
      <dsp:spPr>
        <a:xfrm>
          <a:off x="9537127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439606-43DB-4832-A61B-CBA2061E78A2}">
      <dsp:nvSpPr>
        <dsp:cNvPr id="0" name=""/>
        <dsp:cNvSpPr/>
      </dsp:nvSpPr>
      <dsp:spPr>
        <a:xfrm>
          <a:off x="9537127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05ECD9-20D2-43CE-AA54-A6DB8545C709}">
      <dsp:nvSpPr>
        <dsp:cNvPr id="0" name=""/>
        <dsp:cNvSpPr/>
      </dsp:nvSpPr>
      <dsp:spPr>
        <a:xfrm>
          <a:off x="9537127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2B8DE-4FA0-496C-A8CE-3B2BFDD04996}">
      <dsp:nvSpPr>
        <dsp:cNvPr id="0" name=""/>
        <dsp:cNvSpPr/>
      </dsp:nvSpPr>
      <dsp:spPr>
        <a:xfrm>
          <a:off x="9309038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25"/>
              </a:lnTo>
              <a:lnTo>
                <a:pt x="673139" y="116825"/>
              </a:lnTo>
              <a:lnTo>
                <a:pt x="673139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60502-55A3-4673-B83D-AAC398FFB6F2}">
      <dsp:nvSpPr>
        <dsp:cNvPr id="0" name=""/>
        <dsp:cNvSpPr/>
      </dsp:nvSpPr>
      <dsp:spPr>
        <a:xfrm>
          <a:off x="8190848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ADE67-A262-49FB-BF85-180AB8BD0982}">
      <dsp:nvSpPr>
        <dsp:cNvPr id="0" name=""/>
        <dsp:cNvSpPr/>
      </dsp:nvSpPr>
      <dsp:spPr>
        <a:xfrm>
          <a:off x="8190848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A1370-E925-4DE2-89BA-559463D13281}">
      <dsp:nvSpPr>
        <dsp:cNvPr id="0" name=""/>
        <dsp:cNvSpPr/>
      </dsp:nvSpPr>
      <dsp:spPr>
        <a:xfrm>
          <a:off x="8190848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2EA1E4-7225-4EC7-B81D-2E9258DE7DC9}">
      <dsp:nvSpPr>
        <dsp:cNvPr id="0" name=""/>
        <dsp:cNvSpPr/>
      </dsp:nvSpPr>
      <dsp:spPr>
        <a:xfrm>
          <a:off x="8635899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673139" y="0"/>
              </a:moveTo>
              <a:lnTo>
                <a:pt x="673139" y="116825"/>
              </a:lnTo>
              <a:lnTo>
                <a:pt x="0" y="116825"/>
              </a:lnTo>
              <a:lnTo>
                <a:pt x="0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CA7DD-6161-43D2-B2D7-C96EBD9C6032}">
      <dsp:nvSpPr>
        <dsp:cNvPr id="0" name=""/>
        <dsp:cNvSpPr/>
      </dsp:nvSpPr>
      <dsp:spPr>
        <a:xfrm>
          <a:off x="5270203" y="1901376"/>
          <a:ext cx="4038835" cy="233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25"/>
              </a:lnTo>
              <a:lnTo>
                <a:pt x="4038835" y="116825"/>
              </a:lnTo>
              <a:lnTo>
                <a:pt x="4038835" y="23365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F96FF6-F178-4FD3-9B51-5DB8198595BA}">
      <dsp:nvSpPr>
        <dsp:cNvPr id="0" name=""/>
        <dsp:cNvSpPr/>
      </dsp:nvSpPr>
      <dsp:spPr>
        <a:xfrm>
          <a:off x="6844570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753B57-30C7-452B-A04E-9BA88B8950D5}">
      <dsp:nvSpPr>
        <dsp:cNvPr id="0" name=""/>
        <dsp:cNvSpPr/>
      </dsp:nvSpPr>
      <dsp:spPr>
        <a:xfrm>
          <a:off x="6844570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F5B5BD-E562-4429-9A5A-DF6395AD6C1E}">
      <dsp:nvSpPr>
        <dsp:cNvPr id="0" name=""/>
        <dsp:cNvSpPr/>
      </dsp:nvSpPr>
      <dsp:spPr>
        <a:xfrm>
          <a:off x="6844570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EC6FD4-04EF-4D4E-9B6D-A018E33A1DFF}">
      <dsp:nvSpPr>
        <dsp:cNvPr id="0" name=""/>
        <dsp:cNvSpPr/>
      </dsp:nvSpPr>
      <dsp:spPr>
        <a:xfrm>
          <a:off x="6616481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25"/>
              </a:lnTo>
              <a:lnTo>
                <a:pt x="673139" y="116825"/>
              </a:lnTo>
              <a:lnTo>
                <a:pt x="673139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33BD1A-FF1C-43E0-8BD3-EE52FAB73705}">
      <dsp:nvSpPr>
        <dsp:cNvPr id="0" name=""/>
        <dsp:cNvSpPr/>
      </dsp:nvSpPr>
      <dsp:spPr>
        <a:xfrm>
          <a:off x="5498291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C38D4-59AA-4847-A315-DAAF5ACD0A7C}">
      <dsp:nvSpPr>
        <dsp:cNvPr id="0" name=""/>
        <dsp:cNvSpPr/>
      </dsp:nvSpPr>
      <dsp:spPr>
        <a:xfrm>
          <a:off x="5498291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E91BD3-45B5-4CA8-82FD-6AE7B9B12EC4}">
      <dsp:nvSpPr>
        <dsp:cNvPr id="0" name=""/>
        <dsp:cNvSpPr/>
      </dsp:nvSpPr>
      <dsp:spPr>
        <a:xfrm>
          <a:off x="5498291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0DD7D2-6A62-4EA4-B553-4FBD77862752}">
      <dsp:nvSpPr>
        <dsp:cNvPr id="0" name=""/>
        <dsp:cNvSpPr/>
      </dsp:nvSpPr>
      <dsp:spPr>
        <a:xfrm>
          <a:off x="5943342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673139" y="0"/>
              </a:moveTo>
              <a:lnTo>
                <a:pt x="673139" y="116825"/>
              </a:lnTo>
              <a:lnTo>
                <a:pt x="0" y="116825"/>
              </a:lnTo>
              <a:lnTo>
                <a:pt x="0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6EB7B-3B8F-4312-9352-79560D359336}">
      <dsp:nvSpPr>
        <dsp:cNvPr id="0" name=""/>
        <dsp:cNvSpPr/>
      </dsp:nvSpPr>
      <dsp:spPr>
        <a:xfrm>
          <a:off x="5270203" y="1901376"/>
          <a:ext cx="1346278" cy="233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25"/>
              </a:lnTo>
              <a:lnTo>
                <a:pt x="1346278" y="116825"/>
              </a:lnTo>
              <a:lnTo>
                <a:pt x="1346278" y="23365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B2690-4DA7-4D6F-A488-A0519588836A}">
      <dsp:nvSpPr>
        <dsp:cNvPr id="0" name=""/>
        <dsp:cNvSpPr/>
      </dsp:nvSpPr>
      <dsp:spPr>
        <a:xfrm>
          <a:off x="4152013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48A97-EAE5-4AEE-8448-E65C57CD9172}">
      <dsp:nvSpPr>
        <dsp:cNvPr id="0" name=""/>
        <dsp:cNvSpPr/>
      </dsp:nvSpPr>
      <dsp:spPr>
        <a:xfrm>
          <a:off x="4152013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CBD59-9BB2-4FBF-9CA9-07503D0990B8}">
      <dsp:nvSpPr>
        <dsp:cNvPr id="0" name=""/>
        <dsp:cNvSpPr/>
      </dsp:nvSpPr>
      <dsp:spPr>
        <a:xfrm>
          <a:off x="4152013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A4CC4-79D9-43DF-9C5F-D0FA6B742442}">
      <dsp:nvSpPr>
        <dsp:cNvPr id="0" name=""/>
        <dsp:cNvSpPr/>
      </dsp:nvSpPr>
      <dsp:spPr>
        <a:xfrm>
          <a:off x="3923924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25"/>
              </a:lnTo>
              <a:lnTo>
                <a:pt x="673139" y="116825"/>
              </a:lnTo>
              <a:lnTo>
                <a:pt x="673139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E7937-9078-4154-A755-39702A62752E}">
      <dsp:nvSpPr>
        <dsp:cNvPr id="0" name=""/>
        <dsp:cNvSpPr/>
      </dsp:nvSpPr>
      <dsp:spPr>
        <a:xfrm>
          <a:off x="2805734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8214A-F2C9-4CD6-8410-098FF68389C9}">
      <dsp:nvSpPr>
        <dsp:cNvPr id="0" name=""/>
        <dsp:cNvSpPr/>
      </dsp:nvSpPr>
      <dsp:spPr>
        <a:xfrm>
          <a:off x="2805734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DA2A1F-237E-42B5-A958-7BBBBFEA014B}">
      <dsp:nvSpPr>
        <dsp:cNvPr id="0" name=""/>
        <dsp:cNvSpPr/>
      </dsp:nvSpPr>
      <dsp:spPr>
        <a:xfrm>
          <a:off x="2805734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BED45E-B1DD-4393-8A9F-D01767055B45}">
      <dsp:nvSpPr>
        <dsp:cNvPr id="0" name=""/>
        <dsp:cNvSpPr/>
      </dsp:nvSpPr>
      <dsp:spPr>
        <a:xfrm>
          <a:off x="3250785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673139" y="0"/>
              </a:moveTo>
              <a:lnTo>
                <a:pt x="673139" y="116825"/>
              </a:lnTo>
              <a:lnTo>
                <a:pt x="0" y="116825"/>
              </a:lnTo>
              <a:lnTo>
                <a:pt x="0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C2A86-BD32-4663-8262-8B2F39C26ECC}">
      <dsp:nvSpPr>
        <dsp:cNvPr id="0" name=""/>
        <dsp:cNvSpPr/>
      </dsp:nvSpPr>
      <dsp:spPr>
        <a:xfrm>
          <a:off x="3923924" y="1901376"/>
          <a:ext cx="1346278" cy="233651"/>
        </a:xfrm>
        <a:custGeom>
          <a:avLst/>
          <a:gdLst/>
          <a:ahLst/>
          <a:cxnLst/>
          <a:rect l="0" t="0" r="0" b="0"/>
          <a:pathLst>
            <a:path>
              <a:moveTo>
                <a:pt x="1346278" y="0"/>
              </a:moveTo>
              <a:lnTo>
                <a:pt x="1346278" y="116825"/>
              </a:lnTo>
              <a:lnTo>
                <a:pt x="0" y="116825"/>
              </a:lnTo>
              <a:lnTo>
                <a:pt x="0" y="23365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9FF0-1494-48A2-8505-6094BB4D22CE}">
      <dsp:nvSpPr>
        <dsp:cNvPr id="0" name=""/>
        <dsp:cNvSpPr/>
      </dsp:nvSpPr>
      <dsp:spPr>
        <a:xfrm>
          <a:off x="1459456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139CF6-D075-4BEE-965C-746CCF30D7EA}">
      <dsp:nvSpPr>
        <dsp:cNvPr id="0" name=""/>
        <dsp:cNvSpPr/>
      </dsp:nvSpPr>
      <dsp:spPr>
        <a:xfrm>
          <a:off x="1459456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290A4-6F7E-4234-A983-C57978FE0C6D}">
      <dsp:nvSpPr>
        <dsp:cNvPr id="0" name=""/>
        <dsp:cNvSpPr/>
      </dsp:nvSpPr>
      <dsp:spPr>
        <a:xfrm>
          <a:off x="1459456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2344A-F52E-441B-89F2-5753D8D9180D}">
      <dsp:nvSpPr>
        <dsp:cNvPr id="0" name=""/>
        <dsp:cNvSpPr/>
      </dsp:nvSpPr>
      <dsp:spPr>
        <a:xfrm>
          <a:off x="1231367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25"/>
              </a:lnTo>
              <a:lnTo>
                <a:pt x="673139" y="116825"/>
              </a:lnTo>
              <a:lnTo>
                <a:pt x="673139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B70020-C109-4CBD-9102-56911E896734}">
      <dsp:nvSpPr>
        <dsp:cNvPr id="0" name=""/>
        <dsp:cNvSpPr/>
      </dsp:nvSpPr>
      <dsp:spPr>
        <a:xfrm>
          <a:off x="113177" y="3481306"/>
          <a:ext cx="166894" cy="2091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38"/>
              </a:lnTo>
              <a:lnTo>
                <a:pt x="166894" y="209173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9F157F-4919-487F-A76C-07572F79E00E}">
      <dsp:nvSpPr>
        <dsp:cNvPr id="0" name=""/>
        <dsp:cNvSpPr/>
      </dsp:nvSpPr>
      <dsp:spPr>
        <a:xfrm>
          <a:off x="113177" y="3481306"/>
          <a:ext cx="166894" cy="1301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773"/>
              </a:lnTo>
              <a:lnTo>
                <a:pt x="166894" y="130177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97FFD2-37B6-4BC7-990C-4305924006C4}">
      <dsp:nvSpPr>
        <dsp:cNvPr id="0" name=""/>
        <dsp:cNvSpPr/>
      </dsp:nvSpPr>
      <dsp:spPr>
        <a:xfrm>
          <a:off x="113177" y="3481306"/>
          <a:ext cx="166894" cy="51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1808"/>
              </a:lnTo>
              <a:lnTo>
                <a:pt x="166894" y="511808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74B11-56BB-4ACC-B35E-CA71E1105C9E}">
      <dsp:nvSpPr>
        <dsp:cNvPr id="0" name=""/>
        <dsp:cNvSpPr/>
      </dsp:nvSpPr>
      <dsp:spPr>
        <a:xfrm>
          <a:off x="558228" y="2691341"/>
          <a:ext cx="673139" cy="233651"/>
        </a:xfrm>
        <a:custGeom>
          <a:avLst/>
          <a:gdLst/>
          <a:ahLst/>
          <a:cxnLst/>
          <a:rect l="0" t="0" r="0" b="0"/>
          <a:pathLst>
            <a:path>
              <a:moveTo>
                <a:pt x="673139" y="0"/>
              </a:moveTo>
              <a:lnTo>
                <a:pt x="673139" y="116825"/>
              </a:lnTo>
              <a:lnTo>
                <a:pt x="0" y="116825"/>
              </a:lnTo>
              <a:lnTo>
                <a:pt x="0" y="23365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27C68-E846-4035-B25C-AFDB5C1484F7}">
      <dsp:nvSpPr>
        <dsp:cNvPr id="0" name=""/>
        <dsp:cNvSpPr/>
      </dsp:nvSpPr>
      <dsp:spPr>
        <a:xfrm>
          <a:off x="1231367" y="1901376"/>
          <a:ext cx="4038835" cy="233651"/>
        </a:xfrm>
        <a:custGeom>
          <a:avLst/>
          <a:gdLst/>
          <a:ahLst/>
          <a:cxnLst/>
          <a:rect l="0" t="0" r="0" b="0"/>
          <a:pathLst>
            <a:path>
              <a:moveTo>
                <a:pt x="4038835" y="0"/>
              </a:moveTo>
              <a:lnTo>
                <a:pt x="4038835" y="116825"/>
              </a:lnTo>
              <a:lnTo>
                <a:pt x="0" y="116825"/>
              </a:lnTo>
              <a:lnTo>
                <a:pt x="0" y="23365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B50CE-95A6-4BEE-A2D0-B66B2AF663E0}">
      <dsp:nvSpPr>
        <dsp:cNvPr id="0" name=""/>
        <dsp:cNvSpPr/>
      </dsp:nvSpPr>
      <dsp:spPr>
        <a:xfrm>
          <a:off x="4713889" y="134506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ru-RU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Программа удаленного доступа ”</a:t>
          </a:r>
          <a:r>
            <a:rPr lang="en-US" sz="800" b="1" kern="1200" dirty="0" err="1"/>
            <a:t>HelpiT</a:t>
          </a:r>
          <a:r>
            <a:rPr lang="ru-RU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</a:p>
      </dsp:txBody>
      <dsp:txXfrm>
        <a:off x="4713889" y="1345062"/>
        <a:ext cx="1112626" cy="556313"/>
      </dsp:txXfrm>
    </dsp:sp>
    <dsp:sp modelId="{DC3DCA72-88A0-411D-A6E9-61F7B7B4B0A5}">
      <dsp:nvSpPr>
        <dsp:cNvPr id="0" name=""/>
        <dsp:cNvSpPr/>
      </dsp:nvSpPr>
      <dsp:spPr>
        <a:xfrm>
          <a:off x="675054" y="213502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 Фаза 1: Подготовка	</a:t>
          </a:r>
        </a:p>
      </dsp:txBody>
      <dsp:txXfrm>
        <a:off x="675054" y="2135027"/>
        <a:ext cx="1112626" cy="556313"/>
      </dsp:txXfrm>
    </dsp:sp>
    <dsp:sp modelId="{86C8FF66-DDA3-4A8F-B8B1-D76A4D8FFB49}">
      <dsp:nvSpPr>
        <dsp:cNvPr id="0" name=""/>
        <dsp:cNvSpPr/>
      </dsp:nvSpPr>
      <dsp:spPr>
        <a:xfrm>
          <a:off x="1914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1.1. Проведение предпроектного исследования</a:t>
          </a:r>
        </a:p>
      </dsp:txBody>
      <dsp:txXfrm>
        <a:off x="1914" y="2924992"/>
        <a:ext cx="1112626" cy="556313"/>
      </dsp:txXfrm>
    </dsp:sp>
    <dsp:sp modelId="{CD12AF1C-1C80-42C5-A130-F2737D593613}">
      <dsp:nvSpPr>
        <dsp:cNvPr id="0" name=""/>
        <dsp:cNvSpPr/>
      </dsp:nvSpPr>
      <dsp:spPr>
        <a:xfrm>
          <a:off x="280071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1.1.1. Исследование целевой аудитории</a:t>
          </a:r>
        </a:p>
      </dsp:txBody>
      <dsp:txXfrm>
        <a:off x="280071" y="3714957"/>
        <a:ext cx="1112626" cy="556313"/>
      </dsp:txXfrm>
    </dsp:sp>
    <dsp:sp modelId="{A077644E-58B2-4E51-AE86-5389EB2871E8}">
      <dsp:nvSpPr>
        <dsp:cNvPr id="0" name=""/>
        <dsp:cNvSpPr/>
      </dsp:nvSpPr>
      <dsp:spPr>
        <a:xfrm>
          <a:off x="280071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1.1.2. Маркетинговые исследованния рынка</a:t>
          </a:r>
        </a:p>
      </dsp:txBody>
      <dsp:txXfrm>
        <a:off x="280071" y="4504922"/>
        <a:ext cx="1112626" cy="556313"/>
      </dsp:txXfrm>
    </dsp:sp>
    <dsp:sp modelId="{7A125DEE-3193-4A1F-AD93-E690D66ADE46}">
      <dsp:nvSpPr>
        <dsp:cNvPr id="0" name=""/>
        <dsp:cNvSpPr/>
      </dsp:nvSpPr>
      <dsp:spPr>
        <a:xfrm>
          <a:off x="280071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1.1.3. Анализ инвестиционной привлекательности проекта</a:t>
          </a:r>
        </a:p>
      </dsp:txBody>
      <dsp:txXfrm>
        <a:off x="280071" y="5294887"/>
        <a:ext cx="1112626" cy="556313"/>
      </dsp:txXfrm>
    </dsp:sp>
    <dsp:sp modelId="{BA27ED21-E530-45E1-88C0-ED780E3E65F6}">
      <dsp:nvSpPr>
        <dsp:cNvPr id="0" name=""/>
        <dsp:cNvSpPr/>
      </dsp:nvSpPr>
      <dsp:spPr>
        <a:xfrm>
          <a:off x="1348193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1.2. Планирование проекта</a:t>
          </a:r>
        </a:p>
      </dsp:txBody>
      <dsp:txXfrm>
        <a:off x="1348193" y="2924992"/>
        <a:ext cx="1112626" cy="556313"/>
      </dsp:txXfrm>
    </dsp:sp>
    <dsp:sp modelId="{603DCD8A-D1A4-4773-AFC4-7016DFA7545E}">
      <dsp:nvSpPr>
        <dsp:cNvPr id="0" name=""/>
        <dsp:cNvSpPr/>
      </dsp:nvSpPr>
      <dsp:spPr>
        <a:xfrm>
          <a:off x="1626350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1.2.1. Формирование команды проекта</a:t>
          </a:r>
        </a:p>
      </dsp:txBody>
      <dsp:txXfrm>
        <a:off x="1626350" y="3714957"/>
        <a:ext cx="1112626" cy="556313"/>
      </dsp:txXfrm>
    </dsp:sp>
    <dsp:sp modelId="{FDAC3BA1-09F3-40C5-BFB3-D84A6B041906}">
      <dsp:nvSpPr>
        <dsp:cNvPr id="0" name=""/>
        <dsp:cNvSpPr/>
      </dsp:nvSpPr>
      <dsp:spPr>
        <a:xfrm>
          <a:off x="1626350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1.2.2. Разработка паспорта проекта</a:t>
          </a:r>
        </a:p>
      </dsp:txBody>
      <dsp:txXfrm>
        <a:off x="1626350" y="4504922"/>
        <a:ext cx="1112626" cy="556313"/>
      </dsp:txXfrm>
    </dsp:sp>
    <dsp:sp modelId="{04C43F94-E789-475E-8EBA-B64CD6438933}">
      <dsp:nvSpPr>
        <dsp:cNvPr id="0" name=""/>
        <dsp:cNvSpPr/>
      </dsp:nvSpPr>
      <dsp:spPr>
        <a:xfrm>
          <a:off x="1626350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1.2.3. Создание системы контроля проекта</a:t>
          </a:r>
        </a:p>
      </dsp:txBody>
      <dsp:txXfrm>
        <a:off x="1626350" y="5294887"/>
        <a:ext cx="1112626" cy="556313"/>
      </dsp:txXfrm>
    </dsp:sp>
    <dsp:sp modelId="{5F53571A-A661-4D4A-944D-A4AD558EBEC8}">
      <dsp:nvSpPr>
        <dsp:cNvPr id="0" name=""/>
        <dsp:cNvSpPr/>
      </dsp:nvSpPr>
      <dsp:spPr>
        <a:xfrm>
          <a:off x="3367611" y="213502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 Фаза 2: Проектирование и разработка прототипа ПО</a:t>
          </a:r>
        </a:p>
      </dsp:txBody>
      <dsp:txXfrm>
        <a:off x="3367611" y="2135027"/>
        <a:ext cx="1112626" cy="556313"/>
      </dsp:txXfrm>
    </dsp:sp>
    <dsp:sp modelId="{E366CD45-B320-4975-B4A9-647A41E21F97}">
      <dsp:nvSpPr>
        <dsp:cNvPr id="0" name=""/>
        <dsp:cNvSpPr/>
      </dsp:nvSpPr>
      <dsp:spPr>
        <a:xfrm>
          <a:off x="2694471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2.1. Дизайн-макет продукта</a:t>
          </a:r>
        </a:p>
      </dsp:txBody>
      <dsp:txXfrm>
        <a:off x="2694471" y="2924992"/>
        <a:ext cx="1112626" cy="556313"/>
      </dsp:txXfrm>
    </dsp:sp>
    <dsp:sp modelId="{AD0D438C-FAA0-435C-9FFD-CD62881C5B10}">
      <dsp:nvSpPr>
        <dsp:cNvPr id="0" name=""/>
        <dsp:cNvSpPr/>
      </dsp:nvSpPr>
      <dsp:spPr>
        <a:xfrm>
          <a:off x="2972628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2.1.1. Создание эскиза</a:t>
          </a:r>
        </a:p>
      </dsp:txBody>
      <dsp:txXfrm>
        <a:off x="2972628" y="3714957"/>
        <a:ext cx="1112626" cy="556313"/>
      </dsp:txXfrm>
    </dsp:sp>
    <dsp:sp modelId="{28082C35-9386-40CD-9B22-67CFD4695135}">
      <dsp:nvSpPr>
        <dsp:cNvPr id="0" name=""/>
        <dsp:cNvSpPr/>
      </dsp:nvSpPr>
      <dsp:spPr>
        <a:xfrm>
          <a:off x="2972628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2.1.2. Разработка визуальной айдентики</a:t>
          </a:r>
        </a:p>
      </dsp:txBody>
      <dsp:txXfrm>
        <a:off x="2972628" y="4504922"/>
        <a:ext cx="1112626" cy="556313"/>
      </dsp:txXfrm>
    </dsp:sp>
    <dsp:sp modelId="{B1BFDC4F-1DBD-4182-9853-063DA0F36E65}">
      <dsp:nvSpPr>
        <dsp:cNvPr id="0" name=""/>
        <dsp:cNvSpPr/>
      </dsp:nvSpPr>
      <dsp:spPr>
        <a:xfrm>
          <a:off x="2972628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2.1.3. Выбор языка прогромирования</a:t>
          </a:r>
        </a:p>
      </dsp:txBody>
      <dsp:txXfrm>
        <a:off x="2972628" y="5294887"/>
        <a:ext cx="1112626" cy="556313"/>
      </dsp:txXfrm>
    </dsp:sp>
    <dsp:sp modelId="{126E79D0-8C62-4849-A6DF-D4C905D1645F}">
      <dsp:nvSpPr>
        <dsp:cNvPr id="0" name=""/>
        <dsp:cNvSpPr/>
      </dsp:nvSpPr>
      <dsp:spPr>
        <a:xfrm>
          <a:off x="4040750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2.2. Создание прототипа продукта</a:t>
          </a:r>
        </a:p>
      </dsp:txBody>
      <dsp:txXfrm>
        <a:off x="4040750" y="2924992"/>
        <a:ext cx="1112626" cy="556313"/>
      </dsp:txXfrm>
    </dsp:sp>
    <dsp:sp modelId="{6925810F-1217-480C-B9FC-F695FA750B79}">
      <dsp:nvSpPr>
        <dsp:cNvPr id="0" name=""/>
        <dsp:cNvSpPr/>
      </dsp:nvSpPr>
      <dsp:spPr>
        <a:xfrm>
          <a:off x="4318907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2.2.1. Создание ПО</a:t>
          </a:r>
        </a:p>
      </dsp:txBody>
      <dsp:txXfrm>
        <a:off x="4318907" y="3714957"/>
        <a:ext cx="1112626" cy="556313"/>
      </dsp:txXfrm>
    </dsp:sp>
    <dsp:sp modelId="{81BBF788-27F2-4C40-A64F-D3FE06756A7B}">
      <dsp:nvSpPr>
        <dsp:cNvPr id="0" name=""/>
        <dsp:cNvSpPr/>
      </dsp:nvSpPr>
      <dsp:spPr>
        <a:xfrm>
          <a:off x="4318907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2.2.2. Разработка пользовательского интерфейса</a:t>
          </a:r>
        </a:p>
      </dsp:txBody>
      <dsp:txXfrm>
        <a:off x="4318907" y="4504922"/>
        <a:ext cx="1112626" cy="556313"/>
      </dsp:txXfrm>
    </dsp:sp>
    <dsp:sp modelId="{2D6478F1-FF8A-41F5-AB00-9F50E046034F}">
      <dsp:nvSpPr>
        <dsp:cNvPr id="0" name=""/>
        <dsp:cNvSpPr/>
      </dsp:nvSpPr>
      <dsp:spPr>
        <a:xfrm>
          <a:off x="4318907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2.2.3. Подготовка ПО и сборка </a:t>
          </a:r>
        </a:p>
      </dsp:txBody>
      <dsp:txXfrm>
        <a:off x="4318907" y="5294887"/>
        <a:ext cx="1112626" cy="556313"/>
      </dsp:txXfrm>
    </dsp:sp>
    <dsp:sp modelId="{A25512C4-0FE1-4D4F-98DA-5E56B361EC55}">
      <dsp:nvSpPr>
        <dsp:cNvPr id="0" name=""/>
        <dsp:cNvSpPr/>
      </dsp:nvSpPr>
      <dsp:spPr>
        <a:xfrm>
          <a:off x="6060168" y="213502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 Фаза 3: Тестирование и улучшение ПО</a:t>
          </a:r>
        </a:p>
      </dsp:txBody>
      <dsp:txXfrm>
        <a:off x="6060168" y="2135027"/>
        <a:ext cx="1112626" cy="556313"/>
      </dsp:txXfrm>
    </dsp:sp>
    <dsp:sp modelId="{F3002175-A91A-46B6-954E-020AA02CF444}">
      <dsp:nvSpPr>
        <dsp:cNvPr id="0" name=""/>
        <dsp:cNvSpPr/>
      </dsp:nvSpPr>
      <dsp:spPr>
        <a:xfrm>
          <a:off x="5387028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3.1. Тестирование </a:t>
          </a:r>
        </a:p>
      </dsp:txBody>
      <dsp:txXfrm>
        <a:off x="5387028" y="2924992"/>
        <a:ext cx="1112626" cy="556313"/>
      </dsp:txXfrm>
    </dsp:sp>
    <dsp:sp modelId="{2D5CF333-6E3A-44B8-891D-8786CCCD4D18}">
      <dsp:nvSpPr>
        <dsp:cNvPr id="0" name=""/>
        <dsp:cNvSpPr/>
      </dsp:nvSpPr>
      <dsp:spPr>
        <a:xfrm>
          <a:off x="5665185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3.1.1. Создание фокус-группы </a:t>
          </a:r>
        </a:p>
      </dsp:txBody>
      <dsp:txXfrm>
        <a:off x="5665185" y="3714957"/>
        <a:ext cx="1112626" cy="556313"/>
      </dsp:txXfrm>
    </dsp:sp>
    <dsp:sp modelId="{C5AA76FB-882A-4897-909B-9C66C774D47E}">
      <dsp:nvSpPr>
        <dsp:cNvPr id="0" name=""/>
        <dsp:cNvSpPr/>
      </dsp:nvSpPr>
      <dsp:spPr>
        <a:xfrm>
          <a:off x="5665185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3.1.2. Проверка ПО и интерфейса</a:t>
          </a:r>
        </a:p>
      </dsp:txBody>
      <dsp:txXfrm>
        <a:off x="5665185" y="4504922"/>
        <a:ext cx="1112626" cy="556313"/>
      </dsp:txXfrm>
    </dsp:sp>
    <dsp:sp modelId="{358BDDBB-2B48-4A71-BB68-317A2BE06F37}">
      <dsp:nvSpPr>
        <dsp:cNvPr id="0" name=""/>
        <dsp:cNvSpPr/>
      </dsp:nvSpPr>
      <dsp:spPr>
        <a:xfrm>
          <a:off x="5665185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3.1.3. Проверка удобства использования ПО</a:t>
          </a:r>
        </a:p>
      </dsp:txBody>
      <dsp:txXfrm>
        <a:off x="5665185" y="5294887"/>
        <a:ext cx="1112626" cy="556313"/>
      </dsp:txXfrm>
    </dsp:sp>
    <dsp:sp modelId="{13019F5A-4AF2-4667-8151-93DFA48DD09A}">
      <dsp:nvSpPr>
        <dsp:cNvPr id="0" name=""/>
        <dsp:cNvSpPr/>
      </dsp:nvSpPr>
      <dsp:spPr>
        <a:xfrm>
          <a:off x="6733307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3.2. Улучшение прототипа</a:t>
          </a:r>
        </a:p>
      </dsp:txBody>
      <dsp:txXfrm>
        <a:off x="6733307" y="2924992"/>
        <a:ext cx="1112626" cy="556313"/>
      </dsp:txXfrm>
    </dsp:sp>
    <dsp:sp modelId="{3DEF356C-C0EE-476A-97A6-043271D2B156}">
      <dsp:nvSpPr>
        <dsp:cNvPr id="0" name=""/>
        <dsp:cNvSpPr/>
      </dsp:nvSpPr>
      <dsp:spPr>
        <a:xfrm>
          <a:off x="7011464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3.2.1. Сбор информации по эксплуатации ПО</a:t>
          </a:r>
        </a:p>
      </dsp:txBody>
      <dsp:txXfrm>
        <a:off x="7011464" y="3714957"/>
        <a:ext cx="1112626" cy="556313"/>
      </dsp:txXfrm>
    </dsp:sp>
    <dsp:sp modelId="{CD670B22-5799-4E4D-9FDB-565520D95C4D}">
      <dsp:nvSpPr>
        <dsp:cNvPr id="0" name=""/>
        <dsp:cNvSpPr/>
      </dsp:nvSpPr>
      <dsp:spPr>
        <a:xfrm>
          <a:off x="7011464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3.2.2. Анализ эффективности  ПО</a:t>
          </a:r>
        </a:p>
      </dsp:txBody>
      <dsp:txXfrm>
        <a:off x="7011464" y="4504922"/>
        <a:ext cx="1112626" cy="556313"/>
      </dsp:txXfrm>
    </dsp:sp>
    <dsp:sp modelId="{5845C10E-4DC1-4AA7-81CD-85D6AA74F2BF}">
      <dsp:nvSpPr>
        <dsp:cNvPr id="0" name=""/>
        <dsp:cNvSpPr/>
      </dsp:nvSpPr>
      <dsp:spPr>
        <a:xfrm>
          <a:off x="7011464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3.2.3. Внесение изменений в первичный вариант ПО</a:t>
          </a:r>
        </a:p>
      </dsp:txBody>
      <dsp:txXfrm>
        <a:off x="7011464" y="5294887"/>
        <a:ext cx="1112626" cy="556313"/>
      </dsp:txXfrm>
    </dsp:sp>
    <dsp:sp modelId="{C70FCA17-8946-4A7C-98BD-D28CAC2A0ACF}">
      <dsp:nvSpPr>
        <dsp:cNvPr id="0" name=""/>
        <dsp:cNvSpPr/>
      </dsp:nvSpPr>
      <dsp:spPr>
        <a:xfrm>
          <a:off x="8752725" y="213502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 Фаза 4: Маркетинга и продажа ПО</a:t>
          </a:r>
        </a:p>
      </dsp:txBody>
      <dsp:txXfrm>
        <a:off x="8752725" y="2135027"/>
        <a:ext cx="1112626" cy="556313"/>
      </dsp:txXfrm>
    </dsp:sp>
    <dsp:sp modelId="{CD2DB17D-3794-43BF-A01D-33141A993533}">
      <dsp:nvSpPr>
        <dsp:cNvPr id="0" name=""/>
        <dsp:cNvSpPr/>
      </dsp:nvSpPr>
      <dsp:spPr>
        <a:xfrm>
          <a:off x="8079585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4.1. Маркетинг и реклама ПО </a:t>
          </a:r>
        </a:p>
      </dsp:txBody>
      <dsp:txXfrm>
        <a:off x="8079585" y="2924992"/>
        <a:ext cx="1112626" cy="556313"/>
      </dsp:txXfrm>
    </dsp:sp>
    <dsp:sp modelId="{E22809BE-1DDB-4C16-99CC-D2FAAD64D1CC}">
      <dsp:nvSpPr>
        <dsp:cNvPr id="0" name=""/>
        <dsp:cNvSpPr/>
      </dsp:nvSpPr>
      <dsp:spPr>
        <a:xfrm>
          <a:off x="8357742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4.1.1. Сборка итогового варианта ПО</a:t>
          </a:r>
        </a:p>
      </dsp:txBody>
      <dsp:txXfrm>
        <a:off x="8357742" y="3714957"/>
        <a:ext cx="1112626" cy="556313"/>
      </dsp:txXfrm>
    </dsp:sp>
    <dsp:sp modelId="{CFC51554-E428-458C-92C0-F27629EA7B7A}">
      <dsp:nvSpPr>
        <dsp:cNvPr id="0" name=""/>
        <dsp:cNvSpPr/>
      </dsp:nvSpPr>
      <dsp:spPr>
        <a:xfrm>
          <a:off x="8357742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4.1.2. Подготовка совместимости ПО</a:t>
          </a:r>
        </a:p>
      </dsp:txBody>
      <dsp:txXfrm>
        <a:off x="8357742" y="4504922"/>
        <a:ext cx="1112626" cy="556313"/>
      </dsp:txXfrm>
    </dsp:sp>
    <dsp:sp modelId="{B57FCA1C-1BF8-485F-8FD3-48B168B2E5EE}">
      <dsp:nvSpPr>
        <dsp:cNvPr id="0" name=""/>
        <dsp:cNvSpPr/>
      </dsp:nvSpPr>
      <dsp:spPr>
        <a:xfrm>
          <a:off x="8357742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4.1.3. Настройка ПО и интерфейса</a:t>
          </a:r>
        </a:p>
      </dsp:txBody>
      <dsp:txXfrm>
        <a:off x="8357742" y="5294887"/>
        <a:ext cx="1112626" cy="556313"/>
      </dsp:txXfrm>
    </dsp:sp>
    <dsp:sp modelId="{967B763D-D884-4438-AB6B-C2F5695AE138}">
      <dsp:nvSpPr>
        <dsp:cNvPr id="0" name=""/>
        <dsp:cNvSpPr/>
      </dsp:nvSpPr>
      <dsp:spPr>
        <a:xfrm>
          <a:off x="9425864" y="292499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4.2. Запуск продаж и сопровождения</a:t>
          </a:r>
        </a:p>
      </dsp:txBody>
      <dsp:txXfrm>
        <a:off x="9425864" y="2924992"/>
        <a:ext cx="1112626" cy="556313"/>
      </dsp:txXfrm>
    </dsp:sp>
    <dsp:sp modelId="{12340F7E-E48D-46A6-BCB9-2921F5C67C17}">
      <dsp:nvSpPr>
        <dsp:cNvPr id="0" name=""/>
        <dsp:cNvSpPr/>
      </dsp:nvSpPr>
      <dsp:spPr>
        <a:xfrm>
          <a:off x="9704021" y="371495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4.2.1. Заключение договоров с дистрибьюторскими центрами</a:t>
          </a:r>
        </a:p>
      </dsp:txBody>
      <dsp:txXfrm>
        <a:off x="9704021" y="3714957"/>
        <a:ext cx="1112626" cy="556313"/>
      </dsp:txXfrm>
    </dsp:sp>
    <dsp:sp modelId="{38B0981F-A634-4228-BB1B-E777CC1143B1}">
      <dsp:nvSpPr>
        <dsp:cNvPr id="0" name=""/>
        <dsp:cNvSpPr/>
      </dsp:nvSpPr>
      <dsp:spPr>
        <a:xfrm>
          <a:off x="9704021" y="4504922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4.2.2. Продвижение продукта</a:t>
          </a:r>
        </a:p>
      </dsp:txBody>
      <dsp:txXfrm>
        <a:off x="9704021" y="4504922"/>
        <a:ext cx="1112626" cy="556313"/>
      </dsp:txXfrm>
    </dsp:sp>
    <dsp:sp modelId="{B35C8572-956E-4CC8-9D3B-35B92D7F7EA3}">
      <dsp:nvSpPr>
        <dsp:cNvPr id="0" name=""/>
        <dsp:cNvSpPr/>
      </dsp:nvSpPr>
      <dsp:spPr>
        <a:xfrm>
          <a:off x="9704021" y="5294887"/>
          <a:ext cx="1112626" cy="556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>
              <a:latin typeface="Times New Roman" panose="02020603050405020304" pitchFamily="18" charset="0"/>
              <a:cs typeface="Times New Roman" panose="02020603050405020304" pitchFamily="18" charset="0"/>
            </a:rPr>
            <a:t>4.2.3. Поддержка ПО</a:t>
          </a:r>
        </a:p>
      </dsp:txBody>
      <dsp:txXfrm>
        <a:off x="9704021" y="5294887"/>
        <a:ext cx="1112626" cy="556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00F754C2-6016-7F50-7120-DABB1B88B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5" y="-92597"/>
            <a:ext cx="12213266" cy="6985322"/>
          </a:xfrm>
          <a:prstGeom prst="rect">
            <a:avLst/>
          </a:prstGeom>
        </p:spPr>
      </p:pic>
      <p:sp>
        <p:nvSpPr>
          <p:cNvPr id="151" name="Текст 2"/>
          <p:cNvSpPr txBox="1"/>
          <p:nvPr/>
        </p:nvSpPr>
        <p:spPr>
          <a:xfrm>
            <a:off x="486564" y="1356197"/>
            <a:ext cx="4831212" cy="3641089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Программа удаленного доступа </a:t>
            </a:r>
            <a:r>
              <a:rPr lang="en-US" sz="5400" b="1" dirty="0" err="1"/>
              <a:t>HelpiT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98BDDE-14E4-B9A9-A623-BD829FF15AFF}"/>
              </a:ext>
            </a:extLst>
          </p:cNvPr>
          <p:cNvSpPr txBox="1"/>
          <p:nvPr/>
        </p:nvSpPr>
        <p:spPr>
          <a:xfrm>
            <a:off x="486564" y="4399739"/>
            <a:ext cx="4485486" cy="2492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Михаил Глебов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Иван Карасев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Никита Александров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Александр Вавилов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59690" y="1986222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Актуальность и обоснование</a:t>
            </a:r>
            <a:endParaRPr sz="3600" dirty="0"/>
          </a:p>
        </p:txBody>
      </p:sp>
      <p:sp>
        <p:nvSpPr>
          <p:cNvPr id="194" name="Текст 2"/>
          <p:cNvSpPr txBox="1"/>
          <p:nvPr/>
        </p:nvSpPr>
        <p:spPr>
          <a:xfrm>
            <a:off x="558051" y="3188386"/>
            <a:ext cx="11243838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600" b="1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r>
              <a:rPr lang="ru-RU" dirty="0">
                <a:latin typeface="+mj-lt"/>
              </a:rPr>
              <a:t>Актуальность:</a:t>
            </a:r>
          </a:p>
          <a:p>
            <a:r>
              <a:rPr lang="ru-RU" b="0" dirty="0">
                <a:latin typeface="+mj-lt"/>
              </a:rPr>
              <a:t>Проект актуален в настоящее время в связи с отсутствием качественных аналогов программного обеспечения удалённого доступа в Российской Федерации. Всё больше компаний переходит на дистанционный формат работы, поэтому требуется специализированное ПО для комфортной работы, решения профессиональных задач и мониторинга.</a:t>
            </a:r>
            <a:endParaRPr lang="en-US" b="0" dirty="0">
              <a:latin typeface="+mj-lt"/>
            </a:endParaRPr>
          </a:p>
          <a:p>
            <a:endParaRPr lang="ru-RU" b="0" dirty="0">
              <a:latin typeface="+mj-lt"/>
            </a:endParaRPr>
          </a:p>
          <a:p>
            <a:r>
              <a:rPr lang="ru-RU" dirty="0">
                <a:latin typeface="+mj-lt"/>
              </a:rPr>
              <a:t>Обоснование проекта:</a:t>
            </a:r>
          </a:p>
          <a:p>
            <a:r>
              <a:rPr lang="ru-RU" b="0" dirty="0">
                <a:latin typeface="+mj-lt"/>
              </a:rPr>
              <a:t>В связи с уходом с российского рынка зарубежных компаний, обеспечивающих доступ к программному обеспечению удалённого доступа, появилась потребность в создании качественных отечественных </a:t>
            </a:r>
            <a:r>
              <a:rPr lang="en-US" b="0" dirty="0">
                <a:latin typeface="+mj-lt"/>
              </a:rPr>
              <a:t>it</a:t>
            </a:r>
            <a:r>
              <a:rPr lang="ru-RU" b="0" dirty="0">
                <a:latin typeface="+mj-lt"/>
              </a:rPr>
              <a:t>-продуктов, а именно программ удалённого доступа, для широкого использования частных лиц, компаний и всех заинтересованных граждан. Наш проект позволяет компаниям выстраивать качественную систему контроля, мониторинга, помогать решать многие вопросы в дистанционном формате, одним из ключевых аспектов является комфорт использования ПО.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59690" y="1986222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Цели и миссия проекта</a:t>
            </a:r>
            <a:endParaRPr sz="3600" dirty="0"/>
          </a:p>
        </p:txBody>
      </p:sp>
      <p:sp>
        <p:nvSpPr>
          <p:cNvPr id="194" name="Текст 2"/>
          <p:cNvSpPr txBox="1"/>
          <p:nvPr/>
        </p:nvSpPr>
        <p:spPr>
          <a:xfrm>
            <a:off x="558051" y="3188386"/>
            <a:ext cx="11243838" cy="3155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600" b="1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Цели</a:t>
            </a:r>
            <a:r>
              <a:rPr lang="ru-RU" sz="1600" b="1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16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Разработка простого и безопасного удаленного доступа для компаний.</a:t>
            </a:r>
            <a:endParaRPr lang="ru-RU" sz="16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16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Предоставление компаниям надежной и быстрой технической поддержки и удаленной помощи.</a:t>
            </a:r>
            <a:endParaRPr lang="ru-RU" sz="16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16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Улучшение производительности и эффективности работы сотрудников компаний.</a:t>
            </a:r>
            <a:endParaRPr lang="ru-RU" sz="16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600" b="1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Миссия</a:t>
            </a:r>
            <a:r>
              <a:rPr lang="ru-RU" sz="1600" b="1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ru-RU" sz="16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Миссия проекта ”</a:t>
            </a:r>
            <a:r>
              <a:rPr lang="en-US" sz="1600" kern="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HelpiT</a:t>
            </a:r>
            <a:r>
              <a:rPr lang="ru-RU" sz="16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" - предоставить компаниям простой и безопасный удаленный доступ для обеспечения поддержки и технической помощи их сотрудникам, устранение неполадок и повышение эффективности работы. Мы стремимся обеспечить компаниям быстрый и надежный доступ к своим устройствам и данным, что позволит им сосредоточиться на своих основных бизнес-целях.</a:t>
            </a:r>
            <a:endParaRPr lang="ru-RU" sz="16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2079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4103504" y="217177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Структура </a:t>
            </a:r>
            <a:r>
              <a:rPr lang="en-US" sz="2800" dirty="0"/>
              <a:t>LEAN CANVAS</a:t>
            </a:r>
            <a:endParaRPr sz="3600" dirty="0"/>
          </a:p>
        </p:txBody>
      </p:sp>
      <p:graphicFrame>
        <p:nvGraphicFramePr>
          <p:cNvPr id="10" name="Объект 3">
            <a:extLst>
              <a:ext uri="{FF2B5EF4-FFF2-40B4-BE49-F238E27FC236}">
                <a16:creationId xmlns:a16="http://schemas.microsoft.com/office/drawing/2014/main" id="{2171C3B7-28DA-EB47-BF4D-CF8C6DB30A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0072333"/>
              </p:ext>
            </p:extLst>
          </p:nvPr>
        </p:nvGraphicFramePr>
        <p:xfrm>
          <a:off x="838200" y="1048967"/>
          <a:ext cx="10515600" cy="5149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0575">
                  <a:extLst>
                    <a:ext uri="{9D8B030D-6E8A-4147-A177-3AD203B41FA5}">
                      <a16:colId xmlns:a16="http://schemas.microsoft.com/office/drawing/2014/main" val="3200642603"/>
                    </a:ext>
                  </a:extLst>
                </a:gridCol>
                <a:gridCol w="1805749">
                  <a:extLst>
                    <a:ext uri="{9D8B030D-6E8A-4147-A177-3AD203B41FA5}">
                      <a16:colId xmlns:a16="http://schemas.microsoft.com/office/drawing/2014/main" val="1854561996"/>
                    </a:ext>
                  </a:extLst>
                </a:gridCol>
                <a:gridCol w="1642316">
                  <a:extLst>
                    <a:ext uri="{9D8B030D-6E8A-4147-A177-3AD203B41FA5}">
                      <a16:colId xmlns:a16="http://schemas.microsoft.com/office/drawing/2014/main" val="945877407"/>
                    </a:ext>
                  </a:extLst>
                </a:gridCol>
                <a:gridCol w="1722039">
                  <a:extLst>
                    <a:ext uri="{9D8B030D-6E8A-4147-A177-3AD203B41FA5}">
                      <a16:colId xmlns:a16="http://schemas.microsoft.com/office/drawing/2014/main" val="1750580299"/>
                    </a:ext>
                  </a:extLst>
                </a:gridCol>
                <a:gridCol w="2044921">
                  <a:extLst>
                    <a:ext uri="{9D8B030D-6E8A-4147-A177-3AD203B41FA5}">
                      <a16:colId xmlns:a16="http://schemas.microsoft.com/office/drawing/2014/main" val="300661318"/>
                    </a:ext>
                  </a:extLst>
                </a:gridCol>
              </a:tblGrid>
              <a:tr h="388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Проблемы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Цель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Уникальность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Скрытые преимущества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ЦА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1048189165"/>
                  </a:ext>
                </a:extLst>
              </a:tr>
              <a:tr h="11318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Недостаточное количество программ удаленного доступа в РФ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Разработка отечественной программы удалённого доступа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Простой и доступный  удаленный доступ для бизнес и бесплатен для частного использования.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Предварительная договоренность с гос.организацией по внедрению данного приложения в экосистему.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Сотрудники и руководители, сис админ гос компаний и  бизнес организаций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2044757821"/>
                  </a:ext>
                </a:extLst>
              </a:tr>
              <a:tr h="800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Сложность в использование программы удаленного доступа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Ключевые метрики: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а) количество платных пользователей в месяц и в год (</a:t>
                      </a:r>
                      <a:r>
                        <a:rPr lang="en" sz="1050" u="none" strike="noStrike">
                          <a:effectLst/>
                        </a:rPr>
                        <a:t>MAU)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б) количество обращений пользователей в тех поддержку (%)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Учителя и обучающие онлайн школы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4077988164"/>
                  </a:ext>
                </a:extLst>
              </a:tr>
              <a:tr h="651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Отсутствие подобного программного обеспечение в экосистеме организаций РФ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в) </a:t>
                      </a:r>
                      <a:r>
                        <a:rPr lang="en" sz="1050" u="none" strike="noStrike" dirty="0">
                          <a:effectLst/>
                        </a:rPr>
                        <a:t>LTV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г) Количество разрывов соединений  равно 0 раз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д) </a:t>
                      </a:r>
                      <a:r>
                        <a:rPr lang="en" sz="1050" u="none" strike="noStrike" dirty="0">
                          <a:effectLst/>
                        </a:rPr>
                        <a:t>CSI (</a:t>
                      </a:r>
                      <a:r>
                        <a:rPr lang="ru-RU" sz="1050" u="none" strike="noStrike" dirty="0">
                          <a:effectLst/>
                        </a:rPr>
                        <a:t>индикатор пользовательской удовлетворенности)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492946"/>
                  </a:ext>
                </a:extLst>
              </a:tr>
              <a:tr h="182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Каналы продвижения (5% от продаж):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</a:rPr>
                        <a:t>Investment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</a:rPr>
                        <a:t>Cash Flow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188342"/>
                  </a:ext>
                </a:extLst>
              </a:tr>
              <a:tr h="182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а) собственный сайт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Реклама и агентские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18 265 000 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Срок окупаемости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3,75 года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1529478063"/>
                  </a:ext>
                </a:extLst>
              </a:tr>
              <a:tr h="182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б) продвижения через СМИ (заказные статьи, брифинги)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Оборудувание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2 000 000 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Срок реализации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r>
                        <a:rPr lang="en-US" sz="1200" u="none" strike="noStrike" dirty="0">
                          <a:effectLst/>
                        </a:rPr>
                        <a:t>,</a:t>
                      </a:r>
                      <a:r>
                        <a:rPr lang="ru-RU" sz="1200" u="none" strike="noStrike" dirty="0">
                          <a:effectLst/>
                        </a:rPr>
                        <a:t>5 года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3966139413"/>
                  </a:ext>
                </a:extLst>
              </a:tr>
              <a:tr h="320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в) реклама (контекстная или </a:t>
                      </a:r>
                      <a:r>
                        <a:rPr lang="ru-RU" sz="1050" u="none" strike="noStrike" dirty="0" err="1">
                          <a:effectLst/>
                        </a:rPr>
                        <a:t>таргертированная</a:t>
                      </a:r>
                      <a:r>
                        <a:rPr lang="ru-RU" sz="1050" u="none" strike="noStrike" dirty="0">
                          <a:effectLst/>
                        </a:rPr>
                        <a:t>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ЗП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73 942 000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Ожидаемая прибыль (срок реализации)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51 200 000 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2620443282"/>
                  </a:ext>
                </a:extLst>
              </a:tr>
              <a:tr h="194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г) </a:t>
                      </a:r>
                      <a:r>
                        <a:rPr lang="en" sz="1050" u="none" strike="noStrike">
                          <a:effectLst/>
                        </a:rPr>
                        <a:t>email-</a:t>
                      </a:r>
                      <a:r>
                        <a:rPr lang="ru-RU" sz="1050" u="none" strike="noStrike">
                          <a:effectLst/>
                        </a:rPr>
                        <a:t>маркетинг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Аренда офиса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9 620 000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</a:rPr>
                        <a:t>NPV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12 974 377</a:t>
                      </a: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1220043446"/>
                  </a:ext>
                </a:extLst>
              </a:tr>
              <a:tr h="388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д) </a:t>
                      </a:r>
                      <a:r>
                        <a:rPr lang="en" sz="1050" u="none" strike="noStrike">
                          <a:effectLst/>
                        </a:rPr>
                        <a:t>SEO (</a:t>
                      </a:r>
                      <a:r>
                        <a:rPr lang="ru-RU" sz="1050" u="none" strike="noStrike">
                          <a:effectLst/>
                        </a:rPr>
                        <a:t>оптимизация под поисковые системы)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Проценты по кредиты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10 400 000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 При ставки дисконтирования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27%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949220331"/>
                  </a:ext>
                </a:extLst>
              </a:tr>
              <a:tr h="3315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е) </a:t>
                      </a:r>
                      <a:r>
                        <a:rPr lang="en" sz="1050" u="none" strike="noStrike">
                          <a:effectLst/>
                        </a:rPr>
                        <a:t>SMM (</a:t>
                      </a:r>
                      <a:r>
                        <a:rPr lang="ru-RU" sz="1050" u="none" strike="noStrike">
                          <a:effectLst/>
                        </a:rPr>
                        <a:t>маркетинг в соц.сетях) - ВК, Телеграмм, Одноклассники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114 227 000 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 При кредитной ставке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45" marR="7845" marT="78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16%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45" marR="7845" marT="7845" marB="0" anchor="ctr"/>
                </a:tc>
                <a:extLst>
                  <a:ext uri="{0D108BD9-81ED-4DB2-BD59-A6C34878D82A}">
                    <a16:rowId xmlns:a16="http://schemas.microsoft.com/office/drawing/2014/main" val="1277592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00389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3617729" y="24355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Визуализация конечного продукта</a:t>
            </a:r>
            <a:endParaRPr sz="3600" dirty="0"/>
          </a:p>
        </p:txBody>
      </p:sp>
      <p:pic>
        <p:nvPicPr>
          <p:cNvPr id="8" name="Объект 4">
            <a:extLst>
              <a:ext uri="{FF2B5EF4-FFF2-40B4-BE49-F238E27FC236}">
                <a16:creationId xmlns:a16="http://schemas.microsoft.com/office/drawing/2014/main" id="{AD172AD9-5A13-EA4D-85FD-935AA0E7A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51" y="1454150"/>
            <a:ext cx="7735712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47321118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559690" y="1986222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200" dirty="0" err="1"/>
              <a:t>О</a:t>
            </a:r>
            <a:r>
              <a:rPr lang="ru-RU" sz="3200" dirty="0" err="1"/>
              <a:t>прос</a:t>
            </a:r>
            <a:endParaRPr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31303E-22E8-7F44-A7F1-0B4C149BBBEF}"/>
              </a:ext>
            </a:extLst>
          </p:cNvPr>
          <p:cNvSpPr txBox="1"/>
          <p:nvPr/>
        </p:nvSpPr>
        <p:spPr>
          <a:xfrm>
            <a:off x="559690" y="3264553"/>
            <a:ext cx="5854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Был проведен опрос касательно использования  продукта. Ключевые выводы: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Стоимость продукта оправдана, ниже ожиданий потребителей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Целевая аудитория: 26-36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Выявлена необходимость проведения технической поддержки продукта и информационной обеспеченности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1" name="Объект 6">
            <a:extLst>
              <a:ext uri="{FF2B5EF4-FFF2-40B4-BE49-F238E27FC236}">
                <a16:creationId xmlns:a16="http://schemas.microsoft.com/office/drawing/2014/main" id="{2CB26CBC-BE5F-DE40-98FF-4634DD176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624" y="3081276"/>
            <a:ext cx="4660900" cy="276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39850952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85067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Структурная декомпозиция работ</a:t>
            </a:r>
            <a:endParaRPr sz="3600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948B3FA2-5766-484F-A57A-979A2850D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8327565"/>
              </p:ext>
            </p:extLst>
          </p:nvPr>
        </p:nvGraphicFramePr>
        <p:xfrm>
          <a:off x="616945" y="165354"/>
          <a:ext cx="10818563" cy="719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5874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85067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Работы по проекту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BFA717-499B-C241-9F16-A9B5B4E4C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0" y="1558630"/>
            <a:ext cx="8519947" cy="467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313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912225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Звездная карта</a:t>
            </a:r>
            <a:endParaRPr sz="3600" dirty="0"/>
          </a:p>
        </p:txBody>
      </p:sp>
      <p:graphicFrame>
        <p:nvGraphicFramePr>
          <p:cNvPr id="8" name="Объект 3">
            <a:extLst>
              <a:ext uri="{FF2B5EF4-FFF2-40B4-BE49-F238E27FC236}">
                <a16:creationId xmlns:a16="http://schemas.microsoft.com/office/drawing/2014/main" id="{E0A969E1-6B97-FF46-88FD-1DE7CABBEB8F}"/>
              </a:ext>
            </a:extLst>
          </p:cNvPr>
          <p:cNvGraphicFramePr>
            <a:graphicFrameLocks/>
          </p:cNvGraphicFramePr>
          <p:nvPr/>
        </p:nvGraphicFramePr>
        <p:xfrm>
          <a:off x="1009960" y="1690688"/>
          <a:ext cx="10172079" cy="4253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7793">
                  <a:extLst>
                    <a:ext uri="{9D8B030D-6E8A-4147-A177-3AD203B41FA5}">
                      <a16:colId xmlns:a16="http://schemas.microsoft.com/office/drawing/2014/main" val="3273759565"/>
                    </a:ext>
                  </a:extLst>
                </a:gridCol>
                <a:gridCol w="618082">
                  <a:extLst>
                    <a:ext uri="{9D8B030D-6E8A-4147-A177-3AD203B41FA5}">
                      <a16:colId xmlns:a16="http://schemas.microsoft.com/office/drawing/2014/main" val="1194256752"/>
                    </a:ext>
                  </a:extLst>
                </a:gridCol>
                <a:gridCol w="1606487">
                  <a:extLst>
                    <a:ext uri="{9D8B030D-6E8A-4147-A177-3AD203B41FA5}">
                      <a16:colId xmlns:a16="http://schemas.microsoft.com/office/drawing/2014/main" val="3579825197"/>
                    </a:ext>
                  </a:extLst>
                </a:gridCol>
                <a:gridCol w="1111846">
                  <a:extLst>
                    <a:ext uri="{9D8B030D-6E8A-4147-A177-3AD203B41FA5}">
                      <a16:colId xmlns:a16="http://schemas.microsoft.com/office/drawing/2014/main" val="2377440354"/>
                    </a:ext>
                  </a:extLst>
                </a:gridCol>
                <a:gridCol w="988404">
                  <a:extLst>
                    <a:ext uri="{9D8B030D-6E8A-4147-A177-3AD203B41FA5}">
                      <a16:colId xmlns:a16="http://schemas.microsoft.com/office/drawing/2014/main" val="1248150642"/>
                    </a:ext>
                  </a:extLst>
                </a:gridCol>
                <a:gridCol w="1483045">
                  <a:extLst>
                    <a:ext uri="{9D8B030D-6E8A-4147-A177-3AD203B41FA5}">
                      <a16:colId xmlns:a16="http://schemas.microsoft.com/office/drawing/2014/main" val="3925121719"/>
                    </a:ext>
                  </a:extLst>
                </a:gridCol>
                <a:gridCol w="988404">
                  <a:extLst>
                    <a:ext uri="{9D8B030D-6E8A-4147-A177-3AD203B41FA5}">
                      <a16:colId xmlns:a16="http://schemas.microsoft.com/office/drawing/2014/main" val="2536942615"/>
                    </a:ext>
                  </a:extLst>
                </a:gridCol>
                <a:gridCol w="1060193">
                  <a:extLst>
                    <a:ext uri="{9D8B030D-6E8A-4147-A177-3AD203B41FA5}">
                      <a16:colId xmlns:a16="http://schemas.microsoft.com/office/drawing/2014/main" val="1220622688"/>
                    </a:ext>
                  </a:extLst>
                </a:gridCol>
                <a:gridCol w="837825">
                  <a:extLst>
                    <a:ext uri="{9D8B030D-6E8A-4147-A177-3AD203B41FA5}">
                      <a16:colId xmlns:a16="http://schemas.microsoft.com/office/drawing/2014/main" val="2106659412"/>
                    </a:ext>
                  </a:extLst>
                </a:gridCol>
              </a:tblGrid>
              <a:tr h="1738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Сотрудник</a:t>
                      </a:r>
                      <a:r>
                        <a:rPr lang="en-US" sz="1200" dirty="0">
                          <a:effectLst/>
                        </a:rPr>
                        <a:t>/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компетенция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РКО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Инвестиционные продукты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Фронтэнд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Десктоп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Сглаживание конфликтов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Навыки продажи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Жизненный цикл операции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Распределение ответственности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1507697"/>
                  </a:ext>
                </a:extLst>
              </a:tr>
              <a:tr h="4303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Александров Н.А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✔︎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✔︎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6670700"/>
                  </a:ext>
                </a:extLst>
              </a:tr>
              <a:tr h="695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Вавилов А.С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✔︎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—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✔︎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✔︎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✔︎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90811989"/>
                  </a:ext>
                </a:extLst>
              </a:tr>
              <a:tr h="7281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Глебов М.А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✔︎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✔︎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✔︎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5943486"/>
                  </a:ext>
                </a:extLst>
              </a:tr>
              <a:tr h="66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Карасев И.А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✔︎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>
                          <a:effectLst/>
                        </a:rPr>
                        <a:t>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50" dirty="0">
                          <a:effectLst/>
                        </a:rPr>
                        <a:t>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9339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98672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912225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2400" dirty="0"/>
              <a:t>MVP</a:t>
            </a:r>
            <a:endParaRPr sz="3600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7670DD1-65CB-F447-8EA5-ADAE7B500A73}"/>
              </a:ext>
            </a:extLst>
          </p:cNvPr>
          <p:cNvSpPr txBox="1">
            <a:spLocks/>
          </p:cNvSpPr>
          <p:nvPr/>
        </p:nvSpPr>
        <p:spPr>
          <a:xfrm>
            <a:off x="838200" y="1706880"/>
            <a:ext cx="10515600" cy="4470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just" hangingPunct="1">
              <a:buFont typeface="+mj-lt"/>
              <a:buAutoNum type="arabicPeriod"/>
            </a:pPr>
            <a:r>
              <a:rPr lang="ru-RU" sz="1100" b="1">
                <a:latin typeface="ArialMT"/>
              </a:rPr>
              <a:t>Задача: </a:t>
            </a:r>
            <a:r>
              <a:rPr lang="ru-RU" sz="1100">
                <a:latin typeface="ArialMT"/>
              </a:rPr>
              <a:t>минимизировать время и усилия, затраченные на тестирование реакции рынка на идею. </a:t>
            </a:r>
            <a:endParaRPr lang="ru-RU"/>
          </a:p>
          <a:p>
            <a:pPr algn="just" hangingPunct="1">
              <a:buFont typeface="+mj-lt"/>
              <a:buAutoNum type="arabicPeriod"/>
            </a:pPr>
            <a:r>
              <a:rPr lang="ru-RU" sz="1100" b="1">
                <a:latin typeface="ArialMT"/>
              </a:rPr>
              <a:t>Аудитория: </a:t>
            </a:r>
            <a:r>
              <a:rPr lang="ru-RU" sz="1100">
                <a:latin typeface="ArialMT"/>
              </a:rPr>
              <a:t>сотрудники и руководители, системные администраторы госкомпаний, а также бизнес организаций. Учителя и студенты онлайн школ. </a:t>
            </a:r>
            <a:endParaRPr lang="ru-RU"/>
          </a:p>
          <a:p>
            <a:pPr algn="just" hangingPunct="1">
              <a:buFont typeface="+mj-lt"/>
              <a:buAutoNum type="arabicPeriod"/>
            </a:pPr>
            <a:r>
              <a:rPr lang="ru-RU" sz="1100" b="1">
                <a:latin typeface="ArialMT"/>
              </a:rPr>
              <a:t>Конкуренты </a:t>
            </a:r>
            <a:endParaRPr lang="ru-RU" b="1"/>
          </a:p>
          <a:p>
            <a:pPr marL="457200" lvl="1" algn="just" hangingPunct="1"/>
            <a:r>
              <a:rPr lang="en" sz="1100">
                <a:latin typeface="ArialMT"/>
              </a:rPr>
              <a:t>a)  AnyDesk. </a:t>
            </a:r>
            <a:r>
              <a:rPr lang="ru-RU" sz="1100">
                <a:latin typeface="ArialMT"/>
              </a:rPr>
              <a:t>Одно из самых популярных приложений для удаленной работы. Оно может как транслировать экран другого устройства, так и обмениваться файлами. Программа работает на </a:t>
            </a:r>
            <a:r>
              <a:rPr lang="en" sz="1100">
                <a:latin typeface="ArialMT"/>
              </a:rPr>
              <a:t>Windows, macOS, iOS, Android, Linux </a:t>
            </a:r>
            <a:r>
              <a:rPr lang="ru-RU" sz="1100">
                <a:latin typeface="ArialMT"/>
              </a:rPr>
              <a:t>и </a:t>
            </a:r>
            <a:r>
              <a:rPr lang="en" sz="1100">
                <a:latin typeface="ArialMT"/>
              </a:rPr>
              <a:t>Raspberry. </a:t>
            </a:r>
            <a:r>
              <a:rPr lang="ru-RU" sz="1100">
                <a:latin typeface="ArialMT"/>
              </a:rPr>
              <a:t>Бесплатная версия сервиса доступна только для личного использования, для бизнеса придется приобрести лицензию. Ее пробный срок — 14 дней, затем нужно заплатить 9,9 €, 19,9 € и 29,9 € в зависимости от варианта подписки, причем потребуется зарубежная карта. Главный минус программы: как и </a:t>
            </a:r>
            <a:r>
              <a:rPr lang="en" sz="1100">
                <a:latin typeface="ArialMT"/>
              </a:rPr>
              <a:t>TeamViewer, </a:t>
            </a:r>
            <a:r>
              <a:rPr lang="ru-RU" sz="1100">
                <a:latin typeface="ArialMT"/>
              </a:rPr>
              <a:t>продуктом владеет немецкая компания, которая тоже может уйти с рынка. </a:t>
            </a:r>
            <a:endParaRPr lang="ru-RU"/>
          </a:p>
          <a:p>
            <a:pPr marL="457200" lvl="1" algn="just" hangingPunct="1"/>
            <a:r>
              <a:rPr lang="en" sz="1100">
                <a:latin typeface="ArialMT"/>
              </a:rPr>
              <a:t>b)  Ammyy Admin. </a:t>
            </a:r>
            <a:r>
              <a:rPr lang="ru-RU" sz="1100">
                <a:latin typeface="ArialMT"/>
              </a:rPr>
              <a:t>Система удаленного доступа и администрирования от российской компании </a:t>
            </a:r>
            <a:r>
              <a:rPr lang="en" sz="1100">
                <a:latin typeface="ArialMT"/>
              </a:rPr>
              <a:t>Ammyy Group. </a:t>
            </a:r>
            <a:r>
              <a:rPr lang="ru-RU" sz="1100">
                <a:latin typeface="ArialMT"/>
              </a:rPr>
              <a:t>Можно управлять удаленными компьютерами в режиме реального времени и обмениваться файлами. Есть возможность не устанавливать программу полностью, а просто загрузить исполняемый файл весом 700 Кб. Для коммерческого использования есть ограничение в 15 часов в месяц. Стоимость лицензии начинается от 1200 Р за два года. </a:t>
            </a:r>
            <a:endParaRPr lang="ru-RU"/>
          </a:p>
          <a:p>
            <a:pPr marL="457200" lvl="1" algn="just" hangingPunct="1"/>
            <a:r>
              <a:rPr lang="en" sz="1100">
                <a:latin typeface="ArialMT"/>
              </a:rPr>
              <a:t>c)  Radmin. </a:t>
            </a:r>
            <a:r>
              <a:rPr lang="ru-RU" sz="1100">
                <a:latin typeface="ArialMT"/>
              </a:rPr>
              <a:t>Условно-бесплатная программа от российского разработчика «Фаматек», которая работает только на </a:t>
            </a:r>
            <a:r>
              <a:rPr lang="en" sz="1100">
                <a:latin typeface="ArialMT"/>
              </a:rPr>
              <a:t>Windows. </a:t>
            </a:r>
            <a:r>
              <a:rPr lang="ru-RU" sz="1100">
                <a:latin typeface="ArialMT"/>
              </a:rPr>
              <a:t>Для работы потребуется установить две программы: одну на локальном компьютере, другую — на удаленном. Кроме дистанционного управления сервис позволяет общаться через голосовой и текстовый чаты, а также передавать файлы. Бесплатный период — 30 дней. Стоимость бессрочной лицензии начинается от 1500 Р для одного компьютера. </a:t>
            </a:r>
            <a:endParaRPr lang="ru-RU"/>
          </a:p>
          <a:p>
            <a:pPr marL="457200" lvl="1" algn="just" hangingPunct="1"/>
            <a:r>
              <a:rPr lang="en" sz="1100">
                <a:latin typeface="ArialMT"/>
              </a:rPr>
              <a:t>d)  Getscreen. </a:t>
            </a:r>
            <a:r>
              <a:rPr lang="ru-RU" sz="1100">
                <a:latin typeface="ArialMT"/>
              </a:rPr>
              <a:t>Облачное программное обеспечение для администрирования, технической поддержки и удаленной работы. Сервис мультиплатформенный: работает на </a:t>
            </a:r>
            <a:r>
              <a:rPr lang="en" sz="1100">
                <a:latin typeface="ArialMT"/>
              </a:rPr>
              <a:t>Windows, macOS, Linux </a:t>
            </a:r>
            <a:r>
              <a:rPr lang="ru-RU" sz="1100">
                <a:latin typeface="ArialMT"/>
              </a:rPr>
              <a:t>и </a:t>
            </a:r>
            <a:r>
              <a:rPr lang="en" sz="1100">
                <a:latin typeface="ArialMT"/>
              </a:rPr>
              <a:t>Android. </a:t>
            </a:r>
            <a:r>
              <a:rPr lang="ru-RU" sz="1100">
                <a:latin typeface="ArialMT"/>
              </a:rPr>
              <a:t>Подключиться можно без установки программы — прямо из браузера. В платной версии есть запись подключений. Для двух устройств тариф бесплатный, если их больше, нужно покупать лицензию. Ее пробный срок — 14 дней. Лицензия для персонального использования обойдется в 199 Р в месяц, для бизнеса — от 18 000 Р за год. </a:t>
            </a:r>
            <a:endParaRPr lang="ru-RU"/>
          </a:p>
          <a:p>
            <a:pPr marL="457200" lvl="1" algn="just" hangingPunct="1"/>
            <a:r>
              <a:rPr lang="en" sz="1100">
                <a:latin typeface="ArialMT"/>
              </a:rPr>
              <a:t>e)  «</a:t>
            </a:r>
            <a:r>
              <a:rPr lang="ru-RU" sz="1100">
                <a:latin typeface="ArialMT"/>
              </a:rPr>
              <a:t>Ассистент». Российский сервис от разработчика «Сафиб». С помощью него можно удаленно работать, обмениваться файлами и общаться через чаты. Программа доступна на четырех операционных системах: </a:t>
            </a:r>
            <a:r>
              <a:rPr lang="en" sz="1100">
                <a:latin typeface="ArialMT"/>
              </a:rPr>
              <a:t>Windows, macOS, Linux </a:t>
            </a:r>
            <a:r>
              <a:rPr lang="ru-RU" sz="1100">
                <a:latin typeface="ArialMT"/>
              </a:rPr>
              <a:t>и </a:t>
            </a:r>
            <a:r>
              <a:rPr lang="en" sz="1100">
                <a:latin typeface="ArialMT"/>
              </a:rPr>
              <a:t>Android. </a:t>
            </a:r>
            <a:r>
              <a:rPr lang="ru-RU" sz="1100">
                <a:latin typeface="ArialMT"/>
              </a:rPr>
              <a:t>Лицензия для физических лиц бесплатная. Для бизнеса стоимость программы начинается от 72 тысяч рублей. Лицензии различаются количеством одновременных соединений. Тестовый период в семь дней возможен по запросу. </a:t>
            </a:r>
            <a:endParaRPr lang="ru-RU"/>
          </a:p>
          <a:p>
            <a:pPr algn="just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78744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912225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2400" dirty="0"/>
              <a:t>MVP</a:t>
            </a:r>
            <a:endParaRPr sz="3600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94CD0E5-C32A-8A49-A652-8AEB47B26BE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 fontScale="92500" lnSpcReduction="20000"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just" hangingPunct="1">
              <a:buFont typeface="+mj-lt"/>
              <a:buAutoNum type="arabicPeriod" startAt="4"/>
            </a:pPr>
            <a:r>
              <a:rPr lang="en" sz="1100" b="1">
                <a:latin typeface="ArialMT"/>
              </a:rPr>
              <a:t>SWOT-</a:t>
            </a:r>
            <a:r>
              <a:rPr lang="ru-RU" sz="1100" b="1">
                <a:latin typeface="ArialMT"/>
              </a:rPr>
              <a:t>анализ:</a:t>
            </a:r>
            <a:endParaRPr lang="ru-RU" b="1"/>
          </a:p>
          <a:p>
            <a:pPr marL="457200" lvl="1" algn="just" hangingPunct="1"/>
            <a:r>
              <a:rPr lang="en" sz="1100">
                <a:latin typeface="ArialMT"/>
              </a:rPr>
              <a:t>a)  </a:t>
            </a:r>
            <a:r>
              <a:rPr lang="ru-RU" sz="1100">
                <a:latin typeface="ArialMT"/>
              </a:rPr>
              <a:t>Сильные стороны: удаленный доступ с круглосуточной поддержкой; </a:t>
            </a:r>
            <a:r>
              <a:rPr lang="ru-RU"/>
              <a:t> </a:t>
            </a:r>
            <a:r>
              <a:rPr lang="ru-RU" sz="1100">
                <a:latin typeface="ArialMT"/>
              </a:rPr>
              <a:t>удаленный доступ с доступной ценой; удаленный доступ с многоуровневой защитой; удаленный доступ с грамотно продуманным интерфейсом </a:t>
            </a:r>
            <a:endParaRPr lang="ru-RU"/>
          </a:p>
          <a:p>
            <a:pPr marL="457200" lvl="1" algn="just" hangingPunct="1"/>
            <a:r>
              <a:rPr lang="en" sz="1100">
                <a:latin typeface="ArialMT"/>
              </a:rPr>
              <a:t>b)  </a:t>
            </a:r>
            <a:r>
              <a:rPr lang="ru-RU" sz="1100">
                <a:latin typeface="ArialMT"/>
              </a:rPr>
              <a:t>Недостатки: существует аналоги на российском рынке; тяжелая реализация проекта; выход на рынок с помощью больших инвестиций </a:t>
            </a:r>
            <a:endParaRPr lang="ru-RU"/>
          </a:p>
          <a:p>
            <a:pPr marL="457200" lvl="1" algn="just" hangingPunct="1"/>
            <a:r>
              <a:rPr lang="en" sz="1100">
                <a:latin typeface="ArialMT"/>
              </a:rPr>
              <a:t>c)  </a:t>
            </a:r>
            <a:r>
              <a:rPr lang="ru-RU" sz="1100">
                <a:latin typeface="ArialMT"/>
              </a:rPr>
              <a:t>Возможности: внедрение в экосистему уже существующей компании для более быстрого набора аудитории; уход из России иностранных конкурентов </a:t>
            </a:r>
            <a:endParaRPr lang="ru-RU"/>
          </a:p>
          <a:p>
            <a:pPr marL="457200" lvl="1" algn="just" hangingPunct="1"/>
            <a:r>
              <a:rPr lang="en" sz="1100">
                <a:latin typeface="ArialMT"/>
              </a:rPr>
              <a:t>d)  </a:t>
            </a:r>
            <a:r>
              <a:rPr lang="ru-RU" sz="1100">
                <a:latin typeface="ArialMT"/>
              </a:rPr>
              <a:t>Угрозы: создание приложения удаленного доступа в операционной системе. </a:t>
            </a:r>
            <a:endParaRPr lang="ru-RU"/>
          </a:p>
          <a:p>
            <a:pPr algn="just" hangingPunct="1">
              <a:buFont typeface="+mj-lt"/>
              <a:buAutoNum type="arabicPeriod" startAt="4"/>
            </a:pPr>
            <a:r>
              <a:rPr lang="ru-RU" sz="1100" b="1">
                <a:latin typeface="ArialMT"/>
              </a:rPr>
              <a:t>Карта пути уже скачанного приложения: </a:t>
            </a:r>
            <a:endParaRPr lang="ru-RU" b="1"/>
          </a:p>
          <a:p>
            <a:pPr algn="just" hangingPunct="1"/>
            <a:r>
              <a:rPr lang="ru-RU" sz="1100">
                <a:latin typeface="ArialMT"/>
              </a:rPr>
              <a:t>Авторизоваться в личный аккаунт </a:t>
            </a:r>
          </a:p>
          <a:p>
            <a:pPr algn="just" hangingPunct="1"/>
            <a:r>
              <a:rPr lang="ru-RU" sz="1100">
                <a:latin typeface="ArialMT"/>
              </a:rPr>
              <a:t>Ввести данные другого пользователя вместе с паролем, к которому хочешь подключиться →</a:t>
            </a:r>
          </a:p>
          <a:p>
            <a:pPr algn="just" hangingPunct="1"/>
            <a:r>
              <a:rPr lang="ru-RU" sz="1100">
                <a:latin typeface="ArialMT"/>
              </a:rPr>
              <a:t>Начать работать на ПК пользователя к кому подключился </a:t>
            </a:r>
            <a:endParaRPr lang="ru-RU"/>
          </a:p>
          <a:p>
            <a:pPr algn="just" hangingPunct="1">
              <a:buFont typeface="+mj-lt"/>
              <a:buAutoNum type="arabicPeriod" startAt="6"/>
            </a:pPr>
            <a:r>
              <a:rPr lang="ru-RU" sz="1100" b="1">
                <a:latin typeface="ArialMT"/>
              </a:rPr>
              <a:t>Основные функции для реализации:</a:t>
            </a:r>
          </a:p>
          <a:p>
            <a:pPr algn="just" hangingPunct="1">
              <a:lnSpc>
                <a:spcPct val="100000"/>
              </a:lnSpc>
            </a:pPr>
            <a:r>
              <a:rPr lang="ru-RU" sz="1100">
                <a:latin typeface="ArialMT"/>
              </a:rPr>
              <a:t>подключение к другому ПК удаленно; </a:t>
            </a:r>
          </a:p>
          <a:p>
            <a:pPr algn="just" hangingPunct="1">
              <a:lnSpc>
                <a:spcPct val="100000"/>
              </a:lnSpc>
            </a:pPr>
            <a:r>
              <a:rPr lang="ru-RU" sz="1100">
                <a:latin typeface="ArialMT"/>
              </a:rPr>
              <a:t>сделать скриншот чужого экрана и автоматически сохранить. </a:t>
            </a:r>
          </a:p>
          <a:p>
            <a:pPr algn="just" hangingPunct="1"/>
            <a:r>
              <a:rPr lang="ru-RU" sz="1100" b="1">
                <a:latin typeface="ArialMT"/>
              </a:rPr>
              <a:t>Тестировка </a:t>
            </a:r>
            <a:r>
              <a:rPr lang="en" sz="1100" b="1">
                <a:latin typeface="ArialMT"/>
              </a:rPr>
              <a:t>MVP </a:t>
            </a:r>
            <a:r>
              <a:rPr lang="ru-RU" sz="1100" b="1">
                <a:latin typeface="ArialMT"/>
              </a:rPr>
              <a:t>короткими итерациями</a:t>
            </a:r>
            <a:r>
              <a:rPr lang="ru-RU" sz="1100">
                <a:latin typeface="ArialMT"/>
              </a:rPr>
              <a:t>: альфа- и бета-тестированием. </a:t>
            </a:r>
          </a:p>
          <a:p>
            <a:pPr algn="just" hangingPunct="1"/>
            <a:r>
              <a:rPr lang="ru-RU" sz="1100">
                <a:latin typeface="ArialMT"/>
              </a:rPr>
              <a:t>Альфа — внутренний̆ этап: закончили разработку, пользуйтесь продуктом внутри команды несколько дней. Если все окей, запускайте бета-тестирование — внешний этап, дайте доступ к проекту первым пользователям. Длительность: 7-14 дней. </a:t>
            </a:r>
          </a:p>
          <a:p>
            <a:pPr algn="just" hangingPunct="1"/>
            <a:r>
              <a:rPr lang="ru-RU" sz="1100">
                <a:latin typeface="ArialMT"/>
              </a:rPr>
              <a:t>После первой беты соберите отзывы, статистику посещений, аналитику поведений и проанализируйте весь массив данных. Так вы узнаете, что надо доработать, что можно убрать, а что, наоборот, надо добавить в срочном порядке. Несколько итераций «разработка-альфа-бета» помогут прийти к оптимальной первой версии продукта, который можно выпускать на рынок для массового пользователя и продолжать дорабатывать. </a:t>
            </a:r>
            <a:endParaRPr lang="ru-RU"/>
          </a:p>
          <a:p>
            <a:pPr algn="just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29177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85067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Сетевая модель проекта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0633" y="6361790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9" name="Текст 2">
            <a:extLst>
              <a:ext uri="{FF2B5EF4-FFF2-40B4-BE49-F238E27FC236}">
                <a16:creationId xmlns:a16="http://schemas.microsoft.com/office/drawing/2014/main" id="{A0E0504D-CF0F-5A4A-9191-242E6208474C}"/>
              </a:ext>
            </a:extLst>
          </p:cNvPr>
          <p:cNvSpPr txBox="1"/>
          <p:nvPr/>
        </p:nvSpPr>
        <p:spPr>
          <a:xfrm>
            <a:off x="494573" y="279938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Диаграмма </a:t>
            </a:r>
            <a:r>
              <a:rPr lang="ru-RU" sz="3200" dirty="0" err="1"/>
              <a:t>Ганта</a:t>
            </a:r>
            <a:endParaRPr sz="3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1B8F09-C444-CA49-8A0C-0C6FFACBD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35566"/>
            <a:ext cx="12192000" cy="3205163"/>
          </a:xfrm>
          <a:prstGeom prst="rect">
            <a:avLst/>
          </a:prstGeom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77AA43D-79E3-7F4C-8AD5-D69C295F976F}"/>
              </a:ext>
            </a:extLst>
          </p:cNvPr>
          <p:cNvCxnSpPr/>
          <p:nvPr/>
        </p:nvCxnSpPr>
        <p:spPr>
          <a:xfrm>
            <a:off x="2283115" y="2205485"/>
            <a:ext cx="657860" cy="13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2D0123CF-6765-FE47-B585-6ADE59351795}"/>
              </a:ext>
            </a:extLst>
          </p:cNvPr>
          <p:cNvCxnSpPr/>
          <p:nvPr/>
        </p:nvCxnSpPr>
        <p:spPr>
          <a:xfrm flipV="1">
            <a:off x="3907861" y="2181674"/>
            <a:ext cx="595630" cy="12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7C35F78-2662-7943-87D7-DB8288B8865C}"/>
              </a:ext>
            </a:extLst>
          </p:cNvPr>
          <p:cNvCxnSpPr/>
          <p:nvPr/>
        </p:nvCxnSpPr>
        <p:spPr>
          <a:xfrm>
            <a:off x="8759505" y="2181674"/>
            <a:ext cx="4851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E2A35B44-DFCA-0C46-BF1A-256A705FFF37}"/>
              </a:ext>
            </a:extLst>
          </p:cNvPr>
          <p:cNvCxnSpPr/>
          <p:nvPr/>
        </p:nvCxnSpPr>
        <p:spPr>
          <a:xfrm flipV="1">
            <a:off x="5500370" y="2168621"/>
            <a:ext cx="595630" cy="12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7DAE12F-96DF-A64D-92CF-925FD81379DA}"/>
              </a:ext>
            </a:extLst>
          </p:cNvPr>
          <p:cNvCxnSpPr/>
          <p:nvPr/>
        </p:nvCxnSpPr>
        <p:spPr>
          <a:xfrm flipV="1">
            <a:off x="7102029" y="2168621"/>
            <a:ext cx="595630" cy="12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: скругленные углы 1">
            <a:extLst>
              <a:ext uri="{FF2B5EF4-FFF2-40B4-BE49-F238E27FC236}">
                <a16:creationId xmlns:a16="http://schemas.microsoft.com/office/drawing/2014/main" id="{8AF17A55-9B0B-2743-B390-715EC69D6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942" y="2021176"/>
            <a:ext cx="885825" cy="3952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START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Овал 2">
            <a:extLst>
              <a:ext uri="{FF2B5EF4-FFF2-40B4-BE49-F238E27FC236}">
                <a16:creationId xmlns:a16="http://schemas.microsoft.com/office/drawing/2014/main" id="{577C70E1-410F-524B-BA52-3ECC339BF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611" y="1997522"/>
            <a:ext cx="866775" cy="41592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B9BD5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en-US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Oval 27">
            <a:extLst>
              <a:ext uri="{FF2B5EF4-FFF2-40B4-BE49-F238E27FC236}">
                <a16:creationId xmlns:a16="http://schemas.microsoft.com/office/drawing/2014/main" id="{5BACDDE1-2712-F643-8BFB-BF3CA60E0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192" y="1997521"/>
            <a:ext cx="866775" cy="41592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B9BD5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Oval 26">
            <a:extLst>
              <a:ext uri="{FF2B5EF4-FFF2-40B4-BE49-F238E27FC236}">
                <a16:creationId xmlns:a16="http://schemas.microsoft.com/office/drawing/2014/main" id="{A15B7079-5201-1746-86D3-02544803D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627" y="1961679"/>
            <a:ext cx="866775" cy="41592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B9BD5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kumimoji="0" lang="en-US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Oval 25">
            <a:extLst>
              <a:ext uri="{FF2B5EF4-FFF2-40B4-BE49-F238E27FC236}">
                <a16:creationId xmlns:a16="http://schemas.microsoft.com/office/drawing/2014/main" id="{50F8CB50-7754-8B49-A73C-7AB71FEA3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103" y="1961679"/>
            <a:ext cx="866775" cy="419571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B9BD5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kumimoji="0" lang="en-US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AutoShape 29">
            <a:extLst>
              <a:ext uri="{FF2B5EF4-FFF2-40B4-BE49-F238E27FC236}">
                <a16:creationId xmlns:a16="http://schemas.microsoft.com/office/drawing/2014/main" id="{B04C82FA-62C3-A845-AD70-88087EC22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0579" y="1961679"/>
            <a:ext cx="885825" cy="395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FINISH</a:t>
            </a:r>
            <a:endParaRPr kumimoji="0" lang="en-US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139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8" y="850670"/>
            <a:ext cx="812977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Потенциальные </a:t>
            </a:r>
            <a:r>
              <a:rPr lang="ru-RU" sz="3200" dirty="0" err="1"/>
              <a:t>стейхолдеры</a:t>
            </a:r>
            <a:r>
              <a:rPr lang="ru-RU" sz="3200" dirty="0"/>
              <a:t> проекта</a:t>
            </a:r>
            <a:endParaRPr sz="3600" dirty="0"/>
          </a:p>
        </p:txBody>
      </p:sp>
      <p:graphicFrame>
        <p:nvGraphicFramePr>
          <p:cNvPr id="9" name="Таблица 4">
            <a:extLst>
              <a:ext uri="{FF2B5EF4-FFF2-40B4-BE49-F238E27FC236}">
                <a16:creationId xmlns:a16="http://schemas.microsoft.com/office/drawing/2014/main" id="{D1B113ED-FE11-7444-9BC5-8438C758FE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745318"/>
              </p:ext>
            </p:extLst>
          </p:nvPr>
        </p:nvGraphicFramePr>
        <p:xfrm>
          <a:off x="838200" y="1825625"/>
          <a:ext cx="10515597" cy="248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516">
                  <a:extLst>
                    <a:ext uri="{9D8B030D-6E8A-4147-A177-3AD203B41FA5}">
                      <a16:colId xmlns:a16="http://schemas.microsoft.com/office/drawing/2014/main" val="1992336232"/>
                    </a:ext>
                  </a:extLst>
                </a:gridCol>
                <a:gridCol w="3172857">
                  <a:extLst>
                    <a:ext uri="{9D8B030D-6E8A-4147-A177-3AD203B41FA5}">
                      <a16:colId xmlns:a16="http://schemas.microsoft.com/office/drawing/2014/main" val="3462619282"/>
                    </a:ext>
                  </a:extLst>
                </a:gridCol>
                <a:gridCol w="6407224">
                  <a:extLst>
                    <a:ext uri="{9D8B030D-6E8A-4147-A177-3AD203B41FA5}">
                      <a16:colId xmlns:a16="http://schemas.microsoft.com/office/drawing/2014/main" val="3842327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Стейкхолдер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3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Инвесторы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Физические лица или компании, инвестирующие деньги в проект с целью получения прибыли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25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Правительство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Государственные органы, регулирующие деятельность проекта и влияющие на его развитие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Программисты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Разрабатывают ПО для работу программы, проводят тонкую настройку клиента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922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Государственные и муниципальные 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Юридические лица, которым необходимо использовать современное российское ПО для работы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9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Системные администраторы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Используют программу для поддержания работоспособности оборудования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59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953640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433"/>
            <a:ext cx="12192000" cy="6858000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backlog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31303E-22E8-7F44-A7F1-0B4C149BBBEF}"/>
              </a:ext>
            </a:extLst>
          </p:cNvPr>
          <p:cNvSpPr txBox="1"/>
          <p:nvPr/>
        </p:nvSpPr>
        <p:spPr>
          <a:xfrm>
            <a:off x="559690" y="3264553"/>
            <a:ext cx="50283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  <a:cs typeface="Times New Roman" panose="02020603050405020304" pitchFamily="18" charset="0"/>
              </a:rPr>
              <a:t>Постоянное изменение </a:t>
            </a:r>
            <a:r>
              <a:rPr lang="en" sz="1800" dirty="0" err="1">
                <a:latin typeface="+mj-lt"/>
                <a:cs typeface="Times New Roman" panose="02020603050405020304" pitchFamily="18" charset="0"/>
              </a:rPr>
              <a:t>ip</a:t>
            </a:r>
            <a:r>
              <a:rPr lang="en" sz="1800" dirty="0">
                <a:latin typeface="+mj-lt"/>
                <a:cs typeface="Times New Roman" panose="02020603050405020304" pitchFamily="18" charset="0"/>
              </a:rPr>
              <a:t>-</a:t>
            </a:r>
            <a:r>
              <a:rPr lang="ru-RU" sz="1800" dirty="0">
                <a:latin typeface="+mj-lt"/>
                <a:cs typeface="Times New Roman" panose="02020603050405020304" pitchFamily="18" charset="0"/>
              </a:rPr>
              <a:t>адреса пользователя </a:t>
            </a:r>
          </a:p>
          <a:p>
            <a:r>
              <a:rPr lang="ru-RU" sz="1800" dirty="0">
                <a:latin typeface="+mj-lt"/>
                <a:cs typeface="Times New Roman" panose="02020603050405020304" pitchFamily="18" charset="0"/>
              </a:rPr>
              <a:t>Двухэтапная безопасность </a:t>
            </a:r>
          </a:p>
          <a:p>
            <a:r>
              <a:rPr lang="ru-RU" sz="1800" dirty="0">
                <a:latin typeface="+mj-lt"/>
                <a:cs typeface="Times New Roman" panose="02020603050405020304" pitchFamily="18" charset="0"/>
              </a:rPr>
              <a:t>Сохранение индивидуальных настроек пользователей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60C128DC-6057-C145-947F-BECC6B204BC3}"/>
              </a:ext>
            </a:extLst>
          </p:cNvPr>
          <p:cNvSpPr txBox="1"/>
          <p:nvPr/>
        </p:nvSpPr>
        <p:spPr>
          <a:xfrm>
            <a:off x="7638314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roject</a:t>
            </a: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backlog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AD78F8-85A0-2349-8ADD-D016507C4657}"/>
              </a:ext>
            </a:extLst>
          </p:cNvPr>
          <p:cNvSpPr txBox="1"/>
          <p:nvPr/>
        </p:nvSpPr>
        <p:spPr>
          <a:xfrm>
            <a:off x="6147690" y="3264553"/>
            <a:ext cx="5028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 </a:t>
            </a:r>
            <a:r>
              <a:rPr lang="ru-RU" sz="1800" dirty="0">
                <a:latin typeface="+mj-lt"/>
                <a:cs typeface="Times New Roman" pitchFamily="18" charset="0"/>
              </a:rPr>
              <a:t>Создание макета приложения </a:t>
            </a:r>
            <a:endParaRPr lang="en-US" sz="1800" dirty="0">
              <a:latin typeface="+mj-lt"/>
              <a:cs typeface="Times New Roman" pitchFamily="18" charset="0"/>
            </a:endParaRPr>
          </a:p>
          <a:p>
            <a:r>
              <a:rPr lang="ru-RU" sz="1800" dirty="0"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cs typeface="Times New Roman" pitchFamily="18" charset="0"/>
              </a:rPr>
              <a:t>Тестировка</a:t>
            </a:r>
            <a:r>
              <a:rPr lang="ru-RU" sz="1800" dirty="0">
                <a:latin typeface="+mj-lt"/>
                <a:cs typeface="Times New Roman" pitchFamily="18" charset="0"/>
              </a:rPr>
              <a:t>, отладка </a:t>
            </a:r>
            <a:endParaRPr lang="en-US" sz="1800" dirty="0">
              <a:latin typeface="+mj-lt"/>
              <a:cs typeface="Times New Roman" pitchFamily="18" charset="0"/>
            </a:endParaRPr>
          </a:p>
          <a:p>
            <a:r>
              <a:rPr lang="ru-RU" sz="1800" dirty="0">
                <a:latin typeface="+mj-lt"/>
                <a:cs typeface="Times New Roman" pitchFamily="18" charset="0"/>
              </a:rPr>
              <a:t> Запуск в работу и исправление багов</a:t>
            </a:r>
            <a:endParaRPr lang="ru-RU" sz="1800" dirty="0"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19788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85067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2800" dirty="0"/>
              <a:t>OBS</a:t>
            </a:r>
            <a:r>
              <a:rPr lang="ru-RU" sz="3200" dirty="0"/>
              <a:t> </a:t>
            </a:r>
            <a:endParaRPr sz="3600" dirty="0"/>
          </a:p>
        </p:txBody>
      </p:sp>
      <p:pic>
        <p:nvPicPr>
          <p:cNvPr id="11" name="Объект 6">
            <a:extLst>
              <a:ext uri="{FF2B5EF4-FFF2-40B4-BE49-F238E27FC236}">
                <a16:creationId xmlns:a16="http://schemas.microsoft.com/office/drawing/2014/main" id="{7FBC667D-E2C8-E141-A6FD-0A6896A40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794" y="366743"/>
            <a:ext cx="8772041" cy="6248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426839896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31629" y="85067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Ресурсы и модель продвижения</a:t>
            </a:r>
            <a:r>
              <a:rPr lang="ru-RU" sz="3200" dirty="0"/>
              <a:t> </a:t>
            </a:r>
            <a:endParaRPr sz="3600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217A3EC-B1F3-BA4C-8944-FC0CE62DA768}"/>
              </a:ext>
            </a:extLst>
          </p:cNvPr>
          <p:cNvGraphicFramePr>
            <a:graphicFrameLocks noGrp="1"/>
          </p:cNvGraphicFramePr>
          <p:nvPr/>
        </p:nvGraphicFramePr>
        <p:xfrm>
          <a:off x="372140" y="1527858"/>
          <a:ext cx="11249246" cy="4649099"/>
        </p:xfrm>
        <a:graphic>
          <a:graphicData uri="http://schemas.openxmlformats.org/drawingml/2006/table">
            <a:tbl>
              <a:tblPr/>
              <a:tblGrid>
                <a:gridCol w="2434726">
                  <a:extLst>
                    <a:ext uri="{9D8B030D-6E8A-4147-A177-3AD203B41FA5}">
                      <a16:colId xmlns:a16="http://schemas.microsoft.com/office/drawing/2014/main" val="2465355811"/>
                    </a:ext>
                  </a:extLst>
                </a:gridCol>
                <a:gridCol w="2594533">
                  <a:extLst>
                    <a:ext uri="{9D8B030D-6E8A-4147-A177-3AD203B41FA5}">
                      <a16:colId xmlns:a16="http://schemas.microsoft.com/office/drawing/2014/main" val="804285355"/>
                    </a:ext>
                  </a:extLst>
                </a:gridCol>
                <a:gridCol w="864844">
                  <a:extLst>
                    <a:ext uri="{9D8B030D-6E8A-4147-A177-3AD203B41FA5}">
                      <a16:colId xmlns:a16="http://schemas.microsoft.com/office/drawing/2014/main" val="1072099391"/>
                    </a:ext>
                  </a:extLst>
                </a:gridCol>
                <a:gridCol w="742639">
                  <a:extLst>
                    <a:ext uri="{9D8B030D-6E8A-4147-A177-3AD203B41FA5}">
                      <a16:colId xmlns:a16="http://schemas.microsoft.com/office/drawing/2014/main" val="3815655422"/>
                    </a:ext>
                  </a:extLst>
                </a:gridCol>
                <a:gridCol w="726972">
                  <a:extLst>
                    <a:ext uri="{9D8B030D-6E8A-4147-A177-3AD203B41FA5}">
                      <a16:colId xmlns:a16="http://schemas.microsoft.com/office/drawing/2014/main" val="1735962674"/>
                    </a:ext>
                  </a:extLst>
                </a:gridCol>
                <a:gridCol w="802174">
                  <a:extLst>
                    <a:ext uri="{9D8B030D-6E8A-4147-A177-3AD203B41FA5}">
                      <a16:colId xmlns:a16="http://schemas.microsoft.com/office/drawing/2014/main" val="2944994700"/>
                    </a:ext>
                  </a:extLst>
                </a:gridCol>
                <a:gridCol w="990184">
                  <a:extLst>
                    <a:ext uri="{9D8B030D-6E8A-4147-A177-3AD203B41FA5}">
                      <a16:colId xmlns:a16="http://schemas.microsoft.com/office/drawing/2014/main" val="2959943965"/>
                    </a:ext>
                  </a:extLst>
                </a:gridCol>
                <a:gridCol w="990184">
                  <a:extLst>
                    <a:ext uri="{9D8B030D-6E8A-4147-A177-3AD203B41FA5}">
                      <a16:colId xmlns:a16="http://schemas.microsoft.com/office/drawing/2014/main" val="341639216"/>
                    </a:ext>
                  </a:extLst>
                </a:gridCol>
                <a:gridCol w="1102990">
                  <a:extLst>
                    <a:ext uri="{9D8B030D-6E8A-4147-A177-3AD203B41FA5}">
                      <a16:colId xmlns:a16="http://schemas.microsoft.com/office/drawing/2014/main" val="216816535"/>
                    </a:ext>
                  </a:extLst>
                </a:gridCol>
              </a:tblGrid>
              <a:tr h="78933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Прогноз ср. стоимости клика, руб. (мес.)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Прогноз переходов (мес.)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Конверсия % *100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Прогноз лидов (СРА)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Средняя стоимость лида (</a:t>
                      </a:r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CPA),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 (мес.)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Рекламный бюджет на  размещения, руб. с НДС/мес.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работ, руб.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60889"/>
                  </a:ext>
                </a:extLst>
              </a:tr>
              <a:tr h="182824">
                <a:tc rowSpan="3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52" marR="8252" marT="825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207246"/>
                  </a:ext>
                </a:extLst>
              </a:tr>
              <a:tr h="182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Юзабилити-аудит сайта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61942"/>
                  </a:ext>
                </a:extLst>
              </a:tr>
              <a:tr h="182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Доработка сайта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765404"/>
                  </a:ext>
                </a:extLst>
              </a:tr>
              <a:tr h="18282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52" marR="8252" marT="8252" marB="0" vert="vert27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стратегии продвижения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982982"/>
                  </a:ext>
                </a:extLst>
              </a:tr>
              <a:tr h="182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Яндекс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Яндекс.Директ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3307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1592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388 000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758703"/>
                  </a:ext>
                </a:extLst>
              </a:tr>
              <a:tr h="182824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Google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Google Ads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4042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1314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01318"/>
                  </a:ext>
                </a:extLst>
              </a:tr>
              <a:tr h="182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Вконтакте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Вконтакте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35,00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510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700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86E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419205"/>
                  </a:ext>
                </a:extLst>
              </a:tr>
              <a:tr h="182824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Instagram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Instagram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94360"/>
                  </a:ext>
                </a:extLst>
              </a:tr>
              <a:tr h="182824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FB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Facebook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5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344240"/>
                  </a:ext>
                </a:extLst>
              </a:tr>
              <a:tr h="182824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email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email-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маркетинг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8 500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255000"/>
                  </a:ext>
                </a:extLst>
              </a:tr>
              <a:tr h="1828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SEO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SEO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262289"/>
                  </a:ext>
                </a:extLst>
              </a:tr>
              <a:tr h="182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SEO-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оптимизация сайта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38519"/>
                  </a:ext>
                </a:extLst>
              </a:tr>
              <a:tr h="182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SEO-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продвижение сайта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011384"/>
                  </a:ext>
                </a:extLst>
              </a:tr>
              <a:tr h="1828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CCC"/>
                    </a:solidFill>
                  </a:tcPr>
                </a:tc>
                <a:tc rowSpan="4"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Опционально, делаем детальный анализ и оценку после 45 дней работ.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18792"/>
                  </a:ext>
                </a:extLst>
              </a:tr>
              <a:tr h="182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Стратегия размещения рекламы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524180"/>
                  </a:ext>
                </a:extLst>
              </a:tr>
              <a:tr h="182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Подборка инфлюенсеров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58420"/>
                  </a:ext>
                </a:extLst>
              </a:tr>
              <a:tr h="182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Размещение у 3 инфлюенсеров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85987"/>
                  </a:ext>
                </a:extLst>
              </a:tr>
              <a:tr h="1828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ROI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7B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Аналитика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7BA0"/>
                    </a:solidFill>
                  </a:tcPr>
                </a:tc>
                <a:tc rowSpan="2"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Экспериментально после двух месяцев работ.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60 000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50872"/>
                  </a:ext>
                </a:extLst>
              </a:tr>
              <a:tr h="171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Настройка сквозной аналитики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40 000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028928"/>
                  </a:ext>
                </a:extLst>
              </a:tr>
              <a:tr h="171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Коллтрекинг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20 000</a:t>
                      </a:r>
                    </a:p>
                  </a:txBody>
                  <a:tcPr marL="8252" marR="8252" marT="8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245186"/>
                  </a:ext>
                </a:extLst>
              </a:tr>
              <a:tr h="225624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52" marR="8252" marT="82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52" marR="8252" marT="82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52" marR="8252" marT="82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8158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52" marR="8252" marT="82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341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1033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578 000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746 500</a:t>
                      </a:r>
                    </a:p>
                  </a:txBody>
                  <a:tcPr marL="8252" marR="8252" marT="82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963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49121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1C68B-1338-6C2E-8932-E9E99D0DE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Текст 2"/>
          <p:cNvSpPr txBox="1"/>
          <p:nvPr/>
        </p:nvSpPr>
        <p:spPr>
          <a:xfrm>
            <a:off x="558051" y="1009422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Финансовая модель </a:t>
            </a:r>
            <a:endParaRPr sz="3600" dirty="0"/>
          </a:p>
        </p:txBody>
      </p:sp>
      <p:graphicFrame>
        <p:nvGraphicFramePr>
          <p:cNvPr id="8" name="Объект 4">
            <a:extLst>
              <a:ext uri="{FF2B5EF4-FFF2-40B4-BE49-F238E27FC236}">
                <a16:creationId xmlns:a16="http://schemas.microsoft.com/office/drawing/2014/main" id="{B5308C2E-5BB1-3145-AEDC-4DE482A6A9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916250"/>
              </p:ext>
            </p:extLst>
          </p:nvPr>
        </p:nvGraphicFramePr>
        <p:xfrm>
          <a:off x="680926" y="1944687"/>
          <a:ext cx="5415074" cy="3660802"/>
        </p:xfrm>
        <a:graphic>
          <a:graphicData uri="http://schemas.openxmlformats.org/drawingml/2006/table">
            <a:tbl>
              <a:tblPr/>
              <a:tblGrid>
                <a:gridCol w="4275058">
                  <a:extLst>
                    <a:ext uri="{9D8B030D-6E8A-4147-A177-3AD203B41FA5}">
                      <a16:colId xmlns:a16="http://schemas.microsoft.com/office/drawing/2014/main" val="1396748183"/>
                    </a:ext>
                  </a:extLst>
                </a:gridCol>
                <a:gridCol w="1140016">
                  <a:extLst>
                    <a:ext uri="{9D8B030D-6E8A-4147-A177-3AD203B41FA5}">
                      <a16:colId xmlns:a16="http://schemas.microsoft.com/office/drawing/2014/main" val="2748653453"/>
                    </a:ext>
                  </a:extLst>
                </a:gridCol>
              </a:tblGrid>
              <a:tr h="25901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ТЭП Проекта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38216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Начало проекта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кв. 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372162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Конец проекта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кв. 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94213"/>
                  </a:ext>
                </a:extLst>
              </a:tr>
              <a:tr h="25901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Цены продаж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91163"/>
                  </a:ext>
                </a:extLst>
              </a:tr>
              <a:tr h="2762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Стоимость подписки мес (физики)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044604"/>
                  </a:ext>
                </a:extLst>
              </a:tr>
              <a:tr h="2762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Стоимость подписки мес (юрики)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220863"/>
                  </a:ext>
                </a:extLst>
              </a:tr>
              <a:tr h="25901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Инвестиции в Проект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70280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Ставка по кредиту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888726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Ставка дисконтирования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506348"/>
                  </a:ext>
                </a:extLst>
              </a:tr>
              <a:tr h="25901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Экономика Проекта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561797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 проекта,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160 009 076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186195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Прибыль брутто,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42 606 436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286901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NPV, 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12 974 377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9086089"/>
                  </a:ext>
                </a:extLst>
              </a:tr>
              <a:tr h="259019">
                <a:tc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679624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9A87CA5-A7EF-0446-A756-185E305C4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175451"/>
              </p:ext>
            </p:extLst>
          </p:nvPr>
        </p:nvGraphicFramePr>
        <p:xfrm>
          <a:off x="6776926" y="1009422"/>
          <a:ext cx="4083570" cy="4640279"/>
        </p:xfrm>
        <a:graphic>
          <a:graphicData uri="http://schemas.openxmlformats.org/drawingml/2006/table">
            <a:tbl>
              <a:tblPr/>
              <a:tblGrid>
                <a:gridCol w="3223871">
                  <a:extLst>
                    <a:ext uri="{9D8B030D-6E8A-4147-A177-3AD203B41FA5}">
                      <a16:colId xmlns:a16="http://schemas.microsoft.com/office/drawing/2014/main" val="377803254"/>
                    </a:ext>
                  </a:extLst>
                </a:gridCol>
                <a:gridCol w="859699">
                  <a:extLst>
                    <a:ext uri="{9D8B030D-6E8A-4147-A177-3AD203B41FA5}">
                      <a16:colId xmlns:a16="http://schemas.microsoft.com/office/drawing/2014/main" val="4080308225"/>
                    </a:ext>
                  </a:extLst>
                </a:gridCol>
              </a:tblGrid>
              <a:tr h="1595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Движение денежных средств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093847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268249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Поступления от  продаж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160 009 076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743970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Иное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231818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Инвестиционная деятельность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107 010 640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663054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 офиса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9 619 643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279814"/>
                  </a:ext>
                </a:extLst>
              </a:tr>
              <a:tr h="176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Закупка оборудования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2 000 000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30929"/>
                  </a:ext>
                </a:extLst>
              </a:tr>
              <a:tr h="176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Хостинг и ПО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360 000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972058"/>
                  </a:ext>
                </a:extLst>
              </a:tr>
              <a:tr h="176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Маркетинговые исследование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1 100 000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33665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Агентские, маркетинг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18 265 553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104621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Техническое обслуживание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800 045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010200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Непредвиденные расходы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892 924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640282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ЗП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73 972 475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305818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Потребность в финансировании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306767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Финансовая деятельность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10 392 000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314169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Заемные средства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28 100 000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5788032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Проценты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10 392 000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201721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Погашение ОД</a:t>
                      </a:r>
                    </a:p>
                  </a:txBody>
                  <a:tcPr marL="89842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28 100 000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237212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377466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Денежные средства на конец периода 18 кв.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40 816 436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19631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363839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Анализ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354010"/>
                  </a:ext>
                </a:extLst>
              </a:tr>
              <a:tr h="159533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847540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51 208 436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701681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DCF</a:t>
                      </a:r>
                    </a:p>
                  </a:txBody>
                  <a:tcPr marL="7487" marR="7487" marT="74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12 974 377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888292"/>
                  </a:ext>
                </a:extLst>
              </a:tr>
              <a:tr h="159533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7" marR="7487" marT="74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346221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NPV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12 974 377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40068"/>
                  </a:ext>
                </a:extLst>
              </a:tr>
              <a:tr h="165146">
                <a:tc>
                  <a:txBody>
                    <a:bodyPr/>
                    <a:lstStyle/>
                    <a:p>
                      <a:pPr algn="l" fontAlgn="ctr"/>
                      <a:r>
                        <a:rPr lang="e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IRR</a:t>
                      </a:r>
                    </a:p>
                  </a:txBody>
                  <a:tcPr marL="7487" marR="7487" marT="74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57,3%</a:t>
                      </a:r>
                    </a:p>
                  </a:txBody>
                  <a:tcPr marL="7487" marR="7487" marT="7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08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2018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3493</TotalTime>
  <Words>2085</Words>
  <Application>Microsoft Macintosh PowerPoint</Application>
  <PresentationFormat>Широкоэкранный</PresentationFormat>
  <Paragraphs>410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ArialMT</vt:lpstr>
      <vt:lpstr>Calibri</vt:lpstr>
      <vt:lpstr>Calibri Light</vt:lpstr>
      <vt:lpstr>Gilroy-Bold</vt:lpstr>
      <vt:lpstr>Gilroy-ExtraBold</vt:lpstr>
      <vt:lpstr>Gilroy-Light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Microsoft Office User</cp:lastModifiedBy>
  <cp:revision>30</cp:revision>
  <dcterms:modified xsi:type="dcterms:W3CDTF">2023-06-29T18:17:10Z</dcterms:modified>
</cp:coreProperties>
</file>