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15"/>
  </p:notesMasterIdLst>
  <p:sldIdLst>
    <p:sldId id="256" r:id="rId2"/>
    <p:sldId id="259" r:id="rId3"/>
    <p:sldId id="296" r:id="rId4"/>
    <p:sldId id="277" r:id="rId5"/>
    <p:sldId id="297" r:id="rId6"/>
    <p:sldId id="298" r:id="rId7"/>
    <p:sldId id="299" r:id="rId8"/>
    <p:sldId id="300" r:id="rId9"/>
    <p:sldId id="263" r:id="rId10"/>
    <p:sldId id="302" r:id="rId11"/>
    <p:sldId id="260" r:id="rId12"/>
    <p:sldId id="261" r:id="rId13"/>
    <p:sldId id="303" r:id="rId14"/>
  </p:sldIdLst>
  <p:sldSz cx="9144000" cy="5143500" type="screen16x9"/>
  <p:notesSz cx="6858000" cy="9144000"/>
  <p:embeddedFontLst>
    <p:embeddedFont>
      <p:font typeface="Aldrich" panose="020B0604020202020204" charset="0"/>
      <p:regular r:id="rId16"/>
    </p:embeddedFont>
    <p:embeddedFont>
      <p:font typeface="Nunito Light" pitchFamily="2" charset="-52"/>
      <p:regular r:id="rId17"/>
      <p:italic r:id="rId18"/>
    </p:embeddedFont>
    <p:embeddedFont>
      <p:font typeface="Open Sans" panose="020B0606030504020204" pitchFamily="34" charset="0"/>
      <p:regular r:id="rId19"/>
      <p:bold r:id="rId20"/>
      <p:italic r:id="rId21"/>
      <p:boldItalic r:id="rId22"/>
    </p:embeddedFont>
    <p:embeddedFont>
      <p:font typeface="Saira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83B692A-41F0-4868-9F24-DC4D5A09890C}">
  <a:tblStyle styleId="{D83B692A-41F0-4868-9F24-DC4D5A09890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67B728-26A8-49A0-B3EB-0A298A468F8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26" autoAdjust="0"/>
  </p:normalViewPr>
  <p:slideViewPr>
    <p:cSldViewPr snapToGrid="0">
      <p:cViewPr varScale="1">
        <p:scale>
          <a:sx n="104" d="100"/>
          <a:sy n="104" d="100"/>
        </p:scale>
        <p:origin x="1214" y="58"/>
      </p:cViewPr>
      <p:guideLst/>
    </p:cSldViewPr>
  </p:slideViewPr>
  <p:outlineViewPr>
    <p:cViewPr>
      <p:scale>
        <a:sx n="33" d="100"/>
        <a:sy n="33" d="100"/>
      </p:scale>
      <p:origin x="0" y="-11093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" name="Google Shape;14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g1e81e8eaf55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4" name="Google Shape;1524;g1e81e8eaf55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2">
          <a:extLst>
            <a:ext uri="{FF2B5EF4-FFF2-40B4-BE49-F238E27FC236}">
              <a16:creationId xmlns:a16="http://schemas.microsoft.com/office/drawing/2014/main" id="{C7A0BABF-351F-C922-1D51-282ED37C1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g1e81e8eaf55_0_169:notes">
            <a:extLst>
              <a:ext uri="{FF2B5EF4-FFF2-40B4-BE49-F238E27FC236}">
                <a16:creationId xmlns:a16="http://schemas.microsoft.com/office/drawing/2014/main" id="{ED7DFB04-53F3-E9C1-8003-BCA037C0F9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4" name="Google Shape;1524;g1e81e8eaf55_0_169:notes">
            <a:extLst>
              <a:ext uri="{FF2B5EF4-FFF2-40B4-BE49-F238E27FC236}">
                <a16:creationId xmlns:a16="http://schemas.microsoft.com/office/drawing/2014/main" id="{36D45486-36A4-4239-0F0F-B98720FEF7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3746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g1e81e8eaf55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7" name="Google Shape;1857;g1e81e8eaf55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5">
          <a:extLst>
            <a:ext uri="{FF2B5EF4-FFF2-40B4-BE49-F238E27FC236}">
              <a16:creationId xmlns:a16="http://schemas.microsoft.com/office/drawing/2014/main" id="{AD73B6C0-61DC-6D2D-E074-C488AE771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g1e81e8eaf55_0_186:notes">
            <a:extLst>
              <a:ext uri="{FF2B5EF4-FFF2-40B4-BE49-F238E27FC236}">
                <a16:creationId xmlns:a16="http://schemas.microsoft.com/office/drawing/2014/main" id="{635D130A-6559-67D6-EDBE-DC7AA3B570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7" name="Google Shape;1857;g1e81e8eaf55_0_186:notes">
            <a:extLst>
              <a:ext uri="{FF2B5EF4-FFF2-40B4-BE49-F238E27FC236}">
                <a16:creationId xmlns:a16="http://schemas.microsoft.com/office/drawing/2014/main" id="{9C31A98D-B93A-C111-B9FC-A9E04E86DC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7276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2">
          <a:extLst>
            <a:ext uri="{FF2B5EF4-FFF2-40B4-BE49-F238E27FC236}">
              <a16:creationId xmlns:a16="http://schemas.microsoft.com/office/drawing/2014/main" id="{CB224970-3AA5-261F-231D-D50AA173E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g1e81e8eaf55_0_169:notes">
            <a:extLst>
              <a:ext uri="{FF2B5EF4-FFF2-40B4-BE49-F238E27FC236}">
                <a16:creationId xmlns:a16="http://schemas.microsoft.com/office/drawing/2014/main" id="{A2864E43-6D54-E8AC-569A-DDB0A3995C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4" name="Google Shape;1524;g1e81e8eaf55_0_169:notes">
            <a:extLst>
              <a:ext uri="{FF2B5EF4-FFF2-40B4-BE49-F238E27FC236}">
                <a16:creationId xmlns:a16="http://schemas.microsoft.com/office/drawing/2014/main" id="{AFC8E94C-21B7-ABBF-1089-AB4E49652C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269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2">
          <a:extLst>
            <a:ext uri="{FF2B5EF4-FFF2-40B4-BE49-F238E27FC236}">
              <a16:creationId xmlns:a16="http://schemas.microsoft.com/office/drawing/2014/main" id="{2578093C-DBBB-B0B9-949D-AAF782350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g1e81e8eaf55_0_169:notes">
            <a:extLst>
              <a:ext uri="{FF2B5EF4-FFF2-40B4-BE49-F238E27FC236}">
                <a16:creationId xmlns:a16="http://schemas.microsoft.com/office/drawing/2014/main" id="{0F552EBA-7EE0-092F-1D34-FB5020BF23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4" name="Google Shape;1524;g1e81e8eaf55_0_169:notes">
            <a:extLst>
              <a:ext uri="{FF2B5EF4-FFF2-40B4-BE49-F238E27FC236}">
                <a16:creationId xmlns:a16="http://schemas.microsoft.com/office/drawing/2014/main" id="{272BC746-0112-33E8-8F74-1B1702DE81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3537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2">
          <a:extLst>
            <a:ext uri="{FF2B5EF4-FFF2-40B4-BE49-F238E27FC236}">
              <a16:creationId xmlns:a16="http://schemas.microsoft.com/office/drawing/2014/main" id="{5220AB20-8B2B-B626-24A6-60C7AD0AC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g1e81e8eaf55_0_169:notes">
            <a:extLst>
              <a:ext uri="{FF2B5EF4-FFF2-40B4-BE49-F238E27FC236}">
                <a16:creationId xmlns:a16="http://schemas.microsoft.com/office/drawing/2014/main" id="{C86375C7-C527-A2C8-8E67-EBE31F3875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4" name="Google Shape;1524;g1e81e8eaf55_0_169:notes">
            <a:extLst>
              <a:ext uri="{FF2B5EF4-FFF2-40B4-BE49-F238E27FC236}">
                <a16:creationId xmlns:a16="http://schemas.microsoft.com/office/drawing/2014/main" id="{8B649615-0C85-196D-A0BC-7AF0E7FDEC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2975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g1e839195dab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4" name="Google Shape;1584;g1e839195dab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2">
          <a:extLst>
            <a:ext uri="{FF2B5EF4-FFF2-40B4-BE49-F238E27FC236}">
              <a16:creationId xmlns:a16="http://schemas.microsoft.com/office/drawing/2014/main" id="{997114C9-3E96-F030-A657-222232282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g1e839195dab_0_11:notes">
            <a:extLst>
              <a:ext uri="{FF2B5EF4-FFF2-40B4-BE49-F238E27FC236}">
                <a16:creationId xmlns:a16="http://schemas.microsoft.com/office/drawing/2014/main" id="{D58B4EE1-2AAB-C268-69EC-4EB0B80185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4" name="Google Shape;1584;g1e839195dab_0_11:notes">
            <a:extLst>
              <a:ext uri="{FF2B5EF4-FFF2-40B4-BE49-F238E27FC236}">
                <a16:creationId xmlns:a16="http://schemas.microsoft.com/office/drawing/2014/main" id="{304DF9B8-F954-C979-BE1E-847DA34748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6302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g1e81e8eaf55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1" name="Google Shape;1531;g1e81e8eaf55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g1e81e8eaf55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4" name="Google Shape;1564;g1e81e8eaf55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568675" y="1027819"/>
            <a:ext cx="6006600" cy="227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962600" y="3706181"/>
            <a:ext cx="52188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133023" y="2480375"/>
            <a:ext cx="3764400" cy="13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2475223" y="1291225"/>
            <a:ext cx="1080000" cy="100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>
            <a:spLocks noGrp="1"/>
          </p:cNvSpPr>
          <p:nvPr>
            <p:ph type="pic" idx="3"/>
          </p:nvPr>
        </p:nvSpPr>
        <p:spPr>
          <a:xfrm>
            <a:off x="5406576" y="694950"/>
            <a:ext cx="2604300" cy="3753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7" name="Google Shape;17;p3"/>
          <p:cNvGrpSpPr/>
          <p:nvPr/>
        </p:nvGrpSpPr>
        <p:grpSpPr>
          <a:xfrm>
            <a:off x="8161834" y="75534"/>
            <a:ext cx="3751693" cy="1477275"/>
            <a:chOff x="8161834" y="75534"/>
            <a:chExt cx="3751693" cy="1477275"/>
          </a:xfrm>
        </p:grpSpPr>
        <p:grpSp>
          <p:nvGrpSpPr>
            <p:cNvPr id="18" name="Google Shape;18;p3"/>
            <p:cNvGrpSpPr/>
            <p:nvPr/>
          </p:nvGrpSpPr>
          <p:grpSpPr>
            <a:xfrm>
              <a:off x="8371972" y="75540"/>
              <a:ext cx="3541556" cy="1323917"/>
              <a:chOff x="2133050" y="2071900"/>
              <a:chExt cx="2132825" cy="797300"/>
            </a:xfrm>
          </p:grpSpPr>
          <p:sp>
            <p:nvSpPr>
              <p:cNvPr id="19" name="Google Shape;19;p3"/>
              <p:cNvSpPr/>
              <p:nvPr/>
            </p:nvSpPr>
            <p:spPr>
              <a:xfrm>
                <a:off x="2270875" y="2219625"/>
                <a:ext cx="747000" cy="267375"/>
              </a:xfrm>
              <a:custGeom>
                <a:avLst/>
                <a:gdLst/>
                <a:ahLst/>
                <a:cxnLst/>
                <a:rect l="l" t="t" r="r" b="b"/>
                <a:pathLst>
                  <a:path w="29880" h="10695" extrusionOk="0">
                    <a:moveTo>
                      <a:pt x="20359" y="1"/>
                    </a:moveTo>
                    <a:lnTo>
                      <a:pt x="17111" y="3359"/>
                    </a:lnTo>
                    <a:lnTo>
                      <a:pt x="5799" y="3359"/>
                    </a:lnTo>
                    <a:lnTo>
                      <a:pt x="1" y="9126"/>
                    </a:lnTo>
                    <a:lnTo>
                      <a:pt x="1" y="10694"/>
                    </a:lnTo>
                    <a:lnTo>
                      <a:pt x="191" y="10694"/>
                    </a:lnTo>
                    <a:lnTo>
                      <a:pt x="191" y="9205"/>
                    </a:lnTo>
                    <a:lnTo>
                      <a:pt x="5878" y="3565"/>
                    </a:lnTo>
                    <a:lnTo>
                      <a:pt x="17190" y="3565"/>
                    </a:lnTo>
                    <a:lnTo>
                      <a:pt x="20438" y="191"/>
                    </a:lnTo>
                    <a:lnTo>
                      <a:pt x="29405" y="191"/>
                    </a:lnTo>
                    <a:lnTo>
                      <a:pt x="29737" y="507"/>
                    </a:lnTo>
                    <a:lnTo>
                      <a:pt x="29880" y="365"/>
                    </a:lnTo>
                    <a:lnTo>
                      <a:pt x="294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" name="Google Shape;20;p3"/>
              <p:cNvSpPr/>
              <p:nvPr/>
            </p:nvSpPr>
            <p:spPr>
              <a:xfrm>
                <a:off x="2182175" y="2199825"/>
                <a:ext cx="1311375" cy="282025"/>
              </a:xfrm>
              <a:custGeom>
                <a:avLst/>
                <a:gdLst/>
                <a:ahLst/>
                <a:cxnLst/>
                <a:rect l="l" t="t" r="r" b="b"/>
                <a:pathLst>
                  <a:path w="52455" h="11281" extrusionOk="0">
                    <a:moveTo>
                      <a:pt x="23907" y="0"/>
                    </a:moveTo>
                    <a:lnTo>
                      <a:pt x="20659" y="3359"/>
                    </a:lnTo>
                    <a:lnTo>
                      <a:pt x="9347" y="3359"/>
                    </a:lnTo>
                    <a:lnTo>
                      <a:pt x="1505" y="11090"/>
                    </a:lnTo>
                    <a:lnTo>
                      <a:pt x="0" y="11090"/>
                    </a:lnTo>
                    <a:lnTo>
                      <a:pt x="0" y="11280"/>
                    </a:lnTo>
                    <a:lnTo>
                      <a:pt x="1584" y="11280"/>
                    </a:lnTo>
                    <a:lnTo>
                      <a:pt x="9426" y="3565"/>
                    </a:lnTo>
                    <a:lnTo>
                      <a:pt x="20738" y="3565"/>
                    </a:lnTo>
                    <a:lnTo>
                      <a:pt x="23986" y="190"/>
                    </a:lnTo>
                    <a:lnTo>
                      <a:pt x="52455" y="190"/>
                    </a:lnTo>
                    <a:lnTo>
                      <a:pt x="5245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21;p3"/>
              <p:cNvSpPr/>
              <p:nvPr/>
            </p:nvSpPr>
            <p:spPr>
              <a:xfrm>
                <a:off x="3182625" y="2105550"/>
                <a:ext cx="901850" cy="61825"/>
              </a:xfrm>
              <a:custGeom>
                <a:avLst/>
                <a:gdLst/>
                <a:ahLst/>
                <a:cxnLst/>
                <a:rect l="l" t="t" r="r" b="b"/>
                <a:pathLst>
                  <a:path w="36074" h="2473" extrusionOk="0">
                    <a:moveTo>
                      <a:pt x="33254" y="1"/>
                    </a:moveTo>
                    <a:lnTo>
                      <a:pt x="33254" y="207"/>
                    </a:lnTo>
                    <a:lnTo>
                      <a:pt x="34094" y="207"/>
                    </a:lnTo>
                    <a:lnTo>
                      <a:pt x="35646" y="2187"/>
                    </a:lnTo>
                    <a:lnTo>
                      <a:pt x="31559" y="2187"/>
                    </a:lnTo>
                    <a:lnTo>
                      <a:pt x="29658" y="207"/>
                    </a:lnTo>
                    <a:lnTo>
                      <a:pt x="27709" y="207"/>
                    </a:lnTo>
                    <a:lnTo>
                      <a:pt x="26014" y="1981"/>
                    </a:lnTo>
                    <a:lnTo>
                      <a:pt x="15986" y="1981"/>
                    </a:lnTo>
                    <a:lnTo>
                      <a:pt x="14417" y="207"/>
                    </a:lnTo>
                    <a:lnTo>
                      <a:pt x="1901" y="207"/>
                    </a:lnTo>
                    <a:lnTo>
                      <a:pt x="0" y="2361"/>
                    </a:lnTo>
                    <a:lnTo>
                      <a:pt x="159" y="2472"/>
                    </a:lnTo>
                    <a:lnTo>
                      <a:pt x="2012" y="397"/>
                    </a:lnTo>
                    <a:lnTo>
                      <a:pt x="14338" y="397"/>
                    </a:lnTo>
                    <a:lnTo>
                      <a:pt x="15906" y="2187"/>
                    </a:lnTo>
                    <a:lnTo>
                      <a:pt x="26093" y="2187"/>
                    </a:lnTo>
                    <a:lnTo>
                      <a:pt x="27788" y="397"/>
                    </a:lnTo>
                    <a:lnTo>
                      <a:pt x="29578" y="397"/>
                    </a:lnTo>
                    <a:lnTo>
                      <a:pt x="31480" y="2377"/>
                    </a:lnTo>
                    <a:lnTo>
                      <a:pt x="36074" y="2377"/>
                    </a:lnTo>
                    <a:lnTo>
                      <a:pt x="3418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" name="Google Shape;22;p3"/>
              <p:cNvSpPr/>
              <p:nvPr/>
            </p:nvSpPr>
            <p:spPr>
              <a:xfrm>
                <a:off x="3306975" y="2135275"/>
                <a:ext cx="934350" cy="79225"/>
              </a:xfrm>
              <a:custGeom>
                <a:avLst/>
                <a:gdLst/>
                <a:ahLst/>
                <a:cxnLst/>
                <a:rect l="l" t="t" r="r" b="b"/>
                <a:pathLst>
                  <a:path w="37374" h="3169" extrusionOk="0">
                    <a:moveTo>
                      <a:pt x="96" y="0"/>
                    </a:moveTo>
                    <a:lnTo>
                      <a:pt x="96" y="206"/>
                    </a:lnTo>
                    <a:lnTo>
                      <a:pt x="8730" y="206"/>
                    </a:lnTo>
                    <a:lnTo>
                      <a:pt x="10932" y="2376"/>
                    </a:lnTo>
                    <a:lnTo>
                      <a:pt x="37168" y="2376"/>
                    </a:lnTo>
                    <a:lnTo>
                      <a:pt x="37168" y="2978"/>
                    </a:lnTo>
                    <a:lnTo>
                      <a:pt x="11012" y="2978"/>
                    </a:lnTo>
                    <a:lnTo>
                      <a:pt x="8809" y="792"/>
                    </a:lnTo>
                    <a:lnTo>
                      <a:pt x="1" y="792"/>
                    </a:lnTo>
                    <a:lnTo>
                      <a:pt x="1" y="998"/>
                    </a:lnTo>
                    <a:lnTo>
                      <a:pt x="8730" y="998"/>
                    </a:lnTo>
                    <a:lnTo>
                      <a:pt x="10932" y="3169"/>
                    </a:lnTo>
                    <a:lnTo>
                      <a:pt x="37374" y="3169"/>
                    </a:lnTo>
                    <a:lnTo>
                      <a:pt x="37374" y="2186"/>
                    </a:lnTo>
                    <a:lnTo>
                      <a:pt x="11012" y="2186"/>
                    </a:lnTo>
                    <a:lnTo>
                      <a:pt x="880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23;p3"/>
              <p:cNvSpPr/>
              <p:nvPr/>
            </p:nvSpPr>
            <p:spPr>
              <a:xfrm>
                <a:off x="2627350" y="2303600"/>
                <a:ext cx="1638525" cy="516475"/>
              </a:xfrm>
              <a:custGeom>
                <a:avLst/>
                <a:gdLst/>
                <a:ahLst/>
                <a:cxnLst/>
                <a:rect l="l" t="t" r="r" b="b"/>
                <a:pathLst>
                  <a:path w="65541" h="20659" extrusionOk="0">
                    <a:moveTo>
                      <a:pt x="40747" y="0"/>
                    </a:moveTo>
                    <a:lnTo>
                      <a:pt x="34743" y="5941"/>
                    </a:lnTo>
                    <a:lnTo>
                      <a:pt x="31923" y="5941"/>
                    </a:lnTo>
                    <a:lnTo>
                      <a:pt x="29420" y="3375"/>
                    </a:lnTo>
                    <a:lnTo>
                      <a:pt x="21293" y="3375"/>
                    </a:lnTo>
                    <a:lnTo>
                      <a:pt x="13926" y="10694"/>
                    </a:lnTo>
                    <a:lnTo>
                      <a:pt x="8016" y="10694"/>
                    </a:lnTo>
                    <a:lnTo>
                      <a:pt x="6844" y="11882"/>
                    </a:lnTo>
                    <a:lnTo>
                      <a:pt x="3660" y="11882"/>
                    </a:lnTo>
                    <a:lnTo>
                      <a:pt x="2377" y="13245"/>
                    </a:lnTo>
                    <a:lnTo>
                      <a:pt x="2377" y="17189"/>
                    </a:lnTo>
                    <a:lnTo>
                      <a:pt x="0" y="19645"/>
                    </a:lnTo>
                    <a:lnTo>
                      <a:pt x="0" y="20659"/>
                    </a:lnTo>
                    <a:lnTo>
                      <a:pt x="190" y="20659"/>
                    </a:lnTo>
                    <a:lnTo>
                      <a:pt x="190" y="19724"/>
                    </a:lnTo>
                    <a:lnTo>
                      <a:pt x="2567" y="17269"/>
                    </a:lnTo>
                    <a:lnTo>
                      <a:pt x="2567" y="13324"/>
                    </a:lnTo>
                    <a:lnTo>
                      <a:pt x="3739" y="12088"/>
                    </a:lnTo>
                    <a:lnTo>
                      <a:pt x="6923" y="12088"/>
                    </a:lnTo>
                    <a:lnTo>
                      <a:pt x="8096" y="10900"/>
                    </a:lnTo>
                    <a:lnTo>
                      <a:pt x="14005" y="10900"/>
                    </a:lnTo>
                    <a:lnTo>
                      <a:pt x="21372" y="3565"/>
                    </a:lnTo>
                    <a:lnTo>
                      <a:pt x="29341" y="3565"/>
                    </a:lnTo>
                    <a:lnTo>
                      <a:pt x="31844" y="6147"/>
                    </a:lnTo>
                    <a:lnTo>
                      <a:pt x="34838" y="6147"/>
                    </a:lnTo>
                    <a:lnTo>
                      <a:pt x="40826" y="206"/>
                    </a:lnTo>
                    <a:lnTo>
                      <a:pt x="55354" y="206"/>
                    </a:lnTo>
                    <a:lnTo>
                      <a:pt x="57144" y="1980"/>
                    </a:lnTo>
                    <a:lnTo>
                      <a:pt x="65541" y="1980"/>
                    </a:lnTo>
                    <a:lnTo>
                      <a:pt x="65541" y="1790"/>
                    </a:lnTo>
                    <a:lnTo>
                      <a:pt x="57223" y="1790"/>
                    </a:lnTo>
                    <a:lnTo>
                      <a:pt x="554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4" name="Google Shape;24;p3"/>
              <p:cNvSpPr/>
              <p:nvPr/>
            </p:nvSpPr>
            <p:spPr>
              <a:xfrm>
                <a:off x="2216225" y="2328550"/>
                <a:ext cx="1225450" cy="460250"/>
              </a:xfrm>
              <a:custGeom>
                <a:avLst/>
                <a:gdLst/>
                <a:ahLst/>
                <a:cxnLst/>
                <a:rect l="l" t="t" r="r" b="b"/>
                <a:pathLst>
                  <a:path w="49018" h="18410" extrusionOk="0">
                    <a:moveTo>
                      <a:pt x="37928" y="0"/>
                    </a:moveTo>
                    <a:lnTo>
                      <a:pt x="31242" y="6923"/>
                    </a:lnTo>
                    <a:lnTo>
                      <a:pt x="13039" y="6923"/>
                    </a:lnTo>
                    <a:lnTo>
                      <a:pt x="9950" y="10076"/>
                    </a:lnTo>
                    <a:lnTo>
                      <a:pt x="9902" y="10092"/>
                    </a:lnTo>
                    <a:lnTo>
                      <a:pt x="9902" y="12357"/>
                    </a:lnTo>
                    <a:lnTo>
                      <a:pt x="7130" y="15162"/>
                    </a:lnTo>
                    <a:lnTo>
                      <a:pt x="7130" y="17110"/>
                    </a:lnTo>
                    <a:lnTo>
                      <a:pt x="5878" y="18219"/>
                    </a:lnTo>
                    <a:lnTo>
                      <a:pt x="2488" y="18219"/>
                    </a:lnTo>
                    <a:lnTo>
                      <a:pt x="1189" y="17031"/>
                    </a:lnTo>
                    <a:lnTo>
                      <a:pt x="1" y="17031"/>
                    </a:lnTo>
                    <a:lnTo>
                      <a:pt x="1" y="17221"/>
                    </a:lnTo>
                    <a:lnTo>
                      <a:pt x="1141" y="17221"/>
                    </a:lnTo>
                    <a:lnTo>
                      <a:pt x="2409" y="18409"/>
                    </a:lnTo>
                    <a:lnTo>
                      <a:pt x="5942" y="18409"/>
                    </a:lnTo>
                    <a:lnTo>
                      <a:pt x="7336" y="17189"/>
                    </a:lnTo>
                    <a:lnTo>
                      <a:pt x="7336" y="15241"/>
                    </a:lnTo>
                    <a:lnTo>
                      <a:pt x="10108" y="12437"/>
                    </a:lnTo>
                    <a:lnTo>
                      <a:pt x="10108" y="10171"/>
                    </a:lnTo>
                    <a:lnTo>
                      <a:pt x="13118" y="7129"/>
                    </a:lnTo>
                    <a:lnTo>
                      <a:pt x="31321" y="7129"/>
                    </a:lnTo>
                    <a:lnTo>
                      <a:pt x="38007" y="190"/>
                    </a:lnTo>
                    <a:lnTo>
                      <a:pt x="45912" y="190"/>
                    </a:lnTo>
                    <a:lnTo>
                      <a:pt x="48780" y="2963"/>
                    </a:lnTo>
                    <a:lnTo>
                      <a:pt x="48796" y="3834"/>
                    </a:lnTo>
                    <a:lnTo>
                      <a:pt x="45992" y="982"/>
                    </a:lnTo>
                    <a:lnTo>
                      <a:pt x="37928" y="982"/>
                    </a:lnTo>
                    <a:lnTo>
                      <a:pt x="31242" y="7716"/>
                    </a:lnTo>
                    <a:lnTo>
                      <a:pt x="13372" y="7716"/>
                    </a:lnTo>
                    <a:lnTo>
                      <a:pt x="12279" y="8872"/>
                    </a:lnTo>
                    <a:lnTo>
                      <a:pt x="12279" y="10884"/>
                    </a:lnTo>
                    <a:lnTo>
                      <a:pt x="12484" y="10884"/>
                    </a:lnTo>
                    <a:lnTo>
                      <a:pt x="12484" y="8951"/>
                    </a:lnTo>
                    <a:lnTo>
                      <a:pt x="13451" y="7922"/>
                    </a:lnTo>
                    <a:lnTo>
                      <a:pt x="31321" y="7922"/>
                    </a:lnTo>
                    <a:lnTo>
                      <a:pt x="38007" y="1188"/>
                    </a:lnTo>
                    <a:lnTo>
                      <a:pt x="45912" y="1188"/>
                    </a:lnTo>
                    <a:lnTo>
                      <a:pt x="49017" y="4357"/>
                    </a:lnTo>
                    <a:lnTo>
                      <a:pt x="48986" y="2884"/>
                    </a:lnTo>
                    <a:lnTo>
                      <a:pt x="4599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25;p3"/>
              <p:cNvSpPr/>
              <p:nvPr/>
            </p:nvSpPr>
            <p:spPr>
              <a:xfrm>
                <a:off x="2338600" y="2308750"/>
                <a:ext cx="1145850" cy="383400"/>
              </a:xfrm>
              <a:custGeom>
                <a:avLst/>
                <a:gdLst/>
                <a:ahLst/>
                <a:cxnLst/>
                <a:rect l="l" t="t" r="r" b="b"/>
                <a:pathLst>
                  <a:path w="45834" h="15336" extrusionOk="0">
                    <a:moveTo>
                      <a:pt x="32763" y="0"/>
                    </a:moveTo>
                    <a:lnTo>
                      <a:pt x="25919" y="6923"/>
                    </a:lnTo>
                    <a:lnTo>
                      <a:pt x="10457" y="6923"/>
                    </a:lnTo>
                    <a:lnTo>
                      <a:pt x="8096" y="4547"/>
                    </a:lnTo>
                    <a:lnTo>
                      <a:pt x="4215" y="4547"/>
                    </a:lnTo>
                    <a:lnTo>
                      <a:pt x="3233" y="5513"/>
                    </a:lnTo>
                    <a:lnTo>
                      <a:pt x="3233" y="12009"/>
                    </a:lnTo>
                    <a:lnTo>
                      <a:pt x="1" y="15209"/>
                    </a:lnTo>
                    <a:lnTo>
                      <a:pt x="143" y="15336"/>
                    </a:lnTo>
                    <a:lnTo>
                      <a:pt x="3423" y="12088"/>
                    </a:lnTo>
                    <a:lnTo>
                      <a:pt x="3423" y="5593"/>
                    </a:lnTo>
                    <a:lnTo>
                      <a:pt x="4294" y="4753"/>
                    </a:lnTo>
                    <a:lnTo>
                      <a:pt x="8017" y="4753"/>
                    </a:lnTo>
                    <a:lnTo>
                      <a:pt x="10378" y="7129"/>
                    </a:lnTo>
                    <a:lnTo>
                      <a:pt x="25999" y="7129"/>
                    </a:lnTo>
                    <a:lnTo>
                      <a:pt x="32843" y="190"/>
                    </a:lnTo>
                    <a:lnTo>
                      <a:pt x="43916" y="190"/>
                    </a:lnTo>
                    <a:lnTo>
                      <a:pt x="45691" y="1933"/>
                    </a:lnTo>
                    <a:lnTo>
                      <a:pt x="45833" y="1774"/>
                    </a:lnTo>
                    <a:lnTo>
                      <a:pt x="4401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6" name="Google Shape;26;p3"/>
              <p:cNvSpPr/>
              <p:nvPr/>
            </p:nvSpPr>
            <p:spPr>
              <a:xfrm>
                <a:off x="2270875" y="2288925"/>
                <a:ext cx="1995000" cy="386200"/>
              </a:xfrm>
              <a:custGeom>
                <a:avLst/>
                <a:gdLst/>
                <a:ahLst/>
                <a:cxnLst/>
                <a:rect l="l" t="t" r="r" b="b"/>
                <a:pathLst>
                  <a:path w="79800" h="15448" extrusionOk="0">
                    <a:moveTo>
                      <a:pt x="34886" y="1"/>
                    </a:moveTo>
                    <a:lnTo>
                      <a:pt x="28074" y="6734"/>
                    </a:lnTo>
                    <a:lnTo>
                      <a:pt x="13720" y="6734"/>
                    </a:lnTo>
                    <a:lnTo>
                      <a:pt x="11360" y="4358"/>
                    </a:lnTo>
                    <a:lnTo>
                      <a:pt x="6084" y="4358"/>
                    </a:lnTo>
                    <a:lnTo>
                      <a:pt x="5150" y="5482"/>
                    </a:lnTo>
                    <a:lnTo>
                      <a:pt x="5150" y="11978"/>
                    </a:lnTo>
                    <a:lnTo>
                      <a:pt x="1918" y="15242"/>
                    </a:lnTo>
                    <a:lnTo>
                      <a:pt x="1" y="15242"/>
                    </a:lnTo>
                    <a:lnTo>
                      <a:pt x="1" y="15447"/>
                    </a:lnTo>
                    <a:lnTo>
                      <a:pt x="1997" y="15447"/>
                    </a:lnTo>
                    <a:lnTo>
                      <a:pt x="5340" y="12057"/>
                    </a:lnTo>
                    <a:lnTo>
                      <a:pt x="5340" y="5546"/>
                    </a:lnTo>
                    <a:lnTo>
                      <a:pt x="6179" y="4548"/>
                    </a:lnTo>
                    <a:lnTo>
                      <a:pt x="11281" y="4548"/>
                    </a:lnTo>
                    <a:lnTo>
                      <a:pt x="13641" y="6924"/>
                    </a:lnTo>
                    <a:lnTo>
                      <a:pt x="28153" y="6924"/>
                    </a:lnTo>
                    <a:lnTo>
                      <a:pt x="34997" y="191"/>
                    </a:lnTo>
                    <a:lnTo>
                      <a:pt x="79800" y="191"/>
                    </a:lnTo>
                    <a:lnTo>
                      <a:pt x="7980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27;p3"/>
              <p:cNvSpPr/>
              <p:nvPr/>
            </p:nvSpPr>
            <p:spPr>
              <a:xfrm>
                <a:off x="2607925" y="2239425"/>
                <a:ext cx="850775" cy="188150"/>
              </a:xfrm>
              <a:custGeom>
                <a:avLst/>
                <a:gdLst/>
                <a:ahLst/>
                <a:cxnLst/>
                <a:rect l="l" t="t" r="r" b="b"/>
                <a:pathLst>
                  <a:path w="34031" h="7526" extrusionOk="0">
                    <a:moveTo>
                      <a:pt x="20580" y="1"/>
                    </a:moveTo>
                    <a:lnTo>
                      <a:pt x="14592" y="5736"/>
                    </a:lnTo>
                    <a:lnTo>
                      <a:pt x="11978" y="5736"/>
                    </a:lnTo>
                    <a:lnTo>
                      <a:pt x="11075" y="4944"/>
                    </a:lnTo>
                    <a:lnTo>
                      <a:pt x="9665" y="4944"/>
                    </a:lnTo>
                    <a:lnTo>
                      <a:pt x="7653" y="6924"/>
                    </a:lnTo>
                    <a:lnTo>
                      <a:pt x="1363" y="6924"/>
                    </a:lnTo>
                    <a:lnTo>
                      <a:pt x="460" y="5942"/>
                    </a:lnTo>
                    <a:lnTo>
                      <a:pt x="5562" y="5942"/>
                    </a:lnTo>
                    <a:lnTo>
                      <a:pt x="7193" y="4310"/>
                    </a:lnTo>
                    <a:lnTo>
                      <a:pt x="7051" y="4167"/>
                    </a:lnTo>
                    <a:lnTo>
                      <a:pt x="5467" y="5736"/>
                    </a:lnTo>
                    <a:lnTo>
                      <a:pt x="1" y="5736"/>
                    </a:lnTo>
                    <a:lnTo>
                      <a:pt x="1268" y="7130"/>
                    </a:lnTo>
                    <a:lnTo>
                      <a:pt x="7732" y="7130"/>
                    </a:lnTo>
                    <a:lnTo>
                      <a:pt x="9744" y="5149"/>
                    </a:lnTo>
                    <a:lnTo>
                      <a:pt x="11011" y="5149"/>
                    </a:lnTo>
                    <a:lnTo>
                      <a:pt x="11899" y="5942"/>
                    </a:lnTo>
                    <a:lnTo>
                      <a:pt x="14671" y="5942"/>
                    </a:lnTo>
                    <a:lnTo>
                      <a:pt x="20660" y="191"/>
                    </a:lnTo>
                    <a:lnTo>
                      <a:pt x="25476" y="191"/>
                    </a:lnTo>
                    <a:lnTo>
                      <a:pt x="32969" y="207"/>
                    </a:lnTo>
                    <a:lnTo>
                      <a:pt x="33540" y="793"/>
                    </a:lnTo>
                    <a:lnTo>
                      <a:pt x="21135" y="793"/>
                    </a:lnTo>
                    <a:lnTo>
                      <a:pt x="14544" y="7320"/>
                    </a:lnTo>
                    <a:lnTo>
                      <a:pt x="10473" y="7320"/>
                    </a:lnTo>
                    <a:lnTo>
                      <a:pt x="10473" y="7526"/>
                    </a:lnTo>
                    <a:lnTo>
                      <a:pt x="14624" y="7526"/>
                    </a:lnTo>
                    <a:lnTo>
                      <a:pt x="21214" y="983"/>
                    </a:lnTo>
                    <a:lnTo>
                      <a:pt x="34031" y="983"/>
                    </a:lnTo>
                    <a:lnTo>
                      <a:pt x="33048" y="16"/>
                    </a:lnTo>
                    <a:lnTo>
                      <a:pt x="254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" name="Google Shape;28;p3"/>
              <p:cNvSpPr/>
              <p:nvPr/>
            </p:nvSpPr>
            <p:spPr>
              <a:xfrm>
                <a:off x="2686750" y="2749175"/>
                <a:ext cx="134675" cy="49125"/>
              </a:xfrm>
              <a:custGeom>
                <a:avLst/>
                <a:gdLst/>
                <a:ahLst/>
                <a:cxnLst/>
                <a:rect l="l" t="t" r="r" b="b"/>
                <a:pathLst>
                  <a:path w="5387" h="1965" extrusionOk="0">
                    <a:moveTo>
                      <a:pt x="1601" y="0"/>
                    </a:moveTo>
                    <a:lnTo>
                      <a:pt x="1" y="1648"/>
                    </a:lnTo>
                    <a:lnTo>
                      <a:pt x="143" y="1790"/>
                    </a:lnTo>
                    <a:lnTo>
                      <a:pt x="1680" y="206"/>
                    </a:lnTo>
                    <a:lnTo>
                      <a:pt x="3470" y="206"/>
                    </a:lnTo>
                    <a:lnTo>
                      <a:pt x="5229" y="1965"/>
                    </a:lnTo>
                    <a:lnTo>
                      <a:pt x="5387" y="1822"/>
                    </a:lnTo>
                    <a:lnTo>
                      <a:pt x="354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29;p3"/>
              <p:cNvSpPr/>
              <p:nvPr/>
            </p:nvSpPr>
            <p:spPr>
              <a:xfrm>
                <a:off x="3467400" y="2176450"/>
                <a:ext cx="463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35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" name="Google Shape;30;p3"/>
              <p:cNvSpPr/>
              <p:nvPr/>
            </p:nvSpPr>
            <p:spPr>
              <a:xfrm>
                <a:off x="2234450" y="2646575"/>
                <a:ext cx="46750" cy="467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71" extrusionOk="0">
                    <a:moveTo>
                      <a:pt x="935" y="1"/>
                    </a:moveTo>
                    <a:cubicBezTo>
                      <a:pt x="428" y="1"/>
                      <a:pt x="0" y="429"/>
                      <a:pt x="0" y="936"/>
                    </a:cubicBezTo>
                    <a:cubicBezTo>
                      <a:pt x="0" y="1442"/>
                      <a:pt x="428" y="1870"/>
                      <a:pt x="935" y="1870"/>
                    </a:cubicBezTo>
                    <a:cubicBezTo>
                      <a:pt x="1458" y="1870"/>
                      <a:pt x="1870" y="1442"/>
                      <a:pt x="1870" y="936"/>
                    </a:cubicBezTo>
                    <a:cubicBezTo>
                      <a:pt x="1870" y="429"/>
                      <a:pt x="1458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" name="Google Shape;31;p3"/>
              <p:cNvSpPr/>
              <p:nvPr/>
            </p:nvSpPr>
            <p:spPr>
              <a:xfrm>
                <a:off x="2175025" y="2735700"/>
                <a:ext cx="46775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70" extrusionOk="0">
                    <a:moveTo>
                      <a:pt x="936" y="0"/>
                    </a:moveTo>
                    <a:cubicBezTo>
                      <a:pt x="429" y="0"/>
                      <a:pt x="1" y="428"/>
                      <a:pt x="1" y="935"/>
                    </a:cubicBezTo>
                    <a:cubicBezTo>
                      <a:pt x="1" y="1442"/>
                      <a:pt x="429" y="1870"/>
                      <a:pt x="936" y="1870"/>
                    </a:cubicBezTo>
                    <a:cubicBezTo>
                      <a:pt x="1458" y="1870"/>
                      <a:pt x="1870" y="1442"/>
                      <a:pt x="1870" y="935"/>
                    </a:cubicBezTo>
                    <a:cubicBezTo>
                      <a:pt x="1870" y="428"/>
                      <a:pt x="1458" y="0"/>
                      <a:pt x="9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" name="Google Shape;32;p3"/>
              <p:cNvSpPr/>
              <p:nvPr/>
            </p:nvSpPr>
            <p:spPr>
              <a:xfrm>
                <a:off x="2502175" y="2587175"/>
                <a:ext cx="46375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70" extrusionOk="0">
                    <a:moveTo>
                      <a:pt x="920" y="0"/>
                    </a:moveTo>
                    <a:cubicBezTo>
                      <a:pt x="413" y="0"/>
                      <a:pt x="1" y="428"/>
                      <a:pt x="1" y="935"/>
                    </a:cubicBezTo>
                    <a:cubicBezTo>
                      <a:pt x="1" y="1442"/>
                      <a:pt x="413" y="1870"/>
                      <a:pt x="920" y="1870"/>
                    </a:cubicBezTo>
                    <a:cubicBezTo>
                      <a:pt x="1443" y="1870"/>
                      <a:pt x="1854" y="1442"/>
                      <a:pt x="1854" y="935"/>
                    </a:cubicBezTo>
                    <a:cubicBezTo>
                      <a:pt x="1854" y="428"/>
                      <a:pt x="1443" y="0"/>
                      <a:pt x="9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" name="Google Shape;33;p3"/>
              <p:cNvSpPr/>
              <p:nvPr/>
            </p:nvSpPr>
            <p:spPr>
              <a:xfrm>
                <a:off x="2774275" y="2309925"/>
                <a:ext cx="46775" cy="467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71" extrusionOk="0">
                    <a:moveTo>
                      <a:pt x="935" y="1"/>
                    </a:moveTo>
                    <a:cubicBezTo>
                      <a:pt x="413" y="1"/>
                      <a:pt x="1" y="428"/>
                      <a:pt x="1" y="935"/>
                    </a:cubicBezTo>
                    <a:cubicBezTo>
                      <a:pt x="1" y="1442"/>
                      <a:pt x="413" y="1870"/>
                      <a:pt x="935" y="1870"/>
                    </a:cubicBezTo>
                    <a:cubicBezTo>
                      <a:pt x="1442" y="1870"/>
                      <a:pt x="1870" y="1442"/>
                      <a:pt x="1870" y="935"/>
                    </a:cubicBezTo>
                    <a:cubicBezTo>
                      <a:pt x="1870" y="428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" name="Google Shape;34;p3"/>
              <p:cNvSpPr/>
              <p:nvPr/>
            </p:nvSpPr>
            <p:spPr>
              <a:xfrm>
                <a:off x="2803975" y="2780450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6" y="1"/>
                    </a:moveTo>
                    <a:cubicBezTo>
                      <a:pt x="413" y="1"/>
                      <a:pt x="1" y="413"/>
                      <a:pt x="1" y="935"/>
                    </a:cubicBezTo>
                    <a:cubicBezTo>
                      <a:pt x="1" y="1442"/>
                      <a:pt x="413" y="1854"/>
                      <a:pt x="936" y="1854"/>
                    </a:cubicBezTo>
                    <a:cubicBezTo>
                      <a:pt x="1443" y="1854"/>
                      <a:pt x="1870" y="1442"/>
                      <a:pt x="1870" y="935"/>
                    </a:cubicBezTo>
                    <a:cubicBezTo>
                      <a:pt x="1870" y="413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3462250" y="2334875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28" y="1"/>
                      <a:pt x="0" y="413"/>
                      <a:pt x="0" y="935"/>
                    </a:cubicBezTo>
                    <a:cubicBezTo>
                      <a:pt x="0" y="1442"/>
                      <a:pt x="428" y="1854"/>
                      <a:pt x="935" y="1854"/>
                    </a:cubicBezTo>
                    <a:cubicBezTo>
                      <a:pt x="1458" y="1854"/>
                      <a:pt x="1870" y="1442"/>
                      <a:pt x="1870" y="935"/>
                    </a:cubicBezTo>
                    <a:cubicBezTo>
                      <a:pt x="1870" y="413"/>
                      <a:pt x="1458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" name="Google Shape;36;p3"/>
              <p:cNvSpPr/>
              <p:nvPr/>
            </p:nvSpPr>
            <p:spPr>
              <a:xfrm>
                <a:off x="3165600" y="2141600"/>
                <a:ext cx="46350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70" extrusionOk="0">
                    <a:moveTo>
                      <a:pt x="919" y="1"/>
                    </a:moveTo>
                    <a:cubicBezTo>
                      <a:pt x="412" y="1"/>
                      <a:pt x="0" y="428"/>
                      <a:pt x="0" y="935"/>
                    </a:cubicBezTo>
                    <a:cubicBezTo>
                      <a:pt x="0" y="1442"/>
                      <a:pt x="412" y="1870"/>
                      <a:pt x="919" y="1870"/>
                    </a:cubicBezTo>
                    <a:cubicBezTo>
                      <a:pt x="1442" y="1870"/>
                      <a:pt x="1854" y="1442"/>
                      <a:pt x="1854" y="935"/>
                    </a:cubicBezTo>
                    <a:cubicBezTo>
                      <a:pt x="1854" y="428"/>
                      <a:pt x="1442" y="1"/>
                      <a:pt x="9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" name="Google Shape;37;p3"/>
              <p:cNvSpPr/>
              <p:nvPr/>
            </p:nvSpPr>
            <p:spPr>
              <a:xfrm>
                <a:off x="2843600" y="2404200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35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2249500" y="2483400"/>
                <a:ext cx="463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35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" name="Google Shape;39;p3"/>
              <p:cNvSpPr/>
              <p:nvPr/>
            </p:nvSpPr>
            <p:spPr>
              <a:xfrm>
                <a:off x="2864575" y="2111500"/>
                <a:ext cx="217075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8683" h="1015" extrusionOk="0">
                    <a:moveTo>
                      <a:pt x="8556" y="0"/>
                    </a:moveTo>
                    <a:lnTo>
                      <a:pt x="7700" y="808"/>
                    </a:lnTo>
                    <a:lnTo>
                      <a:pt x="730" y="808"/>
                    </a:lnTo>
                    <a:lnTo>
                      <a:pt x="128" y="238"/>
                    </a:lnTo>
                    <a:lnTo>
                      <a:pt x="1" y="381"/>
                    </a:lnTo>
                    <a:lnTo>
                      <a:pt x="650" y="1014"/>
                    </a:lnTo>
                    <a:lnTo>
                      <a:pt x="7780" y="1014"/>
                    </a:lnTo>
                    <a:lnTo>
                      <a:pt x="8683" y="143"/>
                    </a:lnTo>
                    <a:lnTo>
                      <a:pt x="855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" name="Google Shape;40;p3"/>
              <p:cNvSpPr/>
              <p:nvPr/>
            </p:nvSpPr>
            <p:spPr>
              <a:xfrm>
                <a:off x="3067775" y="2079025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28" y="0"/>
                      <a:pt x="0" y="412"/>
                      <a:pt x="0" y="919"/>
                    </a:cubicBezTo>
                    <a:cubicBezTo>
                      <a:pt x="0" y="1442"/>
                      <a:pt x="428" y="1854"/>
                      <a:pt x="935" y="1854"/>
                    </a:cubicBezTo>
                    <a:cubicBezTo>
                      <a:pt x="1442" y="1854"/>
                      <a:pt x="1869" y="1442"/>
                      <a:pt x="1869" y="919"/>
                    </a:cubicBezTo>
                    <a:cubicBezTo>
                      <a:pt x="1869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" name="Google Shape;41;p3"/>
              <p:cNvSpPr/>
              <p:nvPr/>
            </p:nvSpPr>
            <p:spPr>
              <a:xfrm>
                <a:off x="2827750" y="2071900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174"/>
                    </a:moveTo>
                    <a:cubicBezTo>
                      <a:pt x="1490" y="174"/>
                      <a:pt x="1870" y="555"/>
                      <a:pt x="1870" y="1014"/>
                    </a:cubicBezTo>
                    <a:cubicBezTo>
                      <a:pt x="1870" y="1474"/>
                      <a:pt x="1490" y="1838"/>
                      <a:pt x="1030" y="1838"/>
                    </a:cubicBezTo>
                    <a:cubicBezTo>
                      <a:pt x="571" y="1838"/>
                      <a:pt x="206" y="1474"/>
                      <a:pt x="206" y="1014"/>
                    </a:cubicBezTo>
                    <a:cubicBezTo>
                      <a:pt x="206" y="555"/>
                      <a:pt x="571" y="174"/>
                      <a:pt x="1030" y="174"/>
                    </a:cubicBezTo>
                    <a:close/>
                    <a:moveTo>
                      <a:pt x="1030" y="0"/>
                    </a:moveTo>
                    <a:cubicBezTo>
                      <a:pt x="476" y="0"/>
                      <a:pt x="0" y="460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601" y="2060"/>
                      <a:pt x="2060" y="1584"/>
                      <a:pt x="2060" y="1030"/>
                    </a:cubicBezTo>
                    <a:cubicBezTo>
                      <a:pt x="2060" y="460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" name="Google Shape;42;p3"/>
              <p:cNvSpPr/>
              <p:nvPr/>
            </p:nvSpPr>
            <p:spPr>
              <a:xfrm>
                <a:off x="3261825" y="21194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1" y="206"/>
                    </a:moveTo>
                    <a:cubicBezTo>
                      <a:pt x="1490" y="206"/>
                      <a:pt x="1870" y="571"/>
                      <a:pt x="1870" y="1030"/>
                    </a:cubicBezTo>
                    <a:cubicBezTo>
                      <a:pt x="1870" y="1490"/>
                      <a:pt x="1490" y="1870"/>
                      <a:pt x="1031" y="1870"/>
                    </a:cubicBezTo>
                    <a:cubicBezTo>
                      <a:pt x="587" y="1870"/>
                      <a:pt x="207" y="1490"/>
                      <a:pt x="207" y="1030"/>
                    </a:cubicBezTo>
                    <a:cubicBezTo>
                      <a:pt x="207" y="571"/>
                      <a:pt x="587" y="206"/>
                      <a:pt x="1031" y="206"/>
                    </a:cubicBezTo>
                    <a:close/>
                    <a:moveTo>
                      <a:pt x="1031" y="0"/>
                    </a:moveTo>
                    <a:cubicBezTo>
                      <a:pt x="460" y="0"/>
                      <a:pt x="1" y="460"/>
                      <a:pt x="1" y="1030"/>
                    </a:cubicBezTo>
                    <a:cubicBezTo>
                      <a:pt x="1" y="1600"/>
                      <a:pt x="476" y="2060"/>
                      <a:pt x="1031" y="2060"/>
                    </a:cubicBezTo>
                    <a:cubicBezTo>
                      <a:pt x="1585" y="2060"/>
                      <a:pt x="2060" y="1600"/>
                      <a:pt x="2060" y="1030"/>
                    </a:cubicBezTo>
                    <a:cubicBezTo>
                      <a:pt x="2060" y="460"/>
                      <a:pt x="1585" y="0"/>
                      <a:pt x="10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3" name="Google Shape;43;p3"/>
              <p:cNvSpPr/>
              <p:nvPr/>
            </p:nvSpPr>
            <p:spPr>
              <a:xfrm>
                <a:off x="3004400" y="2223575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191"/>
                    </a:moveTo>
                    <a:cubicBezTo>
                      <a:pt x="1489" y="191"/>
                      <a:pt x="1870" y="571"/>
                      <a:pt x="1870" y="1031"/>
                    </a:cubicBezTo>
                    <a:cubicBezTo>
                      <a:pt x="1870" y="1474"/>
                      <a:pt x="1489" y="1855"/>
                      <a:pt x="1030" y="1855"/>
                    </a:cubicBezTo>
                    <a:cubicBezTo>
                      <a:pt x="586" y="1855"/>
                      <a:pt x="206" y="1474"/>
                      <a:pt x="206" y="1031"/>
                    </a:cubicBezTo>
                    <a:cubicBezTo>
                      <a:pt x="206" y="571"/>
                      <a:pt x="586" y="191"/>
                      <a:pt x="1030" y="191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0" y="445"/>
                      <a:pt x="0" y="1031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584" y="2060"/>
                      <a:pt x="2060" y="1601"/>
                      <a:pt x="2060" y="1031"/>
                    </a:cubicBezTo>
                    <a:cubicBezTo>
                      <a:pt x="2060" y="445"/>
                      <a:pt x="1584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4" name="Google Shape;44;p3"/>
              <p:cNvSpPr/>
              <p:nvPr/>
            </p:nvSpPr>
            <p:spPr>
              <a:xfrm>
                <a:off x="2301375" y="26838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206"/>
                    </a:moveTo>
                    <a:cubicBezTo>
                      <a:pt x="1490" y="206"/>
                      <a:pt x="1870" y="570"/>
                      <a:pt x="1870" y="1030"/>
                    </a:cubicBezTo>
                    <a:cubicBezTo>
                      <a:pt x="1870" y="1489"/>
                      <a:pt x="1490" y="1869"/>
                      <a:pt x="1030" y="1869"/>
                    </a:cubicBezTo>
                    <a:cubicBezTo>
                      <a:pt x="571" y="1869"/>
                      <a:pt x="207" y="1489"/>
                      <a:pt x="207" y="1030"/>
                    </a:cubicBezTo>
                    <a:cubicBezTo>
                      <a:pt x="207" y="570"/>
                      <a:pt x="587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59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585" y="2060"/>
                      <a:pt x="2060" y="1600"/>
                      <a:pt x="2060" y="1030"/>
                    </a:cubicBezTo>
                    <a:cubicBezTo>
                      <a:pt x="2060" y="459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" name="Google Shape;45;p3"/>
              <p:cNvSpPr/>
              <p:nvPr/>
            </p:nvSpPr>
            <p:spPr>
              <a:xfrm>
                <a:off x="2133050" y="245607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0" y="206"/>
                    </a:moveTo>
                    <a:cubicBezTo>
                      <a:pt x="1490" y="206"/>
                      <a:pt x="1870" y="571"/>
                      <a:pt x="1870" y="1030"/>
                    </a:cubicBezTo>
                    <a:cubicBezTo>
                      <a:pt x="1870" y="1490"/>
                      <a:pt x="1490" y="1870"/>
                      <a:pt x="1030" y="1870"/>
                    </a:cubicBezTo>
                    <a:cubicBezTo>
                      <a:pt x="587" y="1870"/>
                      <a:pt x="207" y="1490"/>
                      <a:pt x="207" y="1030"/>
                    </a:cubicBezTo>
                    <a:cubicBezTo>
                      <a:pt x="207" y="571"/>
                      <a:pt x="587" y="206"/>
                      <a:pt x="1030" y="206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60"/>
                      <a:pt x="1" y="1030"/>
                    </a:cubicBezTo>
                    <a:cubicBezTo>
                      <a:pt x="1" y="1601"/>
                      <a:pt x="476" y="2060"/>
                      <a:pt x="1030" y="2060"/>
                    </a:cubicBezTo>
                    <a:cubicBezTo>
                      <a:pt x="1585" y="2060"/>
                      <a:pt x="2060" y="1601"/>
                      <a:pt x="2060" y="1030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" name="Google Shape;46;p3"/>
              <p:cNvSpPr/>
              <p:nvPr/>
            </p:nvSpPr>
            <p:spPr>
              <a:xfrm>
                <a:off x="2603575" y="2817275"/>
                <a:ext cx="51525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77" extrusionOk="0">
                    <a:moveTo>
                      <a:pt x="1030" y="207"/>
                    </a:moveTo>
                    <a:cubicBezTo>
                      <a:pt x="1490" y="207"/>
                      <a:pt x="1854" y="587"/>
                      <a:pt x="1854" y="1047"/>
                    </a:cubicBezTo>
                    <a:cubicBezTo>
                      <a:pt x="1854" y="1490"/>
                      <a:pt x="1490" y="1870"/>
                      <a:pt x="1030" y="1870"/>
                    </a:cubicBezTo>
                    <a:cubicBezTo>
                      <a:pt x="571" y="1870"/>
                      <a:pt x="191" y="1490"/>
                      <a:pt x="191" y="1047"/>
                    </a:cubicBezTo>
                    <a:cubicBezTo>
                      <a:pt x="191" y="587"/>
                      <a:pt x="571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92"/>
                      <a:pt x="1" y="1031"/>
                    </a:cubicBezTo>
                    <a:cubicBezTo>
                      <a:pt x="1" y="1617"/>
                      <a:pt x="476" y="2076"/>
                      <a:pt x="1030" y="2076"/>
                    </a:cubicBezTo>
                    <a:cubicBezTo>
                      <a:pt x="1585" y="2076"/>
                      <a:pt x="2060" y="1601"/>
                      <a:pt x="2060" y="1031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" name="Google Shape;47;p3"/>
              <p:cNvSpPr/>
              <p:nvPr/>
            </p:nvSpPr>
            <p:spPr>
              <a:xfrm>
                <a:off x="2647925" y="27828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1" y="207"/>
                    </a:moveTo>
                    <a:cubicBezTo>
                      <a:pt x="1490" y="207"/>
                      <a:pt x="1870" y="571"/>
                      <a:pt x="1870" y="1030"/>
                    </a:cubicBezTo>
                    <a:cubicBezTo>
                      <a:pt x="1870" y="1490"/>
                      <a:pt x="1490" y="1870"/>
                      <a:pt x="1031" y="1870"/>
                    </a:cubicBezTo>
                    <a:cubicBezTo>
                      <a:pt x="587" y="1870"/>
                      <a:pt x="207" y="1490"/>
                      <a:pt x="207" y="1030"/>
                    </a:cubicBezTo>
                    <a:cubicBezTo>
                      <a:pt x="207" y="571"/>
                      <a:pt x="587" y="207"/>
                      <a:pt x="1031" y="207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585" y="2060"/>
                      <a:pt x="2060" y="1585"/>
                      <a:pt x="2060" y="1030"/>
                    </a:cubicBezTo>
                    <a:cubicBezTo>
                      <a:pt x="2060" y="460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" name="Google Shape;48;p3"/>
              <p:cNvSpPr/>
              <p:nvPr/>
            </p:nvSpPr>
            <p:spPr>
              <a:xfrm>
                <a:off x="3964850" y="208497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190"/>
                    </a:moveTo>
                    <a:cubicBezTo>
                      <a:pt x="1490" y="190"/>
                      <a:pt x="1870" y="570"/>
                      <a:pt x="1870" y="1030"/>
                    </a:cubicBezTo>
                    <a:cubicBezTo>
                      <a:pt x="1870" y="1473"/>
                      <a:pt x="1490" y="1854"/>
                      <a:pt x="1030" y="1854"/>
                    </a:cubicBezTo>
                    <a:cubicBezTo>
                      <a:pt x="587" y="1854"/>
                      <a:pt x="206" y="1473"/>
                      <a:pt x="206" y="1030"/>
                    </a:cubicBezTo>
                    <a:cubicBezTo>
                      <a:pt x="206" y="570"/>
                      <a:pt x="587" y="190"/>
                      <a:pt x="1030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0" y="444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585" y="2060"/>
                      <a:pt x="2060" y="1600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49" name="Google Shape;49;p3"/>
            <p:cNvSpPr/>
            <p:nvPr/>
          </p:nvSpPr>
          <p:spPr>
            <a:xfrm>
              <a:off x="8161834" y="721209"/>
              <a:ext cx="831600" cy="831600"/>
            </a:xfrm>
            <a:prstGeom prst="ellipse">
              <a:avLst/>
            </a:prstGeom>
            <a:gradFill>
              <a:gsLst>
                <a:gs pos="0">
                  <a:srgbClr val="FFFFFF">
                    <a:alpha val="52549"/>
                  </a:srgbClr>
                </a:gs>
                <a:gs pos="6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Saira"/>
                <a:ea typeface="Saira"/>
                <a:cs typeface="Saira"/>
                <a:sym typeface="Saira"/>
              </a:endParaRPr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9036759" y="75534"/>
              <a:ext cx="831600" cy="831600"/>
            </a:xfrm>
            <a:prstGeom prst="ellipse">
              <a:avLst/>
            </a:prstGeom>
            <a:gradFill>
              <a:gsLst>
                <a:gs pos="0">
                  <a:srgbClr val="FFFFFF">
                    <a:alpha val="52549"/>
                  </a:srgbClr>
                </a:gs>
                <a:gs pos="6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Saira"/>
                <a:ea typeface="Saira"/>
                <a:cs typeface="Saira"/>
                <a:sym typeface="Saira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5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"/>
          <p:cNvSpPr txBox="1">
            <a:spLocks noGrp="1"/>
          </p:cNvSpPr>
          <p:nvPr>
            <p:ph type="subTitle" idx="1"/>
          </p:nvPr>
        </p:nvSpPr>
        <p:spPr>
          <a:xfrm>
            <a:off x="1363388" y="2048300"/>
            <a:ext cx="3001500" cy="4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>
            <a:endParaRPr/>
          </a:p>
        </p:txBody>
      </p:sp>
      <p:sp>
        <p:nvSpPr>
          <p:cNvPr id="117" name="Google Shape;117;p5"/>
          <p:cNvSpPr txBox="1">
            <a:spLocks noGrp="1"/>
          </p:cNvSpPr>
          <p:nvPr>
            <p:ph type="subTitle" idx="2"/>
          </p:nvPr>
        </p:nvSpPr>
        <p:spPr>
          <a:xfrm>
            <a:off x="4779112" y="2048300"/>
            <a:ext cx="3001500" cy="4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>
            <a:endParaRPr/>
          </a:p>
        </p:txBody>
      </p:sp>
      <p:sp>
        <p:nvSpPr>
          <p:cNvPr id="118" name="Google Shape;118;p5"/>
          <p:cNvSpPr txBox="1">
            <a:spLocks noGrp="1"/>
          </p:cNvSpPr>
          <p:nvPr>
            <p:ph type="subTitle" idx="3"/>
          </p:nvPr>
        </p:nvSpPr>
        <p:spPr>
          <a:xfrm>
            <a:off x="1363388" y="2535500"/>
            <a:ext cx="3001500" cy="13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5"/>
          <p:cNvSpPr txBox="1">
            <a:spLocks noGrp="1"/>
          </p:cNvSpPr>
          <p:nvPr>
            <p:ph type="subTitle" idx="4"/>
          </p:nvPr>
        </p:nvSpPr>
        <p:spPr>
          <a:xfrm>
            <a:off x="4779110" y="2535500"/>
            <a:ext cx="3001500" cy="13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21" name="Google Shape;121;p5"/>
          <p:cNvGrpSpPr/>
          <p:nvPr/>
        </p:nvGrpSpPr>
        <p:grpSpPr>
          <a:xfrm>
            <a:off x="-500554" y="-1910625"/>
            <a:ext cx="1580562" cy="3381325"/>
            <a:chOff x="-500554" y="-1910625"/>
            <a:chExt cx="1580562" cy="3381325"/>
          </a:xfrm>
        </p:grpSpPr>
        <p:grpSp>
          <p:nvGrpSpPr>
            <p:cNvPr id="122" name="Google Shape;122;p5"/>
            <p:cNvGrpSpPr/>
            <p:nvPr/>
          </p:nvGrpSpPr>
          <p:grpSpPr>
            <a:xfrm rot="5400000" flipH="1">
              <a:off x="-1326644" y="-1084534"/>
              <a:ext cx="3232743" cy="1580562"/>
              <a:chOff x="2191675" y="4192425"/>
              <a:chExt cx="1929650" cy="943450"/>
            </a:xfrm>
          </p:grpSpPr>
          <p:sp>
            <p:nvSpPr>
              <p:cNvPr id="123" name="Google Shape;123;p5"/>
              <p:cNvSpPr/>
              <p:nvPr/>
            </p:nvSpPr>
            <p:spPr>
              <a:xfrm>
                <a:off x="3010325" y="4489875"/>
                <a:ext cx="870175" cy="445600"/>
              </a:xfrm>
              <a:custGeom>
                <a:avLst/>
                <a:gdLst/>
                <a:ahLst/>
                <a:cxnLst/>
                <a:rect l="l" t="t" r="r" b="b"/>
                <a:pathLst>
                  <a:path w="34807" h="17824" extrusionOk="0">
                    <a:moveTo>
                      <a:pt x="1" y="0"/>
                    </a:moveTo>
                    <a:lnTo>
                      <a:pt x="1" y="1553"/>
                    </a:lnTo>
                    <a:lnTo>
                      <a:pt x="2377" y="4008"/>
                    </a:lnTo>
                    <a:lnTo>
                      <a:pt x="2377" y="7937"/>
                    </a:lnTo>
                    <a:lnTo>
                      <a:pt x="3645" y="9316"/>
                    </a:lnTo>
                    <a:lnTo>
                      <a:pt x="6845" y="9316"/>
                    </a:lnTo>
                    <a:lnTo>
                      <a:pt x="8033" y="10504"/>
                    </a:lnTo>
                    <a:lnTo>
                      <a:pt x="13911" y="10504"/>
                    </a:lnTo>
                    <a:lnTo>
                      <a:pt x="21262" y="17791"/>
                    </a:lnTo>
                    <a:lnTo>
                      <a:pt x="21293" y="17823"/>
                    </a:lnTo>
                    <a:lnTo>
                      <a:pt x="29421" y="17823"/>
                    </a:lnTo>
                    <a:lnTo>
                      <a:pt x="31908" y="15257"/>
                    </a:lnTo>
                    <a:lnTo>
                      <a:pt x="34807" y="15257"/>
                    </a:lnTo>
                    <a:lnTo>
                      <a:pt x="34807" y="15051"/>
                    </a:lnTo>
                    <a:lnTo>
                      <a:pt x="31829" y="15051"/>
                    </a:lnTo>
                    <a:lnTo>
                      <a:pt x="29341" y="17633"/>
                    </a:lnTo>
                    <a:lnTo>
                      <a:pt x="21372" y="17633"/>
                    </a:lnTo>
                    <a:lnTo>
                      <a:pt x="13990" y="10298"/>
                    </a:lnTo>
                    <a:lnTo>
                      <a:pt x="8112" y="10298"/>
                    </a:lnTo>
                    <a:lnTo>
                      <a:pt x="6940" y="9110"/>
                    </a:lnTo>
                    <a:lnTo>
                      <a:pt x="3756" y="9110"/>
                    </a:lnTo>
                    <a:lnTo>
                      <a:pt x="2583" y="7858"/>
                    </a:lnTo>
                    <a:lnTo>
                      <a:pt x="2583" y="3929"/>
                    </a:lnTo>
                    <a:lnTo>
                      <a:pt x="207" y="1474"/>
                    </a:lnTo>
                    <a:lnTo>
                      <a:pt x="20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4" name="Google Shape;124;p5"/>
              <p:cNvSpPr/>
              <p:nvPr/>
            </p:nvSpPr>
            <p:spPr>
              <a:xfrm>
                <a:off x="2475650" y="4495025"/>
                <a:ext cx="359650" cy="139025"/>
              </a:xfrm>
              <a:custGeom>
                <a:avLst/>
                <a:gdLst/>
                <a:ahLst/>
                <a:cxnLst/>
                <a:rect l="l" t="t" r="r" b="b"/>
                <a:pathLst>
                  <a:path w="14386" h="5561" extrusionOk="0">
                    <a:moveTo>
                      <a:pt x="3914" y="0"/>
                    </a:moveTo>
                    <a:lnTo>
                      <a:pt x="1379" y="2377"/>
                    </a:lnTo>
                    <a:lnTo>
                      <a:pt x="0" y="2377"/>
                    </a:lnTo>
                    <a:lnTo>
                      <a:pt x="0" y="2567"/>
                    </a:lnTo>
                    <a:lnTo>
                      <a:pt x="1458" y="2567"/>
                    </a:lnTo>
                    <a:lnTo>
                      <a:pt x="3993" y="190"/>
                    </a:lnTo>
                    <a:lnTo>
                      <a:pt x="6306" y="190"/>
                    </a:lnTo>
                    <a:lnTo>
                      <a:pt x="7272" y="982"/>
                    </a:lnTo>
                    <a:lnTo>
                      <a:pt x="11296" y="982"/>
                    </a:lnTo>
                    <a:lnTo>
                      <a:pt x="12880" y="2408"/>
                    </a:lnTo>
                    <a:lnTo>
                      <a:pt x="12880" y="4199"/>
                    </a:lnTo>
                    <a:lnTo>
                      <a:pt x="14243" y="5561"/>
                    </a:lnTo>
                    <a:lnTo>
                      <a:pt x="14385" y="5418"/>
                    </a:lnTo>
                    <a:lnTo>
                      <a:pt x="13071" y="4119"/>
                    </a:lnTo>
                    <a:lnTo>
                      <a:pt x="13071" y="2329"/>
                    </a:lnTo>
                    <a:lnTo>
                      <a:pt x="11375" y="792"/>
                    </a:lnTo>
                    <a:lnTo>
                      <a:pt x="7336" y="792"/>
                    </a:lnTo>
                    <a:lnTo>
                      <a:pt x="638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5" name="Google Shape;125;p5"/>
              <p:cNvSpPr/>
              <p:nvPr/>
            </p:nvSpPr>
            <p:spPr>
              <a:xfrm>
                <a:off x="2605950" y="4534625"/>
                <a:ext cx="1219125" cy="460250"/>
              </a:xfrm>
              <a:custGeom>
                <a:avLst/>
                <a:gdLst/>
                <a:ahLst/>
                <a:cxnLst/>
                <a:rect l="l" t="t" r="r" b="b"/>
                <a:pathLst>
                  <a:path w="48765" h="18410" extrusionOk="0">
                    <a:moveTo>
                      <a:pt x="2139" y="0"/>
                    </a:moveTo>
                    <a:lnTo>
                      <a:pt x="856" y="1189"/>
                    </a:lnTo>
                    <a:lnTo>
                      <a:pt x="1" y="1189"/>
                    </a:lnTo>
                    <a:lnTo>
                      <a:pt x="1" y="1379"/>
                    </a:lnTo>
                    <a:lnTo>
                      <a:pt x="935" y="1379"/>
                    </a:lnTo>
                    <a:lnTo>
                      <a:pt x="2203" y="191"/>
                    </a:lnTo>
                    <a:lnTo>
                      <a:pt x="5609" y="191"/>
                    </a:lnTo>
                    <a:lnTo>
                      <a:pt x="6876" y="1300"/>
                    </a:lnTo>
                    <a:lnTo>
                      <a:pt x="6876" y="3248"/>
                    </a:lnTo>
                    <a:lnTo>
                      <a:pt x="9649" y="6052"/>
                    </a:lnTo>
                    <a:lnTo>
                      <a:pt x="9649" y="8318"/>
                    </a:lnTo>
                    <a:lnTo>
                      <a:pt x="12754" y="11486"/>
                    </a:lnTo>
                    <a:lnTo>
                      <a:pt x="30957" y="11486"/>
                    </a:lnTo>
                    <a:lnTo>
                      <a:pt x="37643" y="18410"/>
                    </a:lnTo>
                    <a:lnTo>
                      <a:pt x="45706" y="18410"/>
                    </a:lnTo>
                    <a:lnTo>
                      <a:pt x="48701" y="15526"/>
                    </a:lnTo>
                    <a:lnTo>
                      <a:pt x="48764" y="14053"/>
                    </a:lnTo>
                    <a:lnTo>
                      <a:pt x="48764" y="14053"/>
                    </a:lnTo>
                    <a:lnTo>
                      <a:pt x="45627" y="17221"/>
                    </a:lnTo>
                    <a:lnTo>
                      <a:pt x="37722" y="17221"/>
                    </a:lnTo>
                    <a:lnTo>
                      <a:pt x="31052" y="10488"/>
                    </a:lnTo>
                    <a:lnTo>
                      <a:pt x="13197" y="10488"/>
                    </a:lnTo>
                    <a:lnTo>
                      <a:pt x="12215" y="9459"/>
                    </a:lnTo>
                    <a:lnTo>
                      <a:pt x="12215" y="7526"/>
                    </a:lnTo>
                    <a:lnTo>
                      <a:pt x="12025" y="7526"/>
                    </a:lnTo>
                    <a:lnTo>
                      <a:pt x="12025" y="9538"/>
                    </a:lnTo>
                    <a:lnTo>
                      <a:pt x="13087" y="10694"/>
                    </a:lnTo>
                    <a:lnTo>
                      <a:pt x="30957" y="10694"/>
                    </a:lnTo>
                    <a:lnTo>
                      <a:pt x="37643" y="17427"/>
                    </a:lnTo>
                    <a:lnTo>
                      <a:pt x="45706" y="17427"/>
                    </a:lnTo>
                    <a:lnTo>
                      <a:pt x="48542" y="14544"/>
                    </a:lnTo>
                    <a:lnTo>
                      <a:pt x="48495" y="15415"/>
                    </a:lnTo>
                    <a:lnTo>
                      <a:pt x="45627" y="18219"/>
                    </a:lnTo>
                    <a:lnTo>
                      <a:pt x="37722" y="18219"/>
                    </a:lnTo>
                    <a:lnTo>
                      <a:pt x="31052" y="11280"/>
                    </a:lnTo>
                    <a:lnTo>
                      <a:pt x="12833" y="11280"/>
                    </a:lnTo>
                    <a:lnTo>
                      <a:pt x="9839" y="8239"/>
                    </a:lnTo>
                    <a:lnTo>
                      <a:pt x="9839" y="5973"/>
                    </a:lnTo>
                    <a:lnTo>
                      <a:pt x="7066" y="3169"/>
                    </a:lnTo>
                    <a:lnTo>
                      <a:pt x="7066" y="1220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6" name="Google Shape;126;p5"/>
              <p:cNvSpPr/>
              <p:nvPr/>
            </p:nvSpPr>
            <p:spPr>
              <a:xfrm>
                <a:off x="2722000" y="4631650"/>
                <a:ext cx="1145050" cy="383025"/>
              </a:xfrm>
              <a:custGeom>
                <a:avLst/>
                <a:gdLst/>
                <a:ahLst/>
                <a:cxnLst/>
                <a:rect l="l" t="t" r="r" b="b"/>
                <a:pathLst>
                  <a:path w="45802" h="15321" extrusionOk="0">
                    <a:moveTo>
                      <a:pt x="127" y="1"/>
                    </a:moveTo>
                    <a:lnTo>
                      <a:pt x="0" y="128"/>
                    </a:lnTo>
                    <a:lnTo>
                      <a:pt x="3217" y="3296"/>
                    </a:lnTo>
                    <a:lnTo>
                      <a:pt x="3217" y="9792"/>
                    </a:lnTo>
                    <a:lnTo>
                      <a:pt x="4199" y="10774"/>
                    </a:lnTo>
                    <a:lnTo>
                      <a:pt x="8096" y="10774"/>
                    </a:lnTo>
                    <a:lnTo>
                      <a:pt x="10425" y="8397"/>
                    </a:lnTo>
                    <a:lnTo>
                      <a:pt x="25903" y="8397"/>
                    </a:lnTo>
                    <a:lnTo>
                      <a:pt x="32731" y="15321"/>
                    </a:lnTo>
                    <a:lnTo>
                      <a:pt x="43995" y="15321"/>
                    </a:lnTo>
                    <a:lnTo>
                      <a:pt x="45801" y="13515"/>
                    </a:lnTo>
                    <a:lnTo>
                      <a:pt x="45659" y="13388"/>
                    </a:lnTo>
                    <a:lnTo>
                      <a:pt x="43916" y="15131"/>
                    </a:lnTo>
                    <a:lnTo>
                      <a:pt x="32810" y="15131"/>
                    </a:lnTo>
                    <a:lnTo>
                      <a:pt x="25982" y="8192"/>
                    </a:lnTo>
                    <a:lnTo>
                      <a:pt x="10346" y="8192"/>
                    </a:lnTo>
                    <a:lnTo>
                      <a:pt x="8001" y="10568"/>
                    </a:lnTo>
                    <a:lnTo>
                      <a:pt x="4294" y="10568"/>
                    </a:lnTo>
                    <a:lnTo>
                      <a:pt x="3422" y="9712"/>
                    </a:lnTo>
                    <a:lnTo>
                      <a:pt x="3422" y="3201"/>
                    </a:lnTo>
                    <a:lnTo>
                      <a:pt x="12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7" name="Google Shape;127;p5"/>
              <p:cNvSpPr/>
              <p:nvPr/>
            </p:nvSpPr>
            <p:spPr>
              <a:xfrm>
                <a:off x="2660600" y="4648300"/>
                <a:ext cx="1412000" cy="386175"/>
              </a:xfrm>
              <a:custGeom>
                <a:avLst/>
                <a:gdLst/>
                <a:ahLst/>
                <a:cxnLst/>
                <a:rect l="l" t="t" r="r" b="b"/>
                <a:pathLst>
                  <a:path w="56480" h="15447" extrusionOk="0">
                    <a:moveTo>
                      <a:pt x="1" y="0"/>
                    </a:moveTo>
                    <a:lnTo>
                      <a:pt x="1" y="206"/>
                    </a:lnTo>
                    <a:lnTo>
                      <a:pt x="1633" y="206"/>
                    </a:lnTo>
                    <a:lnTo>
                      <a:pt x="4880" y="3470"/>
                    </a:lnTo>
                    <a:lnTo>
                      <a:pt x="4880" y="9965"/>
                    </a:lnTo>
                    <a:lnTo>
                      <a:pt x="5815" y="11090"/>
                    </a:lnTo>
                    <a:lnTo>
                      <a:pt x="11107" y="11090"/>
                    </a:lnTo>
                    <a:lnTo>
                      <a:pt x="13467" y="8714"/>
                    </a:lnTo>
                    <a:lnTo>
                      <a:pt x="27805" y="8714"/>
                    </a:lnTo>
                    <a:lnTo>
                      <a:pt x="34633" y="15447"/>
                    </a:lnTo>
                    <a:lnTo>
                      <a:pt x="56480" y="15447"/>
                    </a:lnTo>
                    <a:lnTo>
                      <a:pt x="56480" y="15257"/>
                    </a:lnTo>
                    <a:lnTo>
                      <a:pt x="34712" y="15257"/>
                    </a:lnTo>
                    <a:lnTo>
                      <a:pt x="27868" y="8524"/>
                    </a:lnTo>
                    <a:lnTo>
                      <a:pt x="13356" y="8524"/>
                    </a:lnTo>
                    <a:lnTo>
                      <a:pt x="11027" y="10900"/>
                    </a:lnTo>
                    <a:lnTo>
                      <a:pt x="5894" y="10900"/>
                    </a:lnTo>
                    <a:lnTo>
                      <a:pt x="5086" y="9886"/>
                    </a:lnTo>
                    <a:lnTo>
                      <a:pt x="5086" y="3391"/>
                    </a:lnTo>
                    <a:lnTo>
                      <a:pt x="174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8" name="Google Shape;128;p5"/>
              <p:cNvSpPr/>
              <p:nvPr/>
            </p:nvSpPr>
            <p:spPr>
              <a:xfrm>
                <a:off x="2990525" y="4905725"/>
                <a:ext cx="533525" cy="192525"/>
              </a:xfrm>
              <a:custGeom>
                <a:avLst/>
                <a:gdLst/>
                <a:ahLst/>
                <a:cxnLst/>
                <a:rect l="l" t="t" r="r" b="b"/>
                <a:pathLst>
                  <a:path w="21341" h="7701" extrusionOk="0">
                    <a:moveTo>
                      <a:pt x="1300" y="1"/>
                    </a:moveTo>
                    <a:lnTo>
                      <a:pt x="1" y="1395"/>
                    </a:lnTo>
                    <a:lnTo>
                      <a:pt x="5498" y="1395"/>
                    </a:lnTo>
                    <a:lnTo>
                      <a:pt x="6686" y="2282"/>
                    </a:lnTo>
                    <a:lnTo>
                      <a:pt x="6797" y="2124"/>
                    </a:lnTo>
                    <a:lnTo>
                      <a:pt x="5546" y="1189"/>
                    </a:lnTo>
                    <a:lnTo>
                      <a:pt x="460" y="1189"/>
                    </a:lnTo>
                    <a:lnTo>
                      <a:pt x="1379" y="207"/>
                    </a:lnTo>
                    <a:lnTo>
                      <a:pt x="7653" y="207"/>
                    </a:lnTo>
                    <a:lnTo>
                      <a:pt x="9696" y="2187"/>
                    </a:lnTo>
                    <a:lnTo>
                      <a:pt x="11091" y="2187"/>
                    </a:lnTo>
                    <a:lnTo>
                      <a:pt x="12009" y="1395"/>
                    </a:lnTo>
                    <a:lnTo>
                      <a:pt x="14608" y="1395"/>
                    </a:lnTo>
                    <a:lnTo>
                      <a:pt x="21198" y="7700"/>
                    </a:lnTo>
                    <a:lnTo>
                      <a:pt x="21341" y="7574"/>
                    </a:lnTo>
                    <a:lnTo>
                      <a:pt x="14671" y="1189"/>
                    </a:lnTo>
                    <a:lnTo>
                      <a:pt x="11930" y="1189"/>
                    </a:lnTo>
                    <a:lnTo>
                      <a:pt x="11011" y="1981"/>
                    </a:lnTo>
                    <a:lnTo>
                      <a:pt x="9776" y="1981"/>
                    </a:lnTo>
                    <a:lnTo>
                      <a:pt x="773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9" name="Google Shape;129;p5"/>
              <p:cNvSpPr/>
              <p:nvPr/>
            </p:nvSpPr>
            <p:spPr>
              <a:xfrm>
                <a:off x="3253125" y="4895825"/>
                <a:ext cx="692725" cy="168375"/>
              </a:xfrm>
              <a:custGeom>
                <a:avLst/>
                <a:gdLst/>
                <a:ahLst/>
                <a:cxnLst/>
                <a:rect l="l" t="t" r="r" b="b"/>
                <a:pathLst>
                  <a:path w="27709" h="6735" extrusionOk="0">
                    <a:moveTo>
                      <a:pt x="0" y="1"/>
                    </a:moveTo>
                    <a:lnTo>
                      <a:pt x="0" y="207"/>
                    </a:lnTo>
                    <a:lnTo>
                      <a:pt x="4056" y="207"/>
                    </a:lnTo>
                    <a:lnTo>
                      <a:pt x="10647" y="6734"/>
                    </a:lnTo>
                    <a:lnTo>
                      <a:pt x="27709" y="6734"/>
                    </a:lnTo>
                    <a:lnTo>
                      <a:pt x="27709" y="6544"/>
                    </a:lnTo>
                    <a:lnTo>
                      <a:pt x="10726" y="6544"/>
                    </a:lnTo>
                    <a:lnTo>
                      <a:pt x="413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0" name="Google Shape;130;p5"/>
              <p:cNvSpPr/>
              <p:nvPr/>
            </p:nvSpPr>
            <p:spPr>
              <a:xfrm>
                <a:off x="2990125" y="4451850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6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36" y="1854"/>
                    </a:cubicBezTo>
                    <a:cubicBezTo>
                      <a:pt x="1443" y="1854"/>
                      <a:pt x="1854" y="1442"/>
                      <a:pt x="1854" y="919"/>
                    </a:cubicBezTo>
                    <a:cubicBezTo>
                      <a:pt x="1854" y="412"/>
                      <a:pt x="1443" y="0"/>
                      <a:pt x="9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1" name="Google Shape;131;p5"/>
              <p:cNvSpPr/>
              <p:nvPr/>
            </p:nvSpPr>
            <p:spPr>
              <a:xfrm>
                <a:off x="2430900" y="4535825"/>
                <a:ext cx="46350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70" extrusionOk="0">
                    <a:moveTo>
                      <a:pt x="919" y="0"/>
                    </a:moveTo>
                    <a:cubicBezTo>
                      <a:pt x="412" y="0"/>
                      <a:pt x="0" y="428"/>
                      <a:pt x="0" y="935"/>
                    </a:cubicBezTo>
                    <a:cubicBezTo>
                      <a:pt x="0" y="1442"/>
                      <a:pt x="412" y="1869"/>
                      <a:pt x="919" y="1869"/>
                    </a:cubicBezTo>
                    <a:cubicBezTo>
                      <a:pt x="1442" y="1869"/>
                      <a:pt x="1854" y="1442"/>
                      <a:pt x="1854" y="935"/>
                    </a:cubicBezTo>
                    <a:cubicBezTo>
                      <a:pt x="1854" y="428"/>
                      <a:pt x="1442" y="0"/>
                      <a:pt x="9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2" name="Google Shape;132;p5"/>
              <p:cNvSpPr/>
              <p:nvPr/>
            </p:nvSpPr>
            <p:spPr>
              <a:xfrm>
                <a:off x="3846425" y="4937025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28" y="1"/>
                      <a:pt x="1" y="412"/>
                      <a:pt x="1" y="919"/>
                    </a:cubicBezTo>
                    <a:cubicBezTo>
                      <a:pt x="1" y="1442"/>
                      <a:pt x="428" y="1854"/>
                      <a:pt x="935" y="1854"/>
                    </a:cubicBezTo>
                    <a:cubicBezTo>
                      <a:pt x="1458" y="1854"/>
                      <a:pt x="1870" y="1442"/>
                      <a:pt x="1870" y="919"/>
                    </a:cubicBezTo>
                    <a:cubicBezTo>
                      <a:pt x="1870" y="412"/>
                      <a:pt x="1458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3" name="Google Shape;133;p5"/>
              <p:cNvSpPr/>
              <p:nvPr/>
            </p:nvSpPr>
            <p:spPr>
              <a:xfrm>
                <a:off x="3227775" y="487762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4" name="Google Shape;134;p5"/>
              <p:cNvSpPr/>
              <p:nvPr/>
            </p:nvSpPr>
            <p:spPr>
              <a:xfrm>
                <a:off x="3514925" y="5089500"/>
                <a:ext cx="463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20"/>
                    </a:cubicBezTo>
                    <a:cubicBezTo>
                      <a:pt x="0" y="1443"/>
                      <a:pt x="412" y="1855"/>
                      <a:pt x="935" y="1855"/>
                    </a:cubicBezTo>
                    <a:cubicBezTo>
                      <a:pt x="1442" y="1855"/>
                      <a:pt x="1854" y="1443"/>
                      <a:pt x="1854" y="920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5" name="Google Shape;135;p5"/>
              <p:cNvSpPr/>
              <p:nvPr/>
            </p:nvSpPr>
            <p:spPr>
              <a:xfrm>
                <a:off x="2891125" y="4689475"/>
                <a:ext cx="463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20"/>
                    </a:cubicBezTo>
                    <a:cubicBezTo>
                      <a:pt x="0" y="1443"/>
                      <a:pt x="412" y="1855"/>
                      <a:pt x="935" y="1855"/>
                    </a:cubicBezTo>
                    <a:cubicBezTo>
                      <a:pt x="1442" y="1855"/>
                      <a:pt x="1854" y="1443"/>
                      <a:pt x="1854" y="920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6" name="Google Shape;136;p5"/>
              <p:cNvSpPr/>
              <p:nvPr/>
            </p:nvSpPr>
            <p:spPr>
              <a:xfrm>
                <a:off x="2816650" y="4610275"/>
                <a:ext cx="467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4" extrusionOk="0">
                    <a:moveTo>
                      <a:pt x="936" y="0"/>
                    </a:moveTo>
                    <a:cubicBezTo>
                      <a:pt x="429" y="0"/>
                      <a:pt x="1" y="412"/>
                      <a:pt x="1" y="919"/>
                    </a:cubicBezTo>
                    <a:cubicBezTo>
                      <a:pt x="1" y="1442"/>
                      <a:pt x="429" y="1854"/>
                      <a:pt x="936" y="1854"/>
                    </a:cubicBezTo>
                    <a:cubicBezTo>
                      <a:pt x="1458" y="1854"/>
                      <a:pt x="1870" y="1442"/>
                      <a:pt x="1870" y="919"/>
                    </a:cubicBezTo>
                    <a:cubicBezTo>
                      <a:pt x="1870" y="412"/>
                      <a:pt x="1458" y="0"/>
                      <a:pt x="9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7" name="Google Shape;137;p5"/>
              <p:cNvSpPr/>
              <p:nvPr/>
            </p:nvSpPr>
            <p:spPr>
              <a:xfrm>
                <a:off x="2556850" y="4543350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190"/>
                    </a:moveTo>
                    <a:cubicBezTo>
                      <a:pt x="1489" y="190"/>
                      <a:pt x="1870" y="570"/>
                      <a:pt x="1870" y="1030"/>
                    </a:cubicBezTo>
                    <a:cubicBezTo>
                      <a:pt x="1870" y="1489"/>
                      <a:pt x="1489" y="1869"/>
                      <a:pt x="1030" y="1869"/>
                    </a:cubicBezTo>
                    <a:cubicBezTo>
                      <a:pt x="586" y="1869"/>
                      <a:pt x="222" y="1489"/>
                      <a:pt x="206" y="1030"/>
                    </a:cubicBezTo>
                    <a:cubicBezTo>
                      <a:pt x="206" y="570"/>
                      <a:pt x="586" y="190"/>
                      <a:pt x="1030" y="190"/>
                    </a:cubicBezTo>
                    <a:close/>
                    <a:moveTo>
                      <a:pt x="1030" y="0"/>
                    </a:moveTo>
                    <a:cubicBezTo>
                      <a:pt x="475" y="0"/>
                      <a:pt x="32" y="459"/>
                      <a:pt x="0" y="1030"/>
                    </a:cubicBezTo>
                    <a:cubicBezTo>
                      <a:pt x="0" y="1600"/>
                      <a:pt x="475" y="2060"/>
                      <a:pt x="1030" y="2060"/>
                    </a:cubicBezTo>
                    <a:cubicBezTo>
                      <a:pt x="1616" y="2060"/>
                      <a:pt x="2060" y="1584"/>
                      <a:pt x="2060" y="1030"/>
                    </a:cubicBezTo>
                    <a:cubicBezTo>
                      <a:pt x="2060" y="459"/>
                      <a:pt x="1584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8" name="Google Shape;138;p5"/>
              <p:cNvSpPr/>
              <p:nvPr/>
            </p:nvSpPr>
            <p:spPr>
              <a:xfrm>
                <a:off x="2611500" y="46277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191"/>
                    </a:moveTo>
                    <a:cubicBezTo>
                      <a:pt x="1474" y="191"/>
                      <a:pt x="1854" y="571"/>
                      <a:pt x="1854" y="1030"/>
                    </a:cubicBezTo>
                    <a:cubicBezTo>
                      <a:pt x="1854" y="1474"/>
                      <a:pt x="1490" y="1854"/>
                      <a:pt x="1030" y="1854"/>
                    </a:cubicBezTo>
                    <a:cubicBezTo>
                      <a:pt x="571" y="1854"/>
                      <a:pt x="222" y="1474"/>
                      <a:pt x="191" y="1030"/>
                    </a:cubicBezTo>
                    <a:cubicBezTo>
                      <a:pt x="191" y="571"/>
                      <a:pt x="571" y="191"/>
                      <a:pt x="1030" y="191"/>
                    </a:cubicBezTo>
                    <a:close/>
                    <a:moveTo>
                      <a:pt x="1030" y="0"/>
                    </a:moveTo>
                    <a:cubicBezTo>
                      <a:pt x="476" y="0"/>
                      <a:pt x="16" y="444"/>
                      <a:pt x="0" y="1030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601" y="2060"/>
                      <a:pt x="2060" y="1585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9" name="Google Shape;139;p5"/>
              <p:cNvSpPr/>
              <p:nvPr/>
            </p:nvSpPr>
            <p:spPr>
              <a:xfrm>
                <a:off x="2685550" y="458810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1" y="190"/>
                    </a:moveTo>
                    <a:cubicBezTo>
                      <a:pt x="1490" y="190"/>
                      <a:pt x="1870" y="571"/>
                      <a:pt x="1870" y="1030"/>
                    </a:cubicBezTo>
                    <a:cubicBezTo>
                      <a:pt x="1870" y="1474"/>
                      <a:pt x="1490" y="1854"/>
                      <a:pt x="1031" y="1854"/>
                    </a:cubicBezTo>
                    <a:cubicBezTo>
                      <a:pt x="587" y="1854"/>
                      <a:pt x="223" y="1474"/>
                      <a:pt x="207" y="1030"/>
                    </a:cubicBezTo>
                    <a:cubicBezTo>
                      <a:pt x="207" y="571"/>
                      <a:pt x="587" y="190"/>
                      <a:pt x="1031" y="190"/>
                    </a:cubicBezTo>
                    <a:close/>
                    <a:moveTo>
                      <a:pt x="1031" y="0"/>
                    </a:moveTo>
                    <a:cubicBezTo>
                      <a:pt x="476" y="0"/>
                      <a:pt x="33" y="444"/>
                      <a:pt x="1" y="1030"/>
                    </a:cubicBezTo>
                    <a:cubicBezTo>
                      <a:pt x="1" y="1600"/>
                      <a:pt x="476" y="2060"/>
                      <a:pt x="1031" y="2060"/>
                    </a:cubicBezTo>
                    <a:cubicBezTo>
                      <a:pt x="1601" y="2060"/>
                      <a:pt x="2061" y="1584"/>
                      <a:pt x="2061" y="1030"/>
                    </a:cubicBezTo>
                    <a:cubicBezTo>
                      <a:pt x="2061" y="444"/>
                      <a:pt x="1585" y="0"/>
                      <a:pt x="10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0" name="Google Shape;140;p5"/>
              <p:cNvSpPr/>
              <p:nvPr/>
            </p:nvSpPr>
            <p:spPr>
              <a:xfrm>
                <a:off x="3150925" y="4949300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1" y="191"/>
                    </a:moveTo>
                    <a:cubicBezTo>
                      <a:pt x="1490" y="191"/>
                      <a:pt x="1870" y="571"/>
                      <a:pt x="1870" y="1030"/>
                    </a:cubicBezTo>
                    <a:cubicBezTo>
                      <a:pt x="1870" y="1490"/>
                      <a:pt x="1490" y="1870"/>
                      <a:pt x="1031" y="1870"/>
                    </a:cubicBezTo>
                    <a:cubicBezTo>
                      <a:pt x="587" y="1870"/>
                      <a:pt x="223" y="1490"/>
                      <a:pt x="207" y="1030"/>
                    </a:cubicBezTo>
                    <a:cubicBezTo>
                      <a:pt x="207" y="571"/>
                      <a:pt x="587" y="191"/>
                      <a:pt x="1031" y="191"/>
                    </a:cubicBezTo>
                    <a:close/>
                    <a:moveTo>
                      <a:pt x="1031" y="1"/>
                    </a:moveTo>
                    <a:cubicBezTo>
                      <a:pt x="476" y="1"/>
                      <a:pt x="33" y="460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17" y="2060"/>
                      <a:pt x="2061" y="1585"/>
                      <a:pt x="2061" y="1030"/>
                    </a:cubicBezTo>
                    <a:cubicBezTo>
                      <a:pt x="2061" y="460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1" name="Google Shape;141;p5"/>
              <p:cNvSpPr/>
              <p:nvPr/>
            </p:nvSpPr>
            <p:spPr>
              <a:xfrm>
                <a:off x="4069800" y="500635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190"/>
                    </a:moveTo>
                    <a:cubicBezTo>
                      <a:pt x="1490" y="190"/>
                      <a:pt x="1870" y="570"/>
                      <a:pt x="1870" y="1030"/>
                    </a:cubicBezTo>
                    <a:cubicBezTo>
                      <a:pt x="1870" y="1489"/>
                      <a:pt x="1490" y="1854"/>
                      <a:pt x="1030" y="1854"/>
                    </a:cubicBezTo>
                    <a:cubicBezTo>
                      <a:pt x="587" y="1854"/>
                      <a:pt x="207" y="1489"/>
                      <a:pt x="207" y="1030"/>
                    </a:cubicBezTo>
                    <a:cubicBezTo>
                      <a:pt x="207" y="570"/>
                      <a:pt x="587" y="190"/>
                      <a:pt x="1030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59"/>
                      <a:pt x="1" y="1030"/>
                    </a:cubicBezTo>
                    <a:cubicBezTo>
                      <a:pt x="1" y="1600"/>
                      <a:pt x="460" y="2060"/>
                      <a:pt x="1030" y="2060"/>
                    </a:cubicBezTo>
                    <a:cubicBezTo>
                      <a:pt x="1617" y="2060"/>
                      <a:pt x="2060" y="1584"/>
                      <a:pt x="2060" y="1030"/>
                    </a:cubicBezTo>
                    <a:cubicBezTo>
                      <a:pt x="2060" y="459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2" name="Google Shape;142;p5"/>
              <p:cNvSpPr/>
              <p:nvPr/>
            </p:nvSpPr>
            <p:spPr>
              <a:xfrm>
                <a:off x="3942675" y="5040800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175"/>
                    </a:moveTo>
                    <a:cubicBezTo>
                      <a:pt x="1489" y="175"/>
                      <a:pt x="1870" y="555"/>
                      <a:pt x="1870" y="1014"/>
                    </a:cubicBezTo>
                    <a:cubicBezTo>
                      <a:pt x="1870" y="1474"/>
                      <a:pt x="1489" y="1854"/>
                      <a:pt x="1030" y="1854"/>
                    </a:cubicBezTo>
                    <a:cubicBezTo>
                      <a:pt x="571" y="1854"/>
                      <a:pt x="222" y="1474"/>
                      <a:pt x="206" y="1014"/>
                    </a:cubicBezTo>
                    <a:cubicBezTo>
                      <a:pt x="206" y="555"/>
                      <a:pt x="571" y="175"/>
                      <a:pt x="1030" y="175"/>
                    </a:cubicBezTo>
                    <a:close/>
                    <a:moveTo>
                      <a:pt x="1030" y="0"/>
                    </a:moveTo>
                    <a:cubicBezTo>
                      <a:pt x="476" y="0"/>
                      <a:pt x="16" y="460"/>
                      <a:pt x="0" y="1030"/>
                    </a:cubicBezTo>
                    <a:cubicBezTo>
                      <a:pt x="0" y="1616"/>
                      <a:pt x="476" y="2060"/>
                      <a:pt x="1030" y="2060"/>
                    </a:cubicBezTo>
                    <a:cubicBezTo>
                      <a:pt x="1600" y="2060"/>
                      <a:pt x="2060" y="1585"/>
                      <a:pt x="2060" y="1030"/>
                    </a:cubicBezTo>
                    <a:cubicBezTo>
                      <a:pt x="2060" y="460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3" name="Google Shape;143;p5"/>
              <p:cNvSpPr/>
              <p:nvPr/>
            </p:nvSpPr>
            <p:spPr>
              <a:xfrm>
                <a:off x="3877325" y="484355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175"/>
                    </a:moveTo>
                    <a:cubicBezTo>
                      <a:pt x="1489" y="175"/>
                      <a:pt x="1870" y="555"/>
                      <a:pt x="1870" y="999"/>
                    </a:cubicBezTo>
                    <a:cubicBezTo>
                      <a:pt x="1870" y="1458"/>
                      <a:pt x="1489" y="1838"/>
                      <a:pt x="1030" y="1838"/>
                    </a:cubicBezTo>
                    <a:cubicBezTo>
                      <a:pt x="571" y="1838"/>
                      <a:pt x="222" y="1474"/>
                      <a:pt x="206" y="999"/>
                    </a:cubicBezTo>
                    <a:cubicBezTo>
                      <a:pt x="206" y="539"/>
                      <a:pt x="571" y="175"/>
                      <a:pt x="1030" y="175"/>
                    </a:cubicBezTo>
                    <a:close/>
                    <a:moveTo>
                      <a:pt x="1030" y="1"/>
                    </a:moveTo>
                    <a:cubicBezTo>
                      <a:pt x="476" y="1"/>
                      <a:pt x="16" y="444"/>
                      <a:pt x="0" y="1030"/>
                    </a:cubicBezTo>
                    <a:cubicBezTo>
                      <a:pt x="0" y="1601"/>
                      <a:pt x="460" y="2060"/>
                      <a:pt x="1030" y="2060"/>
                    </a:cubicBezTo>
                    <a:cubicBezTo>
                      <a:pt x="1600" y="2060"/>
                      <a:pt x="2060" y="1585"/>
                      <a:pt x="2060" y="1030"/>
                    </a:cubicBezTo>
                    <a:cubicBezTo>
                      <a:pt x="2060" y="444"/>
                      <a:pt x="1584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4" name="Google Shape;144;p5"/>
              <p:cNvSpPr/>
              <p:nvPr/>
            </p:nvSpPr>
            <p:spPr>
              <a:xfrm>
                <a:off x="2432875" y="4392825"/>
                <a:ext cx="869775" cy="445600"/>
              </a:xfrm>
              <a:custGeom>
                <a:avLst/>
                <a:gdLst/>
                <a:ahLst/>
                <a:cxnLst/>
                <a:rect l="l" t="t" r="r" b="b"/>
                <a:pathLst>
                  <a:path w="34791" h="17824" extrusionOk="0">
                    <a:moveTo>
                      <a:pt x="5355" y="1"/>
                    </a:moveTo>
                    <a:lnTo>
                      <a:pt x="2868" y="2583"/>
                    </a:lnTo>
                    <a:lnTo>
                      <a:pt x="0" y="2583"/>
                    </a:lnTo>
                    <a:lnTo>
                      <a:pt x="0" y="2773"/>
                    </a:lnTo>
                    <a:lnTo>
                      <a:pt x="2947" y="2773"/>
                    </a:lnTo>
                    <a:lnTo>
                      <a:pt x="5466" y="207"/>
                    </a:lnTo>
                    <a:lnTo>
                      <a:pt x="13419" y="207"/>
                    </a:lnTo>
                    <a:lnTo>
                      <a:pt x="20786" y="7526"/>
                    </a:lnTo>
                    <a:lnTo>
                      <a:pt x="26695" y="7526"/>
                    </a:lnTo>
                    <a:lnTo>
                      <a:pt x="27852" y="8714"/>
                    </a:lnTo>
                    <a:lnTo>
                      <a:pt x="31052" y="8714"/>
                    </a:lnTo>
                    <a:lnTo>
                      <a:pt x="32208" y="9966"/>
                    </a:lnTo>
                    <a:lnTo>
                      <a:pt x="32208" y="13911"/>
                    </a:lnTo>
                    <a:lnTo>
                      <a:pt x="34585" y="16366"/>
                    </a:lnTo>
                    <a:lnTo>
                      <a:pt x="34585" y="17824"/>
                    </a:lnTo>
                    <a:lnTo>
                      <a:pt x="34791" y="17824"/>
                    </a:lnTo>
                    <a:lnTo>
                      <a:pt x="34791" y="16287"/>
                    </a:lnTo>
                    <a:lnTo>
                      <a:pt x="32414" y="13831"/>
                    </a:lnTo>
                    <a:lnTo>
                      <a:pt x="32414" y="9887"/>
                    </a:lnTo>
                    <a:lnTo>
                      <a:pt x="31131" y="8524"/>
                    </a:lnTo>
                    <a:lnTo>
                      <a:pt x="27931" y="8524"/>
                    </a:lnTo>
                    <a:lnTo>
                      <a:pt x="26774" y="7336"/>
                    </a:lnTo>
                    <a:lnTo>
                      <a:pt x="20881" y="7336"/>
                    </a:lnTo>
                    <a:lnTo>
                      <a:pt x="13546" y="48"/>
                    </a:lnTo>
                    <a:lnTo>
                      <a:pt x="1349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5" name="Google Shape;145;p5"/>
              <p:cNvSpPr/>
              <p:nvPr/>
            </p:nvSpPr>
            <p:spPr>
              <a:xfrm>
                <a:off x="3477700" y="4694250"/>
                <a:ext cx="359650" cy="139425"/>
              </a:xfrm>
              <a:custGeom>
                <a:avLst/>
                <a:gdLst/>
                <a:ahLst/>
                <a:cxnLst/>
                <a:rect l="l" t="t" r="r" b="b"/>
                <a:pathLst>
                  <a:path w="14386" h="5577" extrusionOk="0">
                    <a:moveTo>
                      <a:pt x="143" y="0"/>
                    </a:moveTo>
                    <a:lnTo>
                      <a:pt x="0" y="143"/>
                    </a:lnTo>
                    <a:lnTo>
                      <a:pt x="1315" y="1458"/>
                    </a:lnTo>
                    <a:lnTo>
                      <a:pt x="1315" y="3232"/>
                    </a:lnTo>
                    <a:lnTo>
                      <a:pt x="3010" y="4785"/>
                    </a:lnTo>
                    <a:lnTo>
                      <a:pt x="7034" y="4785"/>
                    </a:lnTo>
                    <a:lnTo>
                      <a:pt x="8001" y="5577"/>
                    </a:lnTo>
                    <a:lnTo>
                      <a:pt x="10488" y="5577"/>
                    </a:lnTo>
                    <a:lnTo>
                      <a:pt x="13023" y="3200"/>
                    </a:lnTo>
                    <a:lnTo>
                      <a:pt x="14385" y="3200"/>
                    </a:lnTo>
                    <a:lnTo>
                      <a:pt x="14385" y="2994"/>
                    </a:lnTo>
                    <a:lnTo>
                      <a:pt x="12943" y="2994"/>
                    </a:lnTo>
                    <a:lnTo>
                      <a:pt x="10409" y="5371"/>
                    </a:lnTo>
                    <a:lnTo>
                      <a:pt x="8064" y="5371"/>
                    </a:lnTo>
                    <a:lnTo>
                      <a:pt x="7113" y="4579"/>
                    </a:lnTo>
                    <a:lnTo>
                      <a:pt x="3089" y="4579"/>
                    </a:lnTo>
                    <a:lnTo>
                      <a:pt x="1505" y="3153"/>
                    </a:lnTo>
                    <a:lnTo>
                      <a:pt x="1505" y="1378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6" name="Google Shape;146;p5"/>
              <p:cNvSpPr/>
              <p:nvPr/>
            </p:nvSpPr>
            <p:spPr>
              <a:xfrm>
                <a:off x="2488325" y="4333425"/>
                <a:ext cx="1218700" cy="460650"/>
              </a:xfrm>
              <a:custGeom>
                <a:avLst/>
                <a:gdLst/>
                <a:ahLst/>
                <a:cxnLst/>
                <a:rect l="l" t="t" r="r" b="b"/>
                <a:pathLst>
                  <a:path w="48748" h="18426" extrusionOk="0">
                    <a:moveTo>
                      <a:pt x="3042" y="0"/>
                    </a:moveTo>
                    <a:lnTo>
                      <a:pt x="32" y="2900"/>
                    </a:lnTo>
                    <a:lnTo>
                      <a:pt x="0" y="4357"/>
                    </a:lnTo>
                    <a:lnTo>
                      <a:pt x="3121" y="1189"/>
                    </a:lnTo>
                    <a:lnTo>
                      <a:pt x="11011" y="1189"/>
                    </a:lnTo>
                    <a:lnTo>
                      <a:pt x="17697" y="7922"/>
                    </a:lnTo>
                    <a:lnTo>
                      <a:pt x="35551" y="7922"/>
                    </a:lnTo>
                    <a:lnTo>
                      <a:pt x="36533" y="8952"/>
                    </a:lnTo>
                    <a:lnTo>
                      <a:pt x="36533" y="10900"/>
                    </a:lnTo>
                    <a:lnTo>
                      <a:pt x="36723" y="10900"/>
                    </a:lnTo>
                    <a:lnTo>
                      <a:pt x="36723" y="8872"/>
                    </a:lnTo>
                    <a:lnTo>
                      <a:pt x="35646" y="7732"/>
                    </a:lnTo>
                    <a:lnTo>
                      <a:pt x="17776" y="7732"/>
                    </a:lnTo>
                    <a:lnTo>
                      <a:pt x="11090" y="999"/>
                    </a:lnTo>
                    <a:lnTo>
                      <a:pt x="3042" y="999"/>
                    </a:lnTo>
                    <a:lnTo>
                      <a:pt x="206" y="3866"/>
                    </a:lnTo>
                    <a:lnTo>
                      <a:pt x="206" y="3866"/>
                    </a:lnTo>
                    <a:lnTo>
                      <a:pt x="238" y="2995"/>
                    </a:lnTo>
                    <a:lnTo>
                      <a:pt x="3121" y="206"/>
                    </a:lnTo>
                    <a:lnTo>
                      <a:pt x="11011" y="206"/>
                    </a:lnTo>
                    <a:lnTo>
                      <a:pt x="17697" y="7130"/>
                    </a:lnTo>
                    <a:lnTo>
                      <a:pt x="35900" y="7130"/>
                    </a:lnTo>
                    <a:lnTo>
                      <a:pt x="38910" y="10187"/>
                    </a:lnTo>
                    <a:lnTo>
                      <a:pt x="38910" y="12437"/>
                    </a:lnTo>
                    <a:lnTo>
                      <a:pt x="41682" y="15257"/>
                    </a:lnTo>
                    <a:lnTo>
                      <a:pt x="41682" y="17190"/>
                    </a:lnTo>
                    <a:lnTo>
                      <a:pt x="43060" y="18425"/>
                    </a:lnTo>
                    <a:lnTo>
                      <a:pt x="46609" y="18425"/>
                    </a:lnTo>
                    <a:lnTo>
                      <a:pt x="47892" y="17237"/>
                    </a:lnTo>
                    <a:lnTo>
                      <a:pt x="48748" y="17237"/>
                    </a:lnTo>
                    <a:lnTo>
                      <a:pt x="48748" y="17031"/>
                    </a:lnTo>
                    <a:lnTo>
                      <a:pt x="47813" y="17031"/>
                    </a:lnTo>
                    <a:lnTo>
                      <a:pt x="46530" y="18219"/>
                    </a:lnTo>
                    <a:lnTo>
                      <a:pt x="43140" y="18219"/>
                    </a:lnTo>
                    <a:lnTo>
                      <a:pt x="41872" y="17110"/>
                    </a:lnTo>
                    <a:lnTo>
                      <a:pt x="41872" y="15178"/>
                    </a:lnTo>
                    <a:lnTo>
                      <a:pt x="39100" y="12358"/>
                    </a:lnTo>
                    <a:lnTo>
                      <a:pt x="39100" y="10108"/>
                    </a:lnTo>
                    <a:lnTo>
                      <a:pt x="35979" y="6939"/>
                    </a:lnTo>
                    <a:lnTo>
                      <a:pt x="17776" y="6939"/>
                    </a:lnTo>
                    <a:lnTo>
                      <a:pt x="1109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7" name="Google Shape;147;p5"/>
              <p:cNvSpPr/>
              <p:nvPr/>
            </p:nvSpPr>
            <p:spPr>
              <a:xfrm>
                <a:off x="2445950" y="4313625"/>
                <a:ext cx="1144650" cy="383400"/>
              </a:xfrm>
              <a:custGeom>
                <a:avLst/>
                <a:gdLst/>
                <a:ahLst/>
                <a:cxnLst/>
                <a:rect l="l" t="t" r="r" b="b"/>
                <a:pathLst>
                  <a:path w="45786" h="15336" extrusionOk="0">
                    <a:moveTo>
                      <a:pt x="1806" y="0"/>
                    </a:moveTo>
                    <a:lnTo>
                      <a:pt x="0" y="1806"/>
                    </a:lnTo>
                    <a:lnTo>
                      <a:pt x="143" y="1949"/>
                    </a:lnTo>
                    <a:lnTo>
                      <a:pt x="1885" y="206"/>
                    </a:lnTo>
                    <a:lnTo>
                      <a:pt x="12975" y="206"/>
                    </a:lnTo>
                    <a:lnTo>
                      <a:pt x="19803" y="7129"/>
                    </a:lnTo>
                    <a:lnTo>
                      <a:pt x="35440" y="7129"/>
                    </a:lnTo>
                    <a:lnTo>
                      <a:pt x="37785" y="4753"/>
                    </a:lnTo>
                    <a:lnTo>
                      <a:pt x="41508" y="4753"/>
                    </a:lnTo>
                    <a:lnTo>
                      <a:pt x="42379" y="5609"/>
                    </a:lnTo>
                    <a:lnTo>
                      <a:pt x="42379" y="12120"/>
                    </a:lnTo>
                    <a:lnTo>
                      <a:pt x="45658" y="15336"/>
                    </a:lnTo>
                    <a:lnTo>
                      <a:pt x="45785" y="15193"/>
                    </a:lnTo>
                    <a:lnTo>
                      <a:pt x="42585" y="12025"/>
                    </a:lnTo>
                    <a:lnTo>
                      <a:pt x="42585" y="5529"/>
                    </a:lnTo>
                    <a:lnTo>
                      <a:pt x="41587" y="4563"/>
                    </a:lnTo>
                    <a:lnTo>
                      <a:pt x="37706" y="4563"/>
                    </a:lnTo>
                    <a:lnTo>
                      <a:pt x="35361" y="6939"/>
                    </a:lnTo>
                    <a:lnTo>
                      <a:pt x="19883" y="6939"/>
                    </a:lnTo>
                    <a:lnTo>
                      <a:pt x="130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8" name="Google Shape;148;p5"/>
              <p:cNvSpPr/>
              <p:nvPr/>
            </p:nvSpPr>
            <p:spPr>
              <a:xfrm>
                <a:off x="2240775" y="4293825"/>
                <a:ext cx="1412000" cy="386175"/>
              </a:xfrm>
              <a:custGeom>
                <a:avLst/>
                <a:gdLst/>
                <a:ahLst/>
                <a:cxnLst/>
                <a:rect l="l" t="t" r="r" b="b"/>
                <a:pathLst>
                  <a:path w="56480" h="15447" extrusionOk="0">
                    <a:moveTo>
                      <a:pt x="1" y="0"/>
                    </a:moveTo>
                    <a:lnTo>
                      <a:pt x="1" y="206"/>
                    </a:lnTo>
                    <a:lnTo>
                      <a:pt x="21753" y="206"/>
                    </a:lnTo>
                    <a:lnTo>
                      <a:pt x="28565" y="6939"/>
                    </a:lnTo>
                    <a:lnTo>
                      <a:pt x="43077" y="6939"/>
                    </a:lnTo>
                    <a:lnTo>
                      <a:pt x="45437" y="4563"/>
                    </a:lnTo>
                    <a:lnTo>
                      <a:pt x="50554" y="4563"/>
                    </a:lnTo>
                    <a:lnTo>
                      <a:pt x="51378" y="5545"/>
                    </a:lnTo>
                    <a:lnTo>
                      <a:pt x="51378" y="12056"/>
                    </a:lnTo>
                    <a:lnTo>
                      <a:pt x="54737" y="15447"/>
                    </a:lnTo>
                    <a:lnTo>
                      <a:pt x="56480" y="15447"/>
                    </a:lnTo>
                    <a:lnTo>
                      <a:pt x="56480" y="15257"/>
                    </a:lnTo>
                    <a:lnTo>
                      <a:pt x="54816" y="15257"/>
                    </a:lnTo>
                    <a:lnTo>
                      <a:pt x="51584" y="11977"/>
                    </a:lnTo>
                    <a:lnTo>
                      <a:pt x="51584" y="5482"/>
                    </a:lnTo>
                    <a:lnTo>
                      <a:pt x="50649" y="4357"/>
                    </a:lnTo>
                    <a:lnTo>
                      <a:pt x="45358" y="4357"/>
                    </a:lnTo>
                    <a:lnTo>
                      <a:pt x="43013" y="6733"/>
                    </a:lnTo>
                    <a:lnTo>
                      <a:pt x="28676" y="6733"/>
                    </a:lnTo>
                    <a:lnTo>
                      <a:pt x="2183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9" name="Google Shape;149;p5"/>
              <p:cNvSpPr/>
              <p:nvPr/>
            </p:nvSpPr>
            <p:spPr>
              <a:xfrm>
                <a:off x="2789325" y="4230050"/>
                <a:ext cx="532725" cy="192525"/>
              </a:xfrm>
              <a:custGeom>
                <a:avLst/>
                <a:gdLst/>
                <a:ahLst/>
                <a:cxnLst/>
                <a:rect l="l" t="t" r="r" b="b"/>
                <a:pathLst>
                  <a:path w="21309" h="7701" extrusionOk="0">
                    <a:moveTo>
                      <a:pt x="127" y="1"/>
                    </a:moveTo>
                    <a:lnTo>
                      <a:pt x="1" y="143"/>
                    </a:lnTo>
                    <a:lnTo>
                      <a:pt x="6655" y="6512"/>
                    </a:lnTo>
                    <a:lnTo>
                      <a:pt x="9395" y="6512"/>
                    </a:lnTo>
                    <a:lnTo>
                      <a:pt x="10314" y="5720"/>
                    </a:lnTo>
                    <a:lnTo>
                      <a:pt x="11566" y="5720"/>
                    </a:lnTo>
                    <a:lnTo>
                      <a:pt x="13578" y="7700"/>
                    </a:lnTo>
                    <a:lnTo>
                      <a:pt x="20042" y="7700"/>
                    </a:lnTo>
                    <a:lnTo>
                      <a:pt x="21309" y="6322"/>
                    </a:lnTo>
                    <a:lnTo>
                      <a:pt x="15812" y="6322"/>
                    </a:lnTo>
                    <a:lnTo>
                      <a:pt x="14655" y="5419"/>
                    </a:lnTo>
                    <a:lnTo>
                      <a:pt x="14528" y="5577"/>
                    </a:lnTo>
                    <a:lnTo>
                      <a:pt x="15764" y="6512"/>
                    </a:lnTo>
                    <a:lnTo>
                      <a:pt x="20850" y="6512"/>
                    </a:lnTo>
                    <a:lnTo>
                      <a:pt x="19931" y="7510"/>
                    </a:lnTo>
                    <a:lnTo>
                      <a:pt x="13657" y="7510"/>
                    </a:lnTo>
                    <a:lnTo>
                      <a:pt x="11645" y="5530"/>
                    </a:lnTo>
                    <a:lnTo>
                      <a:pt x="10235" y="5530"/>
                    </a:lnTo>
                    <a:lnTo>
                      <a:pt x="9316" y="6322"/>
                    </a:lnTo>
                    <a:lnTo>
                      <a:pt x="6734" y="6322"/>
                    </a:lnTo>
                    <a:lnTo>
                      <a:pt x="12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0" name="Google Shape;150;p5"/>
              <p:cNvSpPr/>
              <p:nvPr/>
            </p:nvSpPr>
            <p:spPr>
              <a:xfrm>
                <a:off x="2367525" y="4264100"/>
                <a:ext cx="692350" cy="168375"/>
              </a:xfrm>
              <a:custGeom>
                <a:avLst/>
                <a:gdLst/>
                <a:ahLst/>
                <a:cxnLst/>
                <a:rect l="l" t="t" r="r" b="b"/>
                <a:pathLst>
                  <a:path w="27694" h="6735" extrusionOk="0">
                    <a:moveTo>
                      <a:pt x="0" y="1"/>
                    </a:moveTo>
                    <a:lnTo>
                      <a:pt x="0" y="207"/>
                    </a:lnTo>
                    <a:lnTo>
                      <a:pt x="16968" y="207"/>
                    </a:lnTo>
                    <a:lnTo>
                      <a:pt x="23558" y="6734"/>
                    </a:lnTo>
                    <a:lnTo>
                      <a:pt x="27693" y="6734"/>
                    </a:lnTo>
                    <a:lnTo>
                      <a:pt x="27693" y="6544"/>
                    </a:lnTo>
                    <a:lnTo>
                      <a:pt x="23638" y="6544"/>
                    </a:lnTo>
                    <a:lnTo>
                      <a:pt x="1704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151;p5"/>
              <p:cNvSpPr/>
              <p:nvPr/>
            </p:nvSpPr>
            <p:spPr>
              <a:xfrm>
                <a:off x="3275700" y="4830100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28" y="0"/>
                      <a:pt x="0" y="412"/>
                      <a:pt x="0" y="935"/>
                    </a:cubicBezTo>
                    <a:cubicBezTo>
                      <a:pt x="0" y="1442"/>
                      <a:pt x="428" y="1854"/>
                      <a:pt x="935" y="1854"/>
                    </a:cubicBezTo>
                    <a:cubicBezTo>
                      <a:pt x="1442" y="1854"/>
                      <a:pt x="1870" y="1442"/>
                      <a:pt x="1870" y="935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152;p5"/>
              <p:cNvSpPr/>
              <p:nvPr/>
            </p:nvSpPr>
            <p:spPr>
              <a:xfrm>
                <a:off x="3835325" y="4745725"/>
                <a:ext cx="46375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70" extrusionOk="0">
                    <a:moveTo>
                      <a:pt x="936" y="1"/>
                    </a:moveTo>
                    <a:cubicBezTo>
                      <a:pt x="413" y="1"/>
                      <a:pt x="1" y="428"/>
                      <a:pt x="1" y="935"/>
                    </a:cubicBezTo>
                    <a:cubicBezTo>
                      <a:pt x="1" y="1442"/>
                      <a:pt x="413" y="1870"/>
                      <a:pt x="936" y="1870"/>
                    </a:cubicBezTo>
                    <a:cubicBezTo>
                      <a:pt x="1443" y="1870"/>
                      <a:pt x="1855" y="1442"/>
                      <a:pt x="1855" y="935"/>
                    </a:cubicBezTo>
                    <a:cubicBezTo>
                      <a:pt x="1855" y="428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3" name="Google Shape;153;p5"/>
              <p:cNvSpPr/>
              <p:nvPr/>
            </p:nvSpPr>
            <p:spPr>
              <a:xfrm>
                <a:off x="2419400" y="4344900"/>
                <a:ext cx="46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5" extrusionOk="0">
                    <a:moveTo>
                      <a:pt x="920" y="1"/>
                    </a:moveTo>
                    <a:cubicBezTo>
                      <a:pt x="413" y="1"/>
                      <a:pt x="1" y="413"/>
                      <a:pt x="1" y="936"/>
                    </a:cubicBezTo>
                    <a:cubicBezTo>
                      <a:pt x="1" y="1443"/>
                      <a:pt x="413" y="1854"/>
                      <a:pt x="920" y="1854"/>
                    </a:cubicBezTo>
                    <a:cubicBezTo>
                      <a:pt x="1442" y="1854"/>
                      <a:pt x="1854" y="1443"/>
                      <a:pt x="1854" y="936"/>
                    </a:cubicBezTo>
                    <a:cubicBezTo>
                      <a:pt x="1854" y="413"/>
                      <a:pt x="1442" y="1"/>
                      <a:pt x="92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4" name="Google Shape;154;p5"/>
              <p:cNvSpPr/>
              <p:nvPr/>
            </p:nvSpPr>
            <p:spPr>
              <a:xfrm>
                <a:off x="3038050" y="4404325"/>
                <a:ext cx="467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4" extrusionOk="0">
                    <a:moveTo>
                      <a:pt x="936" y="0"/>
                    </a:moveTo>
                    <a:cubicBezTo>
                      <a:pt x="429" y="0"/>
                      <a:pt x="1" y="412"/>
                      <a:pt x="1" y="935"/>
                    </a:cubicBezTo>
                    <a:cubicBezTo>
                      <a:pt x="1" y="1442"/>
                      <a:pt x="429" y="1854"/>
                      <a:pt x="936" y="1854"/>
                    </a:cubicBezTo>
                    <a:cubicBezTo>
                      <a:pt x="1443" y="1854"/>
                      <a:pt x="1870" y="1442"/>
                      <a:pt x="1870" y="935"/>
                    </a:cubicBezTo>
                    <a:cubicBezTo>
                      <a:pt x="1870" y="412"/>
                      <a:pt x="1443" y="0"/>
                      <a:pt x="9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5" name="Google Shape;155;p5"/>
              <p:cNvSpPr/>
              <p:nvPr/>
            </p:nvSpPr>
            <p:spPr>
              <a:xfrm>
                <a:off x="2750925" y="4192425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0"/>
                    </a:moveTo>
                    <a:cubicBezTo>
                      <a:pt x="428" y="0"/>
                      <a:pt x="0" y="412"/>
                      <a:pt x="0" y="935"/>
                    </a:cubicBezTo>
                    <a:cubicBezTo>
                      <a:pt x="0" y="1442"/>
                      <a:pt x="428" y="1854"/>
                      <a:pt x="935" y="1854"/>
                    </a:cubicBezTo>
                    <a:cubicBezTo>
                      <a:pt x="1442" y="1854"/>
                      <a:pt x="1869" y="1442"/>
                      <a:pt x="1869" y="935"/>
                    </a:cubicBezTo>
                    <a:cubicBezTo>
                      <a:pt x="1869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6" name="Google Shape;156;p5"/>
              <p:cNvSpPr/>
              <p:nvPr/>
            </p:nvSpPr>
            <p:spPr>
              <a:xfrm>
                <a:off x="3374725" y="4592450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0"/>
                    </a:moveTo>
                    <a:cubicBezTo>
                      <a:pt x="428" y="0"/>
                      <a:pt x="0" y="412"/>
                      <a:pt x="0" y="935"/>
                    </a:cubicBezTo>
                    <a:cubicBezTo>
                      <a:pt x="0" y="1442"/>
                      <a:pt x="428" y="1854"/>
                      <a:pt x="935" y="1854"/>
                    </a:cubicBezTo>
                    <a:cubicBezTo>
                      <a:pt x="1442" y="1854"/>
                      <a:pt x="1869" y="1442"/>
                      <a:pt x="1869" y="935"/>
                    </a:cubicBezTo>
                    <a:cubicBezTo>
                      <a:pt x="1869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7" name="Google Shape;157;p5"/>
              <p:cNvSpPr/>
              <p:nvPr/>
            </p:nvSpPr>
            <p:spPr>
              <a:xfrm>
                <a:off x="3449175" y="467167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35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8" name="Google Shape;158;p5"/>
              <p:cNvSpPr/>
              <p:nvPr/>
            </p:nvSpPr>
            <p:spPr>
              <a:xfrm>
                <a:off x="3704250" y="4733450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206"/>
                    </a:moveTo>
                    <a:cubicBezTo>
                      <a:pt x="1473" y="206"/>
                      <a:pt x="1854" y="571"/>
                      <a:pt x="1854" y="1030"/>
                    </a:cubicBezTo>
                    <a:cubicBezTo>
                      <a:pt x="1854" y="1490"/>
                      <a:pt x="1473" y="1870"/>
                      <a:pt x="1030" y="1870"/>
                    </a:cubicBezTo>
                    <a:cubicBezTo>
                      <a:pt x="570" y="1870"/>
                      <a:pt x="190" y="1490"/>
                      <a:pt x="190" y="1030"/>
                    </a:cubicBezTo>
                    <a:cubicBezTo>
                      <a:pt x="190" y="571"/>
                      <a:pt x="570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6"/>
                      <a:pt x="0" y="1030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585"/>
                      <a:pt x="2060" y="1030"/>
                    </a:cubicBezTo>
                    <a:cubicBezTo>
                      <a:pt x="2060" y="460"/>
                      <a:pt x="1584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9" name="Google Shape;159;p5"/>
              <p:cNvSpPr/>
              <p:nvPr/>
            </p:nvSpPr>
            <p:spPr>
              <a:xfrm>
                <a:off x="3649575" y="4649075"/>
                <a:ext cx="51525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77" extrusionOk="0">
                    <a:moveTo>
                      <a:pt x="1031" y="207"/>
                    </a:moveTo>
                    <a:cubicBezTo>
                      <a:pt x="1490" y="207"/>
                      <a:pt x="1870" y="587"/>
                      <a:pt x="1870" y="1047"/>
                    </a:cubicBezTo>
                    <a:cubicBezTo>
                      <a:pt x="1870" y="1490"/>
                      <a:pt x="1490" y="1870"/>
                      <a:pt x="1031" y="1870"/>
                    </a:cubicBezTo>
                    <a:cubicBezTo>
                      <a:pt x="571" y="1870"/>
                      <a:pt x="207" y="1490"/>
                      <a:pt x="207" y="1047"/>
                    </a:cubicBezTo>
                    <a:cubicBezTo>
                      <a:pt x="207" y="587"/>
                      <a:pt x="571" y="207"/>
                      <a:pt x="1031" y="207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92"/>
                      <a:pt x="1" y="1047"/>
                    </a:cubicBezTo>
                    <a:cubicBezTo>
                      <a:pt x="1" y="1617"/>
                      <a:pt x="476" y="2076"/>
                      <a:pt x="1031" y="2076"/>
                    </a:cubicBezTo>
                    <a:cubicBezTo>
                      <a:pt x="1601" y="2076"/>
                      <a:pt x="2060" y="1601"/>
                      <a:pt x="2060" y="1047"/>
                    </a:cubicBezTo>
                    <a:cubicBezTo>
                      <a:pt x="2060" y="460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0" name="Google Shape;160;p5"/>
              <p:cNvSpPr/>
              <p:nvPr/>
            </p:nvSpPr>
            <p:spPr>
              <a:xfrm>
                <a:off x="3575525" y="4688700"/>
                <a:ext cx="51500" cy="519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76" extrusionOk="0">
                    <a:moveTo>
                      <a:pt x="1030" y="206"/>
                    </a:moveTo>
                    <a:cubicBezTo>
                      <a:pt x="1474" y="206"/>
                      <a:pt x="1854" y="586"/>
                      <a:pt x="1854" y="1046"/>
                    </a:cubicBezTo>
                    <a:cubicBezTo>
                      <a:pt x="1854" y="1489"/>
                      <a:pt x="1474" y="1870"/>
                      <a:pt x="1030" y="1870"/>
                    </a:cubicBezTo>
                    <a:cubicBezTo>
                      <a:pt x="571" y="1870"/>
                      <a:pt x="190" y="1489"/>
                      <a:pt x="190" y="1046"/>
                    </a:cubicBezTo>
                    <a:cubicBezTo>
                      <a:pt x="190" y="586"/>
                      <a:pt x="571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91"/>
                      <a:pt x="0" y="1046"/>
                    </a:cubicBezTo>
                    <a:cubicBezTo>
                      <a:pt x="0" y="1616"/>
                      <a:pt x="475" y="2076"/>
                      <a:pt x="1030" y="2076"/>
                    </a:cubicBezTo>
                    <a:cubicBezTo>
                      <a:pt x="1600" y="2076"/>
                      <a:pt x="2060" y="1600"/>
                      <a:pt x="2060" y="1046"/>
                    </a:cubicBezTo>
                    <a:cubicBezTo>
                      <a:pt x="2060" y="460"/>
                      <a:pt x="1584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1" name="Google Shape;161;p5"/>
              <p:cNvSpPr/>
              <p:nvPr/>
            </p:nvSpPr>
            <p:spPr>
              <a:xfrm>
                <a:off x="3110150" y="4327475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07"/>
                    </a:moveTo>
                    <a:cubicBezTo>
                      <a:pt x="1474" y="207"/>
                      <a:pt x="1854" y="571"/>
                      <a:pt x="1854" y="1031"/>
                    </a:cubicBezTo>
                    <a:cubicBezTo>
                      <a:pt x="1854" y="1490"/>
                      <a:pt x="1474" y="1870"/>
                      <a:pt x="1030" y="1870"/>
                    </a:cubicBezTo>
                    <a:cubicBezTo>
                      <a:pt x="571" y="1870"/>
                      <a:pt x="190" y="1490"/>
                      <a:pt x="190" y="1031"/>
                    </a:cubicBezTo>
                    <a:cubicBezTo>
                      <a:pt x="190" y="571"/>
                      <a:pt x="571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585"/>
                      <a:pt x="2060" y="1031"/>
                    </a:cubicBezTo>
                    <a:cubicBezTo>
                      <a:pt x="2060" y="460"/>
                      <a:pt x="1600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2" name="Google Shape;162;p5"/>
              <p:cNvSpPr/>
              <p:nvPr/>
            </p:nvSpPr>
            <p:spPr>
              <a:xfrm>
                <a:off x="2191675" y="4270450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206"/>
                    </a:moveTo>
                    <a:cubicBezTo>
                      <a:pt x="1490" y="206"/>
                      <a:pt x="1854" y="587"/>
                      <a:pt x="1854" y="1030"/>
                    </a:cubicBezTo>
                    <a:cubicBezTo>
                      <a:pt x="1854" y="1490"/>
                      <a:pt x="1490" y="1870"/>
                      <a:pt x="1030" y="1870"/>
                    </a:cubicBezTo>
                    <a:cubicBezTo>
                      <a:pt x="571" y="1870"/>
                      <a:pt x="190" y="1490"/>
                      <a:pt x="190" y="1030"/>
                    </a:cubicBezTo>
                    <a:cubicBezTo>
                      <a:pt x="190" y="587"/>
                      <a:pt x="571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6"/>
                      <a:pt x="0" y="1030"/>
                    </a:cubicBezTo>
                    <a:cubicBezTo>
                      <a:pt x="0" y="1616"/>
                      <a:pt x="476" y="2060"/>
                      <a:pt x="1030" y="2060"/>
                    </a:cubicBezTo>
                    <a:cubicBezTo>
                      <a:pt x="1585" y="2060"/>
                      <a:pt x="2060" y="1616"/>
                      <a:pt x="2060" y="1030"/>
                    </a:cubicBezTo>
                    <a:cubicBezTo>
                      <a:pt x="2060" y="460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3" name="Google Shape;163;p5"/>
              <p:cNvSpPr/>
              <p:nvPr/>
            </p:nvSpPr>
            <p:spPr>
              <a:xfrm>
                <a:off x="2318400" y="423600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1" y="222"/>
                    </a:moveTo>
                    <a:cubicBezTo>
                      <a:pt x="1490" y="222"/>
                      <a:pt x="1855" y="586"/>
                      <a:pt x="1855" y="1046"/>
                    </a:cubicBezTo>
                    <a:cubicBezTo>
                      <a:pt x="1855" y="1505"/>
                      <a:pt x="1490" y="1885"/>
                      <a:pt x="1031" y="1885"/>
                    </a:cubicBezTo>
                    <a:cubicBezTo>
                      <a:pt x="571" y="1885"/>
                      <a:pt x="191" y="1505"/>
                      <a:pt x="191" y="1046"/>
                    </a:cubicBezTo>
                    <a:cubicBezTo>
                      <a:pt x="191" y="586"/>
                      <a:pt x="571" y="222"/>
                      <a:pt x="1031" y="222"/>
                    </a:cubicBezTo>
                    <a:close/>
                    <a:moveTo>
                      <a:pt x="1031" y="0"/>
                    </a:moveTo>
                    <a:cubicBezTo>
                      <a:pt x="460" y="0"/>
                      <a:pt x="1" y="475"/>
                      <a:pt x="1" y="1030"/>
                    </a:cubicBezTo>
                    <a:cubicBezTo>
                      <a:pt x="1" y="1600"/>
                      <a:pt x="476" y="2060"/>
                      <a:pt x="1031" y="2060"/>
                    </a:cubicBezTo>
                    <a:cubicBezTo>
                      <a:pt x="1601" y="2060"/>
                      <a:pt x="2060" y="1600"/>
                      <a:pt x="2060" y="1030"/>
                    </a:cubicBezTo>
                    <a:cubicBezTo>
                      <a:pt x="2060" y="444"/>
                      <a:pt x="1585" y="0"/>
                      <a:pt x="10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4" name="Google Shape;164;p5"/>
              <p:cNvSpPr/>
              <p:nvPr/>
            </p:nvSpPr>
            <p:spPr>
              <a:xfrm>
                <a:off x="2383750" y="4433225"/>
                <a:ext cx="51525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77" extrusionOk="0">
                    <a:moveTo>
                      <a:pt x="1031" y="223"/>
                    </a:moveTo>
                    <a:cubicBezTo>
                      <a:pt x="1490" y="223"/>
                      <a:pt x="1855" y="587"/>
                      <a:pt x="1855" y="1062"/>
                    </a:cubicBezTo>
                    <a:cubicBezTo>
                      <a:pt x="1855" y="1522"/>
                      <a:pt x="1490" y="1886"/>
                      <a:pt x="1031" y="1886"/>
                    </a:cubicBezTo>
                    <a:cubicBezTo>
                      <a:pt x="571" y="1886"/>
                      <a:pt x="191" y="1522"/>
                      <a:pt x="191" y="1062"/>
                    </a:cubicBezTo>
                    <a:cubicBezTo>
                      <a:pt x="191" y="603"/>
                      <a:pt x="571" y="223"/>
                      <a:pt x="1031" y="223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92"/>
                      <a:pt x="1" y="1031"/>
                    </a:cubicBezTo>
                    <a:cubicBezTo>
                      <a:pt x="1" y="1617"/>
                      <a:pt x="476" y="2076"/>
                      <a:pt x="1031" y="2076"/>
                    </a:cubicBezTo>
                    <a:cubicBezTo>
                      <a:pt x="1601" y="2076"/>
                      <a:pt x="2060" y="1617"/>
                      <a:pt x="2060" y="1031"/>
                    </a:cubicBezTo>
                    <a:cubicBezTo>
                      <a:pt x="2060" y="460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165" name="Google Shape;165;p5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-134525" y="29335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6" name="Google Shape;166;p5"/>
          <p:cNvGrpSpPr/>
          <p:nvPr/>
        </p:nvGrpSpPr>
        <p:grpSpPr>
          <a:xfrm>
            <a:off x="7678750" y="3705625"/>
            <a:ext cx="2067292" cy="3199279"/>
            <a:chOff x="7678750" y="3705625"/>
            <a:chExt cx="2067292" cy="3199279"/>
          </a:xfrm>
        </p:grpSpPr>
        <p:grpSp>
          <p:nvGrpSpPr>
            <p:cNvPr id="167" name="Google Shape;167;p5"/>
            <p:cNvGrpSpPr/>
            <p:nvPr/>
          </p:nvGrpSpPr>
          <p:grpSpPr>
            <a:xfrm rot="5400000" flipH="1">
              <a:off x="7465663" y="4624525"/>
              <a:ext cx="3063126" cy="1497633"/>
              <a:chOff x="2191675" y="4192425"/>
              <a:chExt cx="1929650" cy="943450"/>
            </a:xfrm>
          </p:grpSpPr>
          <p:sp>
            <p:nvSpPr>
              <p:cNvPr id="168" name="Google Shape;168;p5"/>
              <p:cNvSpPr/>
              <p:nvPr/>
            </p:nvSpPr>
            <p:spPr>
              <a:xfrm>
                <a:off x="3010325" y="4489875"/>
                <a:ext cx="870175" cy="445600"/>
              </a:xfrm>
              <a:custGeom>
                <a:avLst/>
                <a:gdLst/>
                <a:ahLst/>
                <a:cxnLst/>
                <a:rect l="l" t="t" r="r" b="b"/>
                <a:pathLst>
                  <a:path w="34807" h="17824" extrusionOk="0">
                    <a:moveTo>
                      <a:pt x="1" y="0"/>
                    </a:moveTo>
                    <a:lnTo>
                      <a:pt x="1" y="1553"/>
                    </a:lnTo>
                    <a:lnTo>
                      <a:pt x="2377" y="4008"/>
                    </a:lnTo>
                    <a:lnTo>
                      <a:pt x="2377" y="7937"/>
                    </a:lnTo>
                    <a:lnTo>
                      <a:pt x="3645" y="9316"/>
                    </a:lnTo>
                    <a:lnTo>
                      <a:pt x="6845" y="9316"/>
                    </a:lnTo>
                    <a:lnTo>
                      <a:pt x="8033" y="10504"/>
                    </a:lnTo>
                    <a:lnTo>
                      <a:pt x="13911" y="10504"/>
                    </a:lnTo>
                    <a:lnTo>
                      <a:pt x="21262" y="17791"/>
                    </a:lnTo>
                    <a:lnTo>
                      <a:pt x="21293" y="17823"/>
                    </a:lnTo>
                    <a:lnTo>
                      <a:pt x="29421" y="17823"/>
                    </a:lnTo>
                    <a:lnTo>
                      <a:pt x="31908" y="15257"/>
                    </a:lnTo>
                    <a:lnTo>
                      <a:pt x="34807" y="15257"/>
                    </a:lnTo>
                    <a:lnTo>
                      <a:pt x="34807" y="15051"/>
                    </a:lnTo>
                    <a:lnTo>
                      <a:pt x="31829" y="15051"/>
                    </a:lnTo>
                    <a:lnTo>
                      <a:pt x="29341" y="17633"/>
                    </a:lnTo>
                    <a:lnTo>
                      <a:pt x="21372" y="17633"/>
                    </a:lnTo>
                    <a:lnTo>
                      <a:pt x="13990" y="10298"/>
                    </a:lnTo>
                    <a:lnTo>
                      <a:pt x="8112" y="10298"/>
                    </a:lnTo>
                    <a:lnTo>
                      <a:pt x="6940" y="9110"/>
                    </a:lnTo>
                    <a:lnTo>
                      <a:pt x="3756" y="9110"/>
                    </a:lnTo>
                    <a:lnTo>
                      <a:pt x="2583" y="7858"/>
                    </a:lnTo>
                    <a:lnTo>
                      <a:pt x="2583" y="3929"/>
                    </a:lnTo>
                    <a:lnTo>
                      <a:pt x="207" y="1474"/>
                    </a:lnTo>
                    <a:lnTo>
                      <a:pt x="20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9" name="Google Shape;169;p5"/>
              <p:cNvSpPr/>
              <p:nvPr/>
            </p:nvSpPr>
            <p:spPr>
              <a:xfrm>
                <a:off x="2475650" y="4495025"/>
                <a:ext cx="359650" cy="139025"/>
              </a:xfrm>
              <a:custGeom>
                <a:avLst/>
                <a:gdLst/>
                <a:ahLst/>
                <a:cxnLst/>
                <a:rect l="l" t="t" r="r" b="b"/>
                <a:pathLst>
                  <a:path w="14386" h="5561" extrusionOk="0">
                    <a:moveTo>
                      <a:pt x="3914" y="0"/>
                    </a:moveTo>
                    <a:lnTo>
                      <a:pt x="1379" y="2377"/>
                    </a:lnTo>
                    <a:lnTo>
                      <a:pt x="0" y="2377"/>
                    </a:lnTo>
                    <a:lnTo>
                      <a:pt x="0" y="2567"/>
                    </a:lnTo>
                    <a:lnTo>
                      <a:pt x="1458" y="2567"/>
                    </a:lnTo>
                    <a:lnTo>
                      <a:pt x="3993" y="190"/>
                    </a:lnTo>
                    <a:lnTo>
                      <a:pt x="6306" y="190"/>
                    </a:lnTo>
                    <a:lnTo>
                      <a:pt x="7272" y="982"/>
                    </a:lnTo>
                    <a:lnTo>
                      <a:pt x="11296" y="982"/>
                    </a:lnTo>
                    <a:lnTo>
                      <a:pt x="12880" y="2408"/>
                    </a:lnTo>
                    <a:lnTo>
                      <a:pt x="12880" y="4199"/>
                    </a:lnTo>
                    <a:lnTo>
                      <a:pt x="14243" y="5561"/>
                    </a:lnTo>
                    <a:lnTo>
                      <a:pt x="14385" y="5418"/>
                    </a:lnTo>
                    <a:lnTo>
                      <a:pt x="13071" y="4119"/>
                    </a:lnTo>
                    <a:lnTo>
                      <a:pt x="13071" y="2329"/>
                    </a:lnTo>
                    <a:lnTo>
                      <a:pt x="11375" y="792"/>
                    </a:lnTo>
                    <a:lnTo>
                      <a:pt x="7336" y="792"/>
                    </a:lnTo>
                    <a:lnTo>
                      <a:pt x="638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0" name="Google Shape;170;p5"/>
              <p:cNvSpPr/>
              <p:nvPr/>
            </p:nvSpPr>
            <p:spPr>
              <a:xfrm>
                <a:off x="2605950" y="4534625"/>
                <a:ext cx="1219125" cy="460250"/>
              </a:xfrm>
              <a:custGeom>
                <a:avLst/>
                <a:gdLst/>
                <a:ahLst/>
                <a:cxnLst/>
                <a:rect l="l" t="t" r="r" b="b"/>
                <a:pathLst>
                  <a:path w="48765" h="18410" extrusionOk="0">
                    <a:moveTo>
                      <a:pt x="2139" y="0"/>
                    </a:moveTo>
                    <a:lnTo>
                      <a:pt x="856" y="1189"/>
                    </a:lnTo>
                    <a:lnTo>
                      <a:pt x="1" y="1189"/>
                    </a:lnTo>
                    <a:lnTo>
                      <a:pt x="1" y="1379"/>
                    </a:lnTo>
                    <a:lnTo>
                      <a:pt x="935" y="1379"/>
                    </a:lnTo>
                    <a:lnTo>
                      <a:pt x="2203" y="191"/>
                    </a:lnTo>
                    <a:lnTo>
                      <a:pt x="5609" y="191"/>
                    </a:lnTo>
                    <a:lnTo>
                      <a:pt x="6876" y="1300"/>
                    </a:lnTo>
                    <a:lnTo>
                      <a:pt x="6876" y="3248"/>
                    </a:lnTo>
                    <a:lnTo>
                      <a:pt x="9649" y="6052"/>
                    </a:lnTo>
                    <a:lnTo>
                      <a:pt x="9649" y="8318"/>
                    </a:lnTo>
                    <a:lnTo>
                      <a:pt x="12754" y="11486"/>
                    </a:lnTo>
                    <a:lnTo>
                      <a:pt x="30957" y="11486"/>
                    </a:lnTo>
                    <a:lnTo>
                      <a:pt x="37643" y="18410"/>
                    </a:lnTo>
                    <a:lnTo>
                      <a:pt x="45706" y="18410"/>
                    </a:lnTo>
                    <a:lnTo>
                      <a:pt x="48701" y="15526"/>
                    </a:lnTo>
                    <a:lnTo>
                      <a:pt x="48764" y="14053"/>
                    </a:lnTo>
                    <a:lnTo>
                      <a:pt x="48764" y="14053"/>
                    </a:lnTo>
                    <a:lnTo>
                      <a:pt x="45627" y="17221"/>
                    </a:lnTo>
                    <a:lnTo>
                      <a:pt x="37722" y="17221"/>
                    </a:lnTo>
                    <a:lnTo>
                      <a:pt x="31052" y="10488"/>
                    </a:lnTo>
                    <a:lnTo>
                      <a:pt x="13197" y="10488"/>
                    </a:lnTo>
                    <a:lnTo>
                      <a:pt x="12215" y="9459"/>
                    </a:lnTo>
                    <a:lnTo>
                      <a:pt x="12215" y="7526"/>
                    </a:lnTo>
                    <a:lnTo>
                      <a:pt x="12025" y="7526"/>
                    </a:lnTo>
                    <a:lnTo>
                      <a:pt x="12025" y="9538"/>
                    </a:lnTo>
                    <a:lnTo>
                      <a:pt x="13087" y="10694"/>
                    </a:lnTo>
                    <a:lnTo>
                      <a:pt x="30957" y="10694"/>
                    </a:lnTo>
                    <a:lnTo>
                      <a:pt x="37643" y="17427"/>
                    </a:lnTo>
                    <a:lnTo>
                      <a:pt x="45706" y="17427"/>
                    </a:lnTo>
                    <a:lnTo>
                      <a:pt x="48542" y="14544"/>
                    </a:lnTo>
                    <a:lnTo>
                      <a:pt x="48495" y="15415"/>
                    </a:lnTo>
                    <a:lnTo>
                      <a:pt x="45627" y="18219"/>
                    </a:lnTo>
                    <a:lnTo>
                      <a:pt x="37722" y="18219"/>
                    </a:lnTo>
                    <a:lnTo>
                      <a:pt x="31052" y="11280"/>
                    </a:lnTo>
                    <a:lnTo>
                      <a:pt x="12833" y="11280"/>
                    </a:lnTo>
                    <a:lnTo>
                      <a:pt x="9839" y="8239"/>
                    </a:lnTo>
                    <a:lnTo>
                      <a:pt x="9839" y="5973"/>
                    </a:lnTo>
                    <a:lnTo>
                      <a:pt x="7066" y="3169"/>
                    </a:lnTo>
                    <a:lnTo>
                      <a:pt x="7066" y="1220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1" name="Google Shape;171;p5"/>
              <p:cNvSpPr/>
              <p:nvPr/>
            </p:nvSpPr>
            <p:spPr>
              <a:xfrm>
                <a:off x="2722000" y="4631650"/>
                <a:ext cx="1145050" cy="383025"/>
              </a:xfrm>
              <a:custGeom>
                <a:avLst/>
                <a:gdLst/>
                <a:ahLst/>
                <a:cxnLst/>
                <a:rect l="l" t="t" r="r" b="b"/>
                <a:pathLst>
                  <a:path w="45802" h="15321" extrusionOk="0">
                    <a:moveTo>
                      <a:pt x="127" y="1"/>
                    </a:moveTo>
                    <a:lnTo>
                      <a:pt x="0" y="128"/>
                    </a:lnTo>
                    <a:lnTo>
                      <a:pt x="3217" y="3296"/>
                    </a:lnTo>
                    <a:lnTo>
                      <a:pt x="3217" y="9792"/>
                    </a:lnTo>
                    <a:lnTo>
                      <a:pt x="4199" y="10774"/>
                    </a:lnTo>
                    <a:lnTo>
                      <a:pt x="8096" y="10774"/>
                    </a:lnTo>
                    <a:lnTo>
                      <a:pt x="10425" y="8397"/>
                    </a:lnTo>
                    <a:lnTo>
                      <a:pt x="25903" y="8397"/>
                    </a:lnTo>
                    <a:lnTo>
                      <a:pt x="32731" y="15321"/>
                    </a:lnTo>
                    <a:lnTo>
                      <a:pt x="43995" y="15321"/>
                    </a:lnTo>
                    <a:lnTo>
                      <a:pt x="45801" y="13515"/>
                    </a:lnTo>
                    <a:lnTo>
                      <a:pt x="45659" y="13388"/>
                    </a:lnTo>
                    <a:lnTo>
                      <a:pt x="43916" y="15131"/>
                    </a:lnTo>
                    <a:lnTo>
                      <a:pt x="32810" y="15131"/>
                    </a:lnTo>
                    <a:lnTo>
                      <a:pt x="25982" y="8192"/>
                    </a:lnTo>
                    <a:lnTo>
                      <a:pt x="10346" y="8192"/>
                    </a:lnTo>
                    <a:lnTo>
                      <a:pt x="8001" y="10568"/>
                    </a:lnTo>
                    <a:lnTo>
                      <a:pt x="4294" y="10568"/>
                    </a:lnTo>
                    <a:lnTo>
                      <a:pt x="3422" y="9712"/>
                    </a:lnTo>
                    <a:lnTo>
                      <a:pt x="3422" y="3201"/>
                    </a:lnTo>
                    <a:lnTo>
                      <a:pt x="12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2" name="Google Shape;172;p5"/>
              <p:cNvSpPr/>
              <p:nvPr/>
            </p:nvSpPr>
            <p:spPr>
              <a:xfrm>
                <a:off x="2660600" y="4648300"/>
                <a:ext cx="1412000" cy="386175"/>
              </a:xfrm>
              <a:custGeom>
                <a:avLst/>
                <a:gdLst/>
                <a:ahLst/>
                <a:cxnLst/>
                <a:rect l="l" t="t" r="r" b="b"/>
                <a:pathLst>
                  <a:path w="56480" h="15447" extrusionOk="0">
                    <a:moveTo>
                      <a:pt x="1" y="0"/>
                    </a:moveTo>
                    <a:lnTo>
                      <a:pt x="1" y="206"/>
                    </a:lnTo>
                    <a:lnTo>
                      <a:pt x="1633" y="206"/>
                    </a:lnTo>
                    <a:lnTo>
                      <a:pt x="4880" y="3470"/>
                    </a:lnTo>
                    <a:lnTo>
                      <a:pt x="4880" y="9965"/>
                    </a:lnTo>
                    <a:lnTo>
                      <a:pt x="5815" y="11090"/>
                    </a:lnTo>
                    <a:lnTo>
                      <a:pt x="11107" y="11090"/>
                    </a:lnTo>
                    <a:lnTo>
                      <a:pt x="13467" y="8714"/>
                    </a:lnTo>
                    <a:lnTo>
                      <a:pt x="27805" y="8714"/>
                    </a:lnTo>
                    <a:lnTo>
                      <a:pt x="34633" y="15447"/>
                    </a:lnTo>
                    <a:lnTo>
                      <a:pt x="56480" y="15447"/>
                    </a:lnTo>
                    <a:lnTo>
                      <a:pt x="56480" y="15257"/>
                    </a:lnTo>
                    <a:lnTo>
                      <a:pt x="34712" y="15257"/>
                    </a:lnTo>
                    <a:lnTo>
                      <a:pt x="27868" y="8524"/>
                    </a:lnTo>
                    <a:lnTo>
                      <a:pt x="13356" y="8524"/>
                    </a:lnTo>
                    <a:lnTo>
                      <a:pt x="11027" y="10900"/>
                    </a:lnTo>
                    <a:lnTo>
                      <a:pt x="5894" y="10900"/>
                    </a:lnTo>
                    <a:lnTo>
                      <a:pt x="5086" y="9886"/>
                    </a:lnTo>
                    <a:lnTo>
                      <a:pt x="5086" y="3391"/>
                    </a:lnTo>
                    <a:lnTo>
                      <a:pt x="174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3" name="Google Shape;173;p5"/>
              <p:cNvSpPr/>
              <p:nvPr/>
            </p:nvSpPr>
            <p:spPr>
              <a:xfrm>
                <a:off x="2990525" y="4905725"/>
                <a:ext cx="533525" cy="192525"/>
              </a:xfrm>
              <a:custGeom>
                <a:avLst/>
                <a:gdLst/>
                <a:ahLst/>
                <a:cxnLst/>
                <a:rect l="l" t="t" r="r" b="b"/>
                <a:pathLst>
                  <a:path w="21341" h="7701" extrusionOk="0">
                    <a:moveTo>
                      <a:pt x="1300" y="1"/>
                    </a:moveTo>
                    <a:lnTo>
                      <a:pt x="1" y="1395"/>
                    </a:lnTo>
                    <a:lnTo>
                      <a:pt x="5498" y="1395"/>
                    </a:lnTo>
                    <a:lnTo>
                      <a:pt x="6686" y="2282"/>
                    </a:lnTo>
                    <a:lnTo>
                      <a:pt x="6797" y="2124"/>
                    </a:lnTo>
                    <a:lnTo>
                      <a:pt x="5546" y="1189"/>
                    </a:lnTo>
                    <a:lnTo>
                      <a:pt x="460" y="1189"/>
                    </a:lnTo>
                    <a:lnTo>
                      <a:pt x="1379" y="207"/>
                    </a:lnTo>
                    <a:lnTo>
                      <a:pt x="7653" y="207"/>
                    </a:lnTo>
                    <a:lnTo>
                      <a:pt x="9696" y="2187"/>
                    </a:lnTo>
                    <a:lnTo>
                      <a:pt x="11091" y="2187"/>
                    </a:lnTo>
                    <a:lnTo>
                      <a:pt x="12009" y="1395"/>
                    </a:lnTo>
                    <a:lnTo>
                      <a:pt x="14608" y="1395"/>
                    </a:lnTo>
                    <a:lnTo>
                      <a:pt x="21198" y="7700"/>
                    </a:lnTo>
                    <a:lnTo>
                      <a:pt x="21341" y="7574"/>
                    </a:lnTo>
                    <a:lnTo>
                      <a:pt x="14671" y="1189"/>
                    </a:lnTo>
                    <a:lnTo>
                      <a:pt x="11930" y="1189"/>
                    </a:lnTo>
                    <a:lnTo>
                      <a:pt x="11011" y="1981"/>
                    </a:lnTo>
                    <a:lnTo>
                      <a:pt x="9776" y="1981"/>
                    </a:lnTo>
                    <a:lnTo>
                      <a:pt x="773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4" name="Google Shape;174;p5"/>
              <p:cNvSpPr/>
              <p:nvPr/>
            </p:nvSpPr>
            <p:spPr>
              <a:xfrm>
                <a:off x="3253125" y="4895825"/>
                <a:ext cx="692725" cy="168375"/>
              </a:xfrm>
              <a:custGeom>
                <a:avLst/>
                <a:gdLst/>
                <a:ahLst/>
                <a:cxnLst/>
                <a:rect l="l" t="t" r="r" b="b"/>
                <a:pathLst>
                  <a:path w="27709" h="6735" extrusionOk="0">
                    <a:moveTo>
                      <a:pt x="0" y="1"/>
                    </a:moveTo>
                    <a:lnTo>
                      <a:pt x="0" y="207"/>
                    </a:lnTo>
                    <a:lnTo>
                      <a:pt x="4056" y="207"/>
                    </a:lnTo>
                    <a:lnTo>
                      <a:pt x="10647" y="6734"/>
                    </a:lnTo>
                    <a:lnTo>
                      <a:pt x="27709" y="6734"/>
                    </a:lnTo>
                    <a:lnTo>
                      <a:pt x="27709" y="6544"/>
                    </a:lnTo>
                    <a:lnTo>
                      <a:pt x="10726" y="6544"/>
                    </a:lnTo>
                    <a:lnTo>
                      <a:pt x="413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5" name="Google Shape;175;p5"/>
              <p:cNvSpPr/>
              <p:nvPr/>
            </p:nvSpPr>
            <p:spPr>
              <a:xfrm>
                <a:off x="2990125" y="4451850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6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36" y="1854"/>
                    </a:cubicBezTo>
                    <a:cubicBezTo>
                      <a:pt x="1443" y="1854"/>
                      <a:pt x="1854" y="1442"/>
                      <a:pt x="1854" y="919"/>
                    </a:cubicBezTo>
                    <a:cubicBezTo>
                      <a:pt x="1854" y="412"/>
                      <a:pt x="1443" y="0"/>
                      <a:pt x="9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6" name="Google Shape;176;p5"/>
              <p:cNvSpPr/>
              <p:nvPr/>
            </p:nvSpPr>
            <p:spPr>
              <a:xfrm>
                <a:off x="2430900" y="4535825"/>
                <a:ext cx="46350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70" extrusionOk="0">
                    <a:moveTo>
                      <a:pt x="919" y="0"/>
                    </a:moveTo>
                    <a:cubicBezTo>
                      <a:pt x="412" y="0"/>
                      <a:pt x="0" y="428"/>
                      <a:pt x="0" y="935"/>
                    </a:cubicBezTo>
                    <a:cubicBezTo>
                      <a:pt x="0" y="1442"/>
                      <a:pt x="412" y="1869"/>
                      <a:pt x="919" y="1869"/>
                    </a:cubicBezTo>
                    <a:cubicBezTo>
                      <a:pt x="1442" y="1869"/>
                      <a:pt x="1854" y="1442"/>
                      <a:pt x="1854" y="935"/>
                    </a:cubicBezTo>
                    <a:cubicBezTo>
                      <a:pt x="1854" y="428"/>
                      <a:pt x="1442" y="0"/>
                      <a:pt x="9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7" name="Google Shape;177;p5"/>
              <p:cNvSpPr/>
              <p:nvPr/>
            </p:nvSpPr>
            <p:spPr>
              <a:xfrm>
                <a:off x="3846425" y="4937025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28" y="1"/>
                      <a:pt x="1" y="412"/>
                      <a:pt x="1" y="919"/>
                    </a:cubicBezTo>
                    <a:cubicBezTo>
                      <a:pt x="1" y="1442"/>
                      <a:pt x="428" y="1854"/>
                      <a:pt x="935" y="1854"/>
                    </a:cubicBezTo>
                    <a:cubicBezTo>
                      <a:pt x="1458" y="1854"/>
                      <a:pt x="1870" y="1442"/>
                      <a:pt x="1870" y="919"/>
                    </a:cubicBezTo>
                    <a:cubicBezTo>
                      <a:pt x="1870" y="412"/>
                      <a:pt x="1458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8" name="Google Shape;178;p5"/>
              <p:cNvSpPr/>
              <p:nvPr/>
            </p:nvSpPr>
            <p:spPr>
              <a:xfrm>
                <a:off x="3227775" y="487762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9" name="Google Shape;179;p5"/>
              <p:cNvSpPr/>
              <p:nvPr/>
            </p:nvSpPr>
            <p:spPr>
              <a:xfrm>
                <a:off x="3514925" y="5089500"/>
                <a:ext cx="463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20"/>
                    </a:cubicBezTo>
                    <a:cubicBezTo>
                      <a:pt x="0" y="1443"/>
                      <a:pt x="412" y="1855"/>
                      <a:pt x="935" y="1855"/>
                    </a:cubicBezTo>
                    <a:cubicBezTo>
                      <a:pt x="1442" y="1855"/>
                      <a:pt x="1854" y="1443"/>
                      <a:pt x="1854" y="920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0" name="Google Shape;180;p5"/>
              <p:cNvSpPr/>
              <p:nvPr/>
            </p:nvSpPr>
            <p:spPr>
              <a:xfrm>
                <a:off x="2891125" y="4689475"/>
                <a:ext cx="463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20"/>
                    </a:cubicBezTo>
                    <a:cubicBezTo>
                      <a:pt x="0" y="1443"/>
                      <a:pt x="412" y="1855"/>
                      <a:pt x="935" y="1855"/>
                    </a:cubicBezTo>
                    <a:cubicBezTo>
                      <a:pt x="1442" y="1855"/>
                      <a:pt x="1854" y="1443"/>
                      <a:pt x="1854" y="920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1" name="Google Shape;181;p5"/>
              <p:cNvSpPr/>
              <p:nvPr/>
            </p:nvSpPr>
            <p:spPr>
              <a:xfrm>
                <a:off x="2816650" y="4610275"/>
                <a:ext cx="467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4" extrusionOk="0">
                    <a:moveTo>
                      <a:pt x="936" y="0"/>
                    </a:moveTo>
                    <a:cubicBezTo>
                      <a:pt x="429" y="0"/>
                      <a:pt x="1" y="412"/>
                      <a:pt x="1" y="919"/>
                    </a:cubicBezTo>
                    <a:cubicBezTo>
                      <a:pt x="1" y="1442"/>
                      <a:pt x="429" y="1854"/>
                      <a:pt x="936" y="1854"/>
                    </a:cubicBezTo>
                    <a:cubicBezTo>
                      <a:pt x="1458" y="1854"/>
                      <a:pt x="1870" y="1442"/>
                      <a:pt x="1870" y="919"/>
                    </a:cubicBezTo>
                    <a:cubicBezTo>
                      <a:pt x="1870" y="412"/>
                      <a:pt x="1458" y="0"/>
                      <a:pt x="9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2" name="Google Shape;182;p5"/>
              <p:cNvSpPr/>
              <p:nvPr/>
            </p:nvSpPr>
            <p:spPr>
              <a:xfrm>
                <a:off x="2556850" y="4543350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190"/>
                    </a:moveTo>
                    <a:cubicBezTo>
                      <a:pt x="1489" y="190"/>
                      <a:pt x="1870" y="570"/>
                      <a:pt x="1870" y="1030"/>
                    </a:cubicBezTo>
                    <a:cubicBezTo>
                      <a:pt x="1870" y="1489"/>
                      <a:pt x="1489" y="1869"/>
                      <a:pt x="1030" y="1869"/>
                    </a:cubicBezTo>
                    <a:cubicBezTo>
                      <a:pt x="586" y="1869"/>
                      <a:pt x="222" y="1489"/>
                      <a:pt x="206" y="1030"/>
                    </a:cubicBezTo>
                    <a:cubicBezTo>
                      <a:pt x="206" y="570"/>
                      <a:pt x="586" y="190"/>
                      <a:pt x="1030" y="190"/>
                    </a:cubicBezTo>
                    <a:close/>
                    <a:moveTo>
                      <a:pt x="1030" y="0"/>
                    </a:moveTo>
                    <a:cubicBezTo>
                      <a:pt x="475" y="0"/>
                      <a:pt x="32" y="459"/>
                      <a:pt x="0" y="1030"/>
                    </a:cubicBezTo>
                    <a:cubicBezTo>
                      <a:pt x="0" y="1600"/>
                      <a:pt x="475" y="2060"/>
                      <a:pt x="1030" y="2060"/>
                    </a:cubicBezTo>
                    <a:cubicBezTo>
                      <a:pt x="1616" y="2060"/>
                      <a:pt x="2060" y="1584"/>
                      <a:pt x="2060" y="1030"/>
                    </a:cubicBezTo>
                    <a:cubicBezTo>
                      <a:pt x="2060" y="459"/>
                      <a:pt x="1584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3" name="Google Shape;183;p5"/>
              <p:cNvSpPr/>
              <p:nvPr/>
            </p:nvSpPr>
            <p:spPr>
              <a:xfrm>
                <a:off x="2611500" y="46277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191"/>
                    </a:moveTo>
                    <a:cubicBezTo>
                      <a:pt x="1474" y="191"/>
                      <a:pt x="1854" y="571"/>
                      <a:pt x="1854" y="1030"/>
                    </a:cubicBezTo>
                    <a:cubicBezTo>
                      <a:pt x="1854" y="1474"/>
                      <a:pt x="1490" y="1854"/>
                      <a:pt x="1030" y="1854"/>
                    </a:cubicBezTo>
                    <a:cubicBezTo>
                      <a:pt x="571" y="1854"/>
                      <a:pt x="222" y="1474"/>
                      <a:pt x="191" y="1030"/>
                    </a:cubicBezTo>
                    <a:cubicBezTo>
                      <a:pt x="191" y="571"/>
                      <a:pt x="571" y="191"/>
                      <a:pt x="1030" y="191"/>
                    </a:cubicBezTo>
                    <a:close/>
                    <a:moveTo>
                      <a:pt x="1030" y="0"/>
                    </a:moveTo>
                    <a:cubicBezTo>
                      <a:pt x="476" y="0"/>
                      <a:pt x="16" y="444"/>
                      <a:pt x="0" y="1030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601" y="2060"/>
                      <a:pt x="2060" y="1585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4" name="Google Shape;184;p5"/>
              <p:cNvSpPr/>
              <p:nvPr/>
            </p:nvSpPr>
            <p:spPr>
              <a:xfrm>
                <a:off x="2685550" y="458810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1" y="190"/>
                    </a:moveTo>
                    <a:cubicBezTo>
                      <a:pt x="1490" y="190"/>
                      <a:pt x="1870" y="571"/>
                      <a:pt x="1870" y="1030"/>
                    </a:cubicBezTo>
                    <a:cubicBezTo>
                      <a:pt x="1870" y="1474"/>
                      <a:pt x="1490" y="1854"/>
                      <a:pt x="1031" y="1854"/>
                    </a:cubicBezTo>
                    <a:cubicBezTo>
                      <a:pt x="587" y="1854"/>
                      <a:pt x="223" y="1474"/>
                      <a:pt x="207" y="1030"/>
                    </a:cubicBezTo>
                    <a:cubicBezTo>
                      <a:pt x="207" y="571"/>
                      <a:pt x="587" y="190"/>
                      <a:pt x="1031" y="190"/>
                    </a:cubicBezTo>
                    <a:close/>
                    <a:moveTo>
                      <a:pt x="1031" y="0"/>
                    </a:moveTo>
                    <a:cubicBezTo>
                      <a:pt x="476" y="0"/>
                      <a:pt x="33" y="444"/>
                      <a:pt x="1" y="1030"/>
                    </a:cubicBezTo>
                    <a:cubicBezTo>
                      <a:pt x="1" y="1600"/>
                      <a:pt x="476" y="2060"/>
                      <a:pt x="1031" y="2060"/>
                    </a:cubicBezTo>
                    <a:cubicBezTo>
                      <a:pt x="1601" y="2060"/>
                      <a:pt x="2061" y="1584"/>
                      <a:pt x="2061" y="1030"/>
                    </a:cubicBezTo>
                    <a:cubicBezTo>
                      <a:pt x="2061" y="444"/>
                      <a:pt x="1585" y="0"/>
                      <a:pt x="10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5" name="Google Shape;185;p5"/>
              <p:cNvSpPr/>
              <p:nvPr/>
            </p:nvSpPr>
            <p:spPr>
              <a:xfrm>
                <a:off x="3150925" y="4949300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1" y="191"/>
                    </a:moveTo>
                    <a:cubicBezTo>
                      <a:pt x="1490" y="191"/>
                      <a:pt x="1870" y="571"/>
                      <a:pt x="1870" y="1030"/>
                    </a:cubicBezTo>
                    <a:cubicBezTo>
                      <a:pt x="1870" y="1490"/>
                      <a:pt x="1490" y="1870"/>
                      <a:pt x="1031" y="1870"/>
                    </a:cubicBezTo>
                    <a:cubicBezTo>
                      <a:pt x="587" y="1870"/>
                      <a:pt x="223" y="1490"/>
                      <a:pt x="207" y="1030"/>
                    </a:cubicBezTo>
                    <a:cubicBezTo>
                      <a:pt x="207" y="571"/>
                      <a:pt x="587" y="191"/>
                      <a:pt x="1031" y="191"/>
                    </a:cubicBezTo>
                    <a:close/>
                    <a:moveTo>
                      <a:pt x="1031" y="1"/>
                    </a:moveTo>
                    <a:cubicBezTo>
                      <a:pt x="476" y="1"/>
                      <a:pt x="33" y="460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17" y="2060"/>
                      <a:pt x="2061" y="1585"/>
                      <a:pt x="2061" y="1030"/>
                    </a:cubicBezTo>
                    <a:cubicBezTo>
                      <a:pt x="2061" y="460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6" name="Google Shape;186;p5"/>
              <p:cNvSpPr/>
              <p:nvPr/>
            </p:nvSpPr>
            <p:spPr>
              <a:xfrm>
                <a:off x="4069800" y="500635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190"/>
                    </a:moveTo>
                    <a:cubicBezTo>
                      <a:pt x="1490" y="190"/>
                      <a:pt x="1870" y="570"/>
                      <a:pt x="1870" y="1030"/>
                    </a:cubicBezTo>
                    <a:cubicBezTo>
                      <a:pt x="1870" y="1489"/>
                      <a:pt x="1490" y="1854"/>
                      <a:pt x="1030" y="1854"/>
                    </a:cubicBezTo>
                    <a:cubicBezTo>
                      <a:pt x="587" y="1854"/>
                      <a:pt x="207" y="1489"/>
                      <a:pt x="207" y="1030"/>
                    </a:cubicBezTo>
                    <a:cubicBezTo>
                      <a:pt x="207" y="570"/>
                      <a:pt x="587" y="190"/>
                      <a:pt x="1030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59"/>
                      <a:pt x="1" y="1030"/>
                    </a:cubicBezTo>
                    <a:cubicBezTo>
                      <a:pt x="1" y="1600"/>
                      <a:pt x="460" y="2060"/>
                      <a:pt x="1030" y="2060"/>
                    </a:cubicBezTo>
                    <a:cubicBezTo>
                      <a:pt x="1617" y="2060"/>
                      <a:pt x="2060" y="1584"/>
                      <a:pt x="2060" y="1030"/>
                    </a:cubicBezTo>
                    <a:cubicBezTo>
                      <a:pt x="2060" y="459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3942675" y="5040800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175"/>
                    </a:moveTo>
                    <a:cubicBezTo>
                      <a:pt x="1489" y="175"/>
                      <a:pt x="1870" y="555"/>
                      <a:pt x="1870" y="1014"/>
                    </a:cubicBezTo>
                    <a:cubicBezTo>
                      <a:pt x="1870" y="1474"/>
                      <a:pt x="1489" y="1854"/>
                      <a:pt x="1030" y="1854"/>
                    </a:cubicBezTo>
                    <a:cubicBezTo>
                      <a:pt x="571" y="1854"/>
                      <a:pt x="222" y="1474"/>
                      <a:pt x="206" y="1014"/>
                    </a:cubicBezTo>
                    <a:cubicBezTo>
                      <a:pt x="206" y="555"/>
                      <a:pt x="571" y="175"/>
                      <a:pt x="1030" y="175"/>
                    </a:cubicBezTo>
                    <a:close/>
                    <a:moveTo>
                      <a:pt x="1030" y="0"/>
                    </a:moveTo>
                    <a:cubicBezTo>
                      <a:pt x="476" y="0"/>
                      <a:pt x="16" y="460"/>
                      <a:pt x="0" y="1030"/>
                    </a:cubicBezTo>
                    <a:cubicBezTo>
                      <a:pt x="0" y="1616"/>
                      <a:pt x="476" y="2060"/>
                      <a:pt x="1030" y="2060"/>
                    </a:cubicBezTo>
                    <a:cubicBezTo>
                      <a:pt x="1600" y="2060"/>
                      <a:pt x="2060" y="1585"/>
                      <a:pt x="2060" y="1030"/>
                    </a:cubicBezTo>
                    <a:cubicBezTo>
                      <a:pt x="2060" y="460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3877325" y="484355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175"/>
                    </a:moveTo>
                    <a:cubicBezTo>
                      <a:pt x="1489" y="175"/>
                      <a:pt x="1870" y="555"/>
                      <a:pt x="1870" y="999"/>
                    </a:cubicBezTo>
                    <a:cubicBezTo>
                      <a:pt x="1870" y="1458"/>
                      <a:pt x="1489" y="1838"/>
                      <a:pt x="1030" y="1838"/>
                    </a:cubicBezTo>
                    <a:cubicBezTo>
                      <a:pt x="571" y="1838"/>
                      <a:pt x="222" y="1474"/>
                      <a:pt x="206" y="999"/>
                    </a:cubicBezTo>
                    <a:cubicBezTo>
                      <a:pt x="206" y="539"/>
                      <a:pt x="571" y="175"/>
                      <a:pt x="1030" y="175"/>
                    </a:cubicBezTo>
                    <a:close/>
                    <a:moveTo>
                      <a:pt x="1030" y="1"/>
                    </a:moveTo>
                    <a:cubicBezTo>
                      <a:pt x="476" y="1"/>
                      <a:pt x="16" y="444"/>
                      <a:pt x="0" y="1030"/>
                    </a:cubicBezTo>
                    <a:cubicBezTo>
                      <a:pt x="0" y="1601"/>
                      <a:pt x="460" y="2060"/>
                      <a:pt x="1030" y="2060"/>
                    </a:cubicBezTo>
                    <a:cubicBezTo>
                      <a:pt x="1600" y="2060"/>
                      <a:pt x="2060" y="1585"/>
                      <a:pt x="2060" y="1030"/>
                    </a:cubicBezTo>
                    <a:cubicBezTo>
                      <a:pt x="2060" y="444"/>
                      <a:pt x="1584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2432875" y="4392825"/>
                <a:ext cx="869775" cy="445600"/>
              </a:xfrm>
              <a:custGeom>
                <a:avLst/>
                <a:gdLst/>
                <a:ahLst/>
                <a:cxnLst/>
                <a:rect l="l" t="t" r="r" b="b"/>
                <a:pathLst>
                  <a:path w="34791" h="17824" extrusionOk="0">
                    <a:moveTo>
                      <a:pt x="5355" y="1"/>
                    </a:moveTo>
                    <a:lnTo>
                      <a:pt x="2868" y="2583"/>
                    </a:lnTo>
                    <a:lnTo>
                      <a:pt x="0" y="2583"/>
                    </a:lnTo>
                    <a:lnTo>
                      <a:pt x="0" y="2773"/>
                    </a:lnTo>
                    <a:lnTo>
                      <a:pt x="2947" y="2773"/>
                    </a:lnTo>
                    <a:lnTo>
                      <a:pt x="5466" y="207"/>
                    </a:lnTo>
                    <a:lnTo>
                      <a:pt x="13419" y="207"/>
                    </a:lnTo>
                    <a:lnTo>
                      <a:pt x="20786" y="7526"/>
                    </a:lnTo>
                    <a:lnTo>
                      <a:pt x="26695" y="7526"/>
                    </a:lnTo>
                    <a:lnTo>
                      <a:pt x="27852" y="8714"/>
                    </a:lnTo>
                    <a:lnTo>
                      <a:pt x="31052" y="8714"/>
                    </a:lnTo>
                    <a:lnTo>
                      <a:pt x="32208" y="9966"/>
                    </a:lnTo>
                    <a:lnTo>
                      <a:pt x="32208" y="13911"/>
                    </a:lnTo>
                    <a:lnTo>
                      <a:pt x="34585" y="16366"/>
                    </a:lnTo>
                    <a:lnTo>
                      <a:pt x="34585" y="17824"/>
                    </a:lnTo>
                    <a:lnTo>
                      <a:pt x="34791" y="17824"/>
                    </a:lnTo>
                    <a:lnTo>
                      <a:pt x="34791" y="16287"/>
                    </a:lnTo>
                    <a:lnTo>
                      <a:pt x="32414" y="13831"/>
                    </a:lnTo>
                    <a:lnTo>
                      <a:pt x="32414" y="9887"/>
                    </a:lnTo>
                    <a:lnTo>
                      <a:pt x="31131" y="8524"/>
                    </a:lnTo>
                    <a:lnTo>
                      <a:pt x="27931" y="8524"/>
                    </a:lnTo>
                    <a:lnTo>
                      <a:pt x="26774" y="7336"/>
                    </a:lnTo>
                    <a:lnTo>
                      <a:pt x="20881" y="7336"/>
                    </a:lnTo>
                    <a:lnTo>
                      <a:pt x="13546" y="48"/>
                    </a:lnTo>
                    <a:lnTo>
                      <a:pt x="1349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3477700" y="4694250"/>
                <a:ext cx="359650" cy="139425"/>
              </a:xfrm>
              <a:custGeom>
                <a:avLst/>
                <a:gdLst/>
                <a:ahLst/>
                <a:cxnLst/>
                <a:rect l="l" t="t" r="r" b="b"/>
                <a:pathLst>
                  <a:path w="14386" h="5577" extrusionOk="0">
                    <a:moveTo>
                      <a:pt x="143" y="0"/>
                    </a:moveTo>
                    <a:lnTo>
                      <a:pt x="0" y="143"/>
                    </a:lnTo>
                    <a:lnTo>
                      <a:pt x="1315" y="1458"/>
                    </a:lnTo>
                    <a:lnTo>
                      <a:pt x="1315" y="3232"/>
                    </a:lnTo>
                    <a:lnTo>
                      <a:pt x="3010" y="4785"/>
                    </a:lnTo>
                    <a:lnTo>
                      <a:pt x="7034" y="4785"/>
                    </a:lnTo>
                    <a:lnTo>
                      <a:pt x="8001" y="5577"/>
                    </a:lnTo>
                    <a:lnTo>
                      <a:pt x="10488" y="5577"/>
                    </a:lnTo>
                    <a:lnTo>
                      <a:pt x="13023" y="3200"/>
                    </a:lnTo>
                    <a:lnTo>
                      <a:pt x="14385" y="3200"/>
                    </a:lnTo>
                    <a:lnTo>
                      <a:pt x="14385" y="2994"/>
                    </a:lnTo>
                    <a:lnTo>
                      <a:pt x="12943" y="2994"/>
                    </a:lnTo>
                    <a:lnTo>
                      <a:pt x="10409" y="5371"/>
                    </a:lnTo>
                    <a:lnTo>
                      <a:pt x="8064" y="5371"/>
                    </a:lnTo>
                    <a:lnTo>
                      <a:pt x="7113" y="4579"/>
                    </a:lnTo>
                    <a:lnTo>
                      <a:pt x="3089" y="4579"/>
                    </a:lnTo>
                    <a:lnTo>
                      <a:pt x="1505" y="3153"/>
                    </a:lnTo>
                    <a:lnTo>
                      <a:pt x="1505" y="1378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2488325" y="4333425"/>
                <a:ext cx="1218700" cy="460650"/>
              </a:xfrm>
              <a:custGeom>
                <a:avLst/>
                <a:gdLst/>
                <a:ahLst/>
                <a:cxnLst/>
                <a:rect l="l" t="t" r="r" b="b"/>
                <a:pathLst>
                  <a:path w="48748" h="18426" extrusionOk="0">
                    <a:moveTo>
                      <a:pt x="3042" y="0"/>
                    </a:moveTo>
                    <a:lnTo>
                      <a:pt x="32" y="2900"/>
                    </a:lnTo>
                    <a:lnTo>
                      <a:pt x="0" y="4357"/>
                    </a:lnTo>
                    <a:lnTo>
                      <a:pt x="3121" y="1189"/>
                    </a:lnTo>
                    <a:lnTo>
                      <a:pt x="11011" y="1189"/>
                    </a:lnTo>
                    <a:lnTo>
                      <a:pt x="17697" y="7922"/>
                    </a:lnTo>
                    <a:lnTo>
                      <a:pt x="35551" y="7922"/>
                    </a:lnTo>
                    <a:lnTo>
                      <a:pt x="36533" y="8952"/>
                    </a:lnTo>
                    <a:lnTo>
                      <a:pt x="36533" y="10900"/>
                    </a:lnTo>
                    <a:lnTo>
                      <a:pt x="36723" y="10900"/>
                    </a:lnTo>
                    <a:lnTo>
                      <a:pt x="36723" y="8872"/>
                    </a:lnTo>
                    <a:lnTo>
                      <a:pt x="35646" y="7732"/>
                    </a:lnTo>
                    <a:lnTo>
                      <a:pt x="17776" y="7732"/>
                    </a:lnTo>
                    <a:lnTo>
                      <a:pt x="11090" y="999"/>
                    </a:lnTo>
                    <a:lnTo>
                      <a:pt x="3042" y="999"/>
                    </a:lnTo>
                    <a:lnTo>
                      <a:pt x="206" y="3866"/>
                    </a:lnTo>
                    <a:lnTo>
                      <a:pt x="206" y="3866"/>
                    </a:lnTo>
                    <a:lnTo>
                      <a:pt x="238" y="2995"/>
                    </a:lnTo>
                    <a:lnTo>
                      <a:pt x="3121" y="206"/>
                    </a:lnTo>
                    <a:lnTo>
                      <a:pt x="11011" y="206"/>
                    </a:lnTo>
                    <a:lnTo>
                      <a:pt x="17697" y="7130"/>
                    </a:lnTo>
                    <a:lnTo>
                      <a:pt x="35900" y="7130"/>
                    </a:lnTo>
                    <a:lnTo>
                      <a:pt x="38910" y="10187"/>
                    </a:lnTo>
                    <a:lnTo>
                      <a:pt x="38910" y="12437"/>
                    </a:lnTo>
                    <a:lnTo>
                      <a:pt x="41682" y="15257"/>
                    </a:lnTo>
                    <a:lnTo>
                      <a:pt x="41682" y="17190"/>
                    </a:lnTo>
                    <a:lnTo>
                      <a:pt x="43060" y="18425"/>
                    </a:lnTo>
                    <a:lnTo>
                      <a:pt x="46609" y="18425"/>
                    </a:lnTo>
                    <a:lnTo>
                      <a:pt x="47892" y="17237"/>
                    </a:lnTo>
                    <a:lnTo>
                      <a:pt x="48748" y="17237"/>
                    </a:lnTo>
                    <a:lnTo>
                      <a:pt x="48748" y="17031"/>
                    </a:lnTo>
                    <a:lnTo>
                      <a:pt x="47813" y="17031"/>
                    </a:lnTo>
                    <a:lnTo>
                      <a:pt x="46530" y="18219"/>
                    </a:lnTo>
                    <a:lnTo>
                      <a:pt x="43140" y="18219"/>
                    </a:lnTo>
                    <a:lnTo>
                      <a:pt x="41872" y="17110"/>
                    </a:lnTo>
                    <a:lnTo>
                      <a:pt x="41872" y="15178"/>
                    </a:lnTo>
                    <a:lnTo>
                      <a:pt x="39100" y="12358"/>
                    </a:lnTo>
                    <a:lnTo>
                      <a:pt x="39100" y="10108"/>
                    </a:lnTo>
                    <a:lnTo>
                      <a:pt x="35979" y="6939"/>
                    </a:lnTo>
                    <a:lnTo>
                      <a:pt x="17776" y="6939"/>
                    </a:lnTo>
                    <a:lnTo>
                      <a:pt x="1109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2" name="Google Shape;192;p5"/>
              <p:cNvSpPr/>
              <p:nvPr/>
            </p:nvSpPr>
            <p:spPr>
              <a:xfrm>
                <a:off x="2445950" y="4313625"/>
                <a:ext cx="1144650" cy="383400"/>
              </a:xfrm>
              <a:custGeom>
                <a:avLst/>
                <a:gdLst/>
                <a:ahLst/>
                <a:cxnLst/>
                <a:rect l="l" t="t" r="r" b="b"/>
                <a:pathLst>
                  <a:path w="45786" h="15336" extrusionOk="0">
                    <a:moveTo>
                      <a:pt x="1806" y="0"/>
                    </a:moveTo>
                    <a:lnTo>
                      <a:pt x="0" y="1806"/>
                    </a:lnTo>
                    <a:lnTo>
                      <a:pt x="143" y="1949"/>
                    </a:lnTo>
                    <a:lnTo>
                      <a:pt x="1885" y="206"/>
                    </a:lnTo>
                    <a:lnTo>
                      <a:pt x="12975" y="206"/>
                    </a:lnTo>
                    <a:lnTo>
                      <a:pt x="19803" y="7129"/>
                    </a:lnTo>
                    <a:lnTo>
                      <a:pt x="35440" y="7129"/>
                    </a:lnTo>
                    <a:lnTo>
                      <a:pt x="37785" y="4753"/>
                    </a:lnTo>
                    <a:lnTo>
                      <a:pt x="41508" y="4753"/>
                    </a:lnTo>
                    <a:lnTo>
                      <a:pt x="42379" y="5609"/>
                    </a:lnTo>
                    <a:lnTo>
                      <a:pt x="42379" y="12120"/>
                    </a:lnTo>
                    <a:lnTo>
                      <a:pt x="45658" y="15336"/>
                    </a:lnTo>
                    <a:lnTo>
                      <a:pt x="45785" y="15193"/>
                    </a:lnTo>
                    <a:lnTo>
                      <a:pt x="42585" y="12025"/>
                    </a:lnTo>
                    <a:lnTo>
                      <a:pt x="42585" y="5529"/>
                    </a:lnTo>
                    <a:lnTo>
                      <a:pt x="41587" y="4563"/>
                    </a:lnTo>
                    <a:lnTo>
                      <a:pt x="37706" y="4563"/>
                    </a:lnTo>
                    <a:lnTo>
                      <a:pt x="35361" y="6939"/>
                    </a:lnTo>
                    <a:lnTo>
                      <a:pt x="19883" y="6939"/>
                    </a:lnTo>
                    <a:lnTo>
                      <a:pt x="130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" name="Google Shape;193;p5"/>
              <p:cNvSpPr/>
              <p:nvPr/>
            </p:nvSpPr>
            <p:spPr>
              <a:xfrm>
                <a:off x="2240775" y="4293825"/>
                <a:ext cx="1412000" cy="386175"/>
              </a:xfrm>
              <a:custGeom>
                <a:avLst/>
                <a:gdLst/>
                <a:ahLst/>
                <a:cxnLst/>
                <a:rect l="l" t="t" r="r" b="b"/>
                <a:pathLst>
                  <a:path w="56480" h="15447" extrusionOk="0">
                    <a:moveTo>
                      <a:pt x="1" y="0"/>
                    </a:moveTo>
                    <a:lnTo>
                      <a:pt x="1" y="206"/>
                    </a:lnTo>
                    <a:lnTo>
                      <a:pt x="21753" y="206"/>
                    </a:lnTo>
                    <a:lnTo>
                      <a:pt x="28565" y="6939"/>
                    </a:lnTo>
                    <a:lnTo>
                      <a:pt x="43077" y="6939"/>
                    </a:lnTo>
                    <a:lnTo>
                      <a:pt x="45437" y="4563"/>
                    </a:lnTo>
                    <a:lnTo>
                      <a:pt x="50554" y="4563"/>
                    </a:lnTo>
                    <a:lnTo>
                      <a:pt x="51378" y="5545"/>
                    </a:lnTo>
                    <a:lnTo>
                      <a:pt x="51378" y="12056"/>
                    </a:lnTo>
                    <a:lnTo>
                      <a:pt x="54737" y="15447"/>
                    </a:lnTo>
                    <a:lnTo>
                      <a:pt x="56480" y="15447"/>
                    </a:lnTo>
                    <a:lnTo>
                      <a:pt x="56480" y="15257"/>
                    </a:lnTo>
                    <a:lnTo>
                      <a:pt x="54816" y="15257"/>
                    </a:lnTo>
                    <a:lnTo>
                      <a:pt x="51584" y="11977"/>
                    </a:lnTo>
                    <a:lnTo>
                      <a:pt x="51584" y="5482"/>
                    </a:lnTo>
                    <a:lnTo>
                      <a:pt x="50649" y="4357"/>
                    </a:lnTo>
                    <a:lnTo>
                      <a:pt x="45358" y="4357"/>
                    </a:lnTo>
                    <a:lnTo>
                      <a:pt x="43013" y="6733"/>
                    </a:lnTo>
                    <a:lnTo>
                      <a:pt x="28676" y="6733"/>
                    </a:lnTo>
                    <a:lnTo>
                      <a:pt x="2183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2789325" y="4230050"/>
                <a:ext cx="532725" cy="192525"/>
              </a:xfrm>
              <a:custGeom>
                <a:avLst/>
                <a:gdLst/>
                <a:ahLst/>
                <a:cxnLst/>
                <a:rect l="l" t="t" r="r" b="b"/>
                <a:pathLst>
                  <a:path w="21309" h="7701" extrusionOk="0">
                    <a:moveTo>
                      <a:pt x="127" y="1"/>
                    </a:moveTo>
                    <a:lnTo>
                      <a:pt x="1" y="143"/>
                    </a:lnTo>
                    <a:lnTo>
                      <a:pt x="6655" y="6512"/>
                    </a:lnTo>
                    <a:lnTo>
                      <a:pt x="9395" y="6512"/>
                    </a:lnTo>
                    <a:lnTo>
                      <a:pt x="10314" y="5720"/>
                    </a:lnTo>
                    <a:lnTo>
                      <a:pt x="11566" y="5720"/>
                    </a:lnTo>
                    <a:lnTo>
                      <a:pt x="13578" y="7700"/>
                    </a:lnTo>
                    <a:lnTo>
                      <a:pt x="20042" y="7700"/>
                    </a:lnTo>
                    <a:lnTo>
                      <a:pt x="21309" y="6322"/>
                    </a:lnTo>
                    <a:lnTo>
                      <a:pt x="15812" y="6322"/>
                    </a:lnTo>
                    <a:lnTo>
                      <a:pt x="14655" y="5419"/>
                    </a:lnTo>
                    <a:lnTo>
                      <a:pt x="14528" y="5577"/>
                    </a:lnTo>
                    <a:lnTo>
                      <a:pt x="15764" y="6512"/>
                    </a:lnTo>
                    <a:lnTo>
                      <a:pt x="20850" y="6512"/>
                    </a:lnTo>
                    <a:lnTo>
                      <a:pt x="19931" y="7510"/>
                    </a:lnTo>
                    <a:lnTo>
                      <a:pt x="13657" y="7510"/>
                    </a:lnTo>
                    <a:lnTo>
                      <a:pt x="11645" y="5530"/>
                    </a:lnTo>
                    <a:lnTo>
                      <a:pt x="10235" y="5530"/>
                    </a:lnTo>
                    <a:lnTo>
                      <a:pt x="9316" y="6322"/>
                    </a:lnTo>
                    <a:lnTo>
                      <a:pt x="6734" y="6322"/>
                    </a:lnTo>
                    <a:lnTo>
                      <a:pt x="12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2367525" y="4264100"/>
                <a:ext cx="692350" cy="168375"/>
              </a:xfrm>
              <a:custGeom>
                <a:avLst/>
                <a:gdLst/>
                <a:ahLst/>
                <a:cxnLst/>
                <a:rect l="l" t="t" r="r" b="b"/>
                <a:pathLst>
                  <a:path w="27694" h="6735" extrusionOk="0">
                    <a:moveTo>
                      <a:pt x="0" y="1"/>
                    </a:moveTo>
                    <a:lnTo>
                      <a:pt x="0" y="207"/>
                    </a:lnTo>
                    <a:lnTo>
                      <a:pt x="16968" y="207"/>
                    </a:lnTo>
                    <a:lnTo>
                      <a:pt x="23558" y="6734"/>
                    </a:lnTo>
                    <a:lnTo>
                      <a:pt x="27693" y="6734"/>
                    </a:lnTo>
                    <a:lnTo>
                      <a:pt x="27693" y="6544"/>
                    </a:lnTo>
                    <a:lnTo>
                      <a:pt x="23638" y="6544"/>
                    </a:lnTo>
                    <a:lnTo>
                      <a:pt x="1704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3275700" y="4830100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28" y="0"/>
                      <a:pt x="0" y="412"/>
                      <a:pt x="0" y="935"/>
                    </a:cubicBezTo>
                    <a:cubicBezTo>
                      <a:pt x="0" y="1442"/>
                      <a:pt x="428" y="1854"/>
                      <a:pt x="935" y="1854"/>
                    </a:cubicBezTo>
                    <a:cubicBezTo>
                      <a:pt x="1442" y="1854"/>
                      <a:pt x="1870" y="1442"/>
                      <a:pt x="1870" y="935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7" name="Google Shape;197;p5"/>
              <p:cNvSpPr/>
              <p:nvPr/>
            </p:nvSpPr>
            <p:spPr>
              <a:xfrm>
                <a:off x="3835325" y="4745725"/>
                <a:ext cx="46375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70" extrusionOk="0">
                    <a:moveTo>
                      <a:pt x="936" y="1"/>
                    </a:moveTo>
                    <a:cubicBezTo>
                      <a:pt x="413" y="1"/>
                      <a:pt x="1" y="428"/>
                      <a:pt x="1" y="935"/>
                    </a:cubicBezTo>
                    <a:cubicBezTo>
                      <a:pt x="1" y="1442"/>
                      <a:pt x="413" y="1870"/>
                      <a:pt x="936" y="1870"/>
                    </a:cubicBezTo>
                    <a:cubicBezTo>
                      <a:pt x="1443" y="1870"/>
                      <a:pt x="1855" y="1442"/>
                      <a:pt x="1855" y="935"/>
                    </a:cubicBezTo>
                    <a:cubicBezTo>
                      <a:pt x="1855" y="428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8" name="Google Shape;198;p5"/>
              <p:cNvSpPr/>
              <p:nvPr/>
            </p:nvSpPr>
            <p:spPr>
              <a:xfrm>
                <a:off x="2419400" y="4344900"/>
                <a:ext cx="46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5" extrusionOk="0">
                    <a:moveTo>
                      <a:pt x="920" y="1"/>
                    </a:moveTo>
                    <a:cubicBezTo>
                      <a:pt x="413" y="1"/>
                      <a:pt x="1" y="413"/>
                      <a:pt x="1" y="936"/>
                    </a:cubicBezTo>
                    <a:cubicBezTo>
                      <a:pt x="1" y="1443"/>
                      <a:pt x="413" y="1854"/>
                      <a:pt x="920" y="1854"/>
                    </a:cubicBezTo>
                    <a:cubicBezTo>
                      <a:pt x="1442" y="1854"/>
                      <a:pt x="1854" y="1443"/>
                      <a:pt x="1854" y="936"/>
                    </a:cubicBezTo>
                    <a:cubicBezTo>
                      <a:pt x="1854" y="413"/>
                      <a:pt x="1442" y="1"/>
                      <a:pt x="92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3038050" y="4404325"/>
                <a:ext cx="467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4" extrusionOk="0">
                    <a:moveTo>
                      <a:pt x="936" y="0"/>
                    </a:moveTo>
                    <a:cubicBezTo>
                      <a:pt x="429" y="0"/>
                      <a:pt x="1" y="412"/>
                      <a:pt x="1" y="935"/>
                    </a:cubicBezTo>
                    <a:cubicBezTo>
                      <a:pt x="1" y="1442"/>
                      <a:pt x="429" y="1854"/>
                      <a:pt x="936" y="1854"/>
                    </a:cubicBezTo>
                    <a:cubicBezTo>
                      <a:pt x="1443" y="1854"/>
                      <a:pt x="1870" y="1442"/>
                      <a:pt x="1870" y="935"/>
                    </a:cubicBezTo>
                    <a:cubicBezTo>
                      <a:pt x="1870" y="412"/>
                      <a:pt x="1443" y="0"/>
                      <a:pt x="9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2750925" y="4192425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0"/>
                    </a:moveTo>
                    <a:cubicBezTo>
                      <a:pt x="428" y="0"/>
                      <a:pt x="0" y="412"/>
                      <a:pt x="0" y="935"/>
                    </a:cubicBezTo>
                    <a:cubicBezTo>
                      <a:pt x="0" y="1442"/>
                      <a:pt x="428" y="1854"/>
                      <a:pt x="935" y="1854"/>
                    </a:cubicBezTo>
                    <a:cubicBezTo>
                      <a:pt x="1442" y="1854"/>
                      <a:pt x="1869" y="1442"/>
                      <a:pt x="1869" y="935"/>
                    </a:cubicBezTo>
                    <a:cubicBezTo>
                      <a:pt x="1869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3374725" y="4592450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0"/>
                    </a:moveTo>
                    <a:cubicBezTo>
                      <a:pt x="428" y="0"/>
                      <a:pt x="0" y="412"/>
                      <a:pt x="0" y="935"/>
                    </a:cubicBezTo>
                    <a:cubicBezTo>
                      <a:pt x="0" y="1442"/>
                      <a:pt x="428" y="1854"/>
                      <a:pt x="935" y="1854"/>
                    </a:cubicBezTo>
                    <a:cubicBezTo>
                      <a:pt x="1442" y="1854"/>
                      <a:pt x="1869" y="1442"/>
                      <a:pt x="1869" y="935"/>
                    </a:cubicBezTo>
                    <a:cubicBezTo>
                      <a:pt x="1869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2" name="Google Shape;202;p5"/>
              <p:cNvSpPr/>
              <p:nvPr/>
            </p:nvSpPr>
            <p:spPr>
              <a:xfrm>
                <a:off x="3449175" y="467167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35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3" name="Google Shape;203;p5"/>
              <p:cNvSpPr/>
              <p:nvPr/>
            </p:nvSpPr>
            <p:spPr>
              <a:xfrm>
                <a:off x="3704250" y="4733450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206"/>
                    </a:moveTo>
                    <a:cubicBezTo>
                      <a:pt x="1473" y="206"/>
                      <a:pt x="1854" y="571"/>
                      <a:pt x="1854" y="1030"/>
                    </a:cubicBezTo>
                    <a:cubicBezTo>
                      <a:pt x="1854" y="1490"/>
                      <a:pt x="1473" y="1870"/>
                      <a:pt x="1030" y="1870"/>
                    </a:cubicBezTo>
                    <a:cubicBezTo>
                      <a:pt x="570" y="1870"/>
                      <a:pt x="190" y="1490"/>
                      <a:pt x="190" y="1030"/>
                    </a:cubicBezTo>
                    <a:cubicBezTo>
                      <a:pt x="190" y="571"/>
                      <a:pt x="570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6"/>
                      <a:pt x="0" y="1030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585"/>
                      <a:pt x="2060" y="1030"/>
                    </a:cubicBezTo>
                    <a:cubicBezTo>
                      <a:pt x="2060" y="460"/>
                      <a:pt x="1584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4" name="Google Shape;204;p5"/>
              <p:cNvSpPr/>
              <p:nvPr/>
            </p:nvSpPr>
            <p:spPr>
              <a:xfrm>
                <a:off x="3649575" y="4649075"/>
                <a:ext cx="51525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77" extrusionOk="0">
                    <a:moveTo>
                      <a:pt x="1031" y="207"/>
                    </a:moveTo>
                    <a:cubicBezTo>
                      <a:pt x="1490" y="207"/>
                      <a:pt x="1870" y="587"/>
                      <a:pt x="1870" y="1047"/>
                    </a:cubicBezTo>
                    <a:cubicBezTo>
                      <a:pt x="1870" y="1490"/>
                      <a:pt x="1490" y="1870"/>
                      <a:pt x="1031" y="1870"/>
                    </a:cubicBezTo>
                    <a:cubicBezTo>
                      <a:pt x="571" y="1870"/>
                      <a:pt x="207" y="1490"/>
                      <a:pt x="207" y="1047"/>
                    </a:cubicBezTo>
                    <a:cubicBezTo>
                      <a:pt x="207" y="587"/>
                      <a:pt x="571" y="207"/>
                      <a:pt x="1031" y="207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92"/>
                      <a:pt x="1" y="1047"/>
                    </a:cubicBezTo>
                    <a:cubicBezTo>
                      <a:pt x="1" y="1617"/>
                      <a:pt x="476" y="2076"/>
                      <a:pt x="1031" y="2076"/>
                    </a:cubicBezTo>
                    <a:cubicBezTo>
                      <a:pt x="1601" y="2076"/>
                      <a:pt x="2060" y="1601"/>
                      <a:pt x="2060" y="1047"/>
                    </a:cubicBezTo>
                    <a:cubicBezTo>
                      <a:pt x="2060" y="460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3575525" y="4688700"/>
                <a:ext cx="51500" cy="519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76" extrusionOk="0">
                    <a:moveTo>
                      <a:pt x="1030" y="206"/>
                    </a:moveTo>
                    <a:cubicBezTo>
                      <a:pt x="1474" y="206"/>
                      <a:pt x="1854" y="586"/>
                      <a:pt x="1854" y="1046"/>
                    </a:cubicBezTo>
                    <a:cubicBezTo>
                      <a:pt x="1854" y="1489"/>
                      <a:pt x="1474" y="1870"/>
                      <a:pt x="1030" y="1870"/>
                    </a:cubicBezTo>
                    <a:cubicBezTo>
                      <a:pt x="571" y="1870"/>
                      <a:pt x="190" y="1489"/>
                      <a:pt x="190" y="1046"/>
                    </a:cubicBezTo>
                    <a:cubicBezTo>
                      <a:pt x="190" y="586"/>
                      <a:pt x="571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91"/>
                      <a:pt x="0" y="1046"/>
                    </a:cubicBezTo>
                    <a:cubicBezTo>
                      <a:pt x="0" y="1616"/>
                      <a:pt x="475" y="2076"/>
                      <a:pt x="1030" y="2076"/>
                    </a:cubicBezTo>
                    <a:cubicBezTo>
                      <a:pt x="1600" y="2076"/>
                      <a:pt x="2060" y="1600"/>
                      <a:pt x="2060" y="1046"/>
                    </a:cubicBezTo>
                    <a:cubicBezTo>
                      <a:pt x="2060" y="460"/>
                      <a:pt x="1584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3110150" y="4327475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07"/>
                    </a:moveTo>
                    <a:cubicBezTo>
                      <a:pt x="1474" y="207"/>
                      <a:pt x="1854" y="571"/>
                      <a:pt x="1854" y="1031"/>
                    </a:cubicBezTo>
                    <a:cubicBezTo>
                      <a:pt x="1854" y="1490"/>
                      <a:pt x="1474" y="1870"/>
                      <a:pt x="1030" y="1870"/>
                    </a:cubicBezTo>
                    <a:cubicBezTo>
                      <a:pt x="571" y="1870"/>
                      <a:pt x="190" y="1490"/>
                      <a:pt x="190" y="1031"/>
                    </a:cubicBezTo>
                    <a:cubicBezTo>
                      <a:pt x="190" y="571"/>
                      <a:pt x="571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585"/>
                      <a:pt x="2060" y="1031"/>
                    </a:cubicBezTo>
                    <a:cubicBezTo>
                      <a:pt x="2060" y="460"/>
                      <a:pt x="1600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2191675" y="4270450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206"/>
                    </a:moveTo>
                    <a:cubicBezTo>
                      <a:pt x="1490" y="206"/>
                      <a:pt x="1854" y="587"/>
                      <a:pt x="1854" y="1030"/>
                    </a:cubicBezTo>
                    <a:cubicBezTo>
                      <a:pt x="1854" y="1490"/>
                      <a:pt x="1490" y="1870"/>
                      <a:pt x="1030" y="1870"/>
                    </a:cubicBezTo>
                    <a:cubicBezTo>
                      <a:pt x="571" y="1870"/>
                      <a:pt x="190" y="1490"/>
                      <a:pt x="190" y="1030"/>
                    </a:cubicBezTo>
                    <a:cubicBezTo>
                      <a:pt x="190" y="587"/>
                      <a:pt x="571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6"/>
                      <a:pt x="0" y="1030"/>
                    </a:cubicBezTo>
                    <a:cubicBezTo>
                      <a:pt x="0" y="1616"/>
                      <a:pt x="476" y="2060"/>
                      <a:pt x="1030" y="2060"/>
                    </a:cubicBezTo>
                    <a:cubicBezTo>
                      <a:pt x="1585" y="2060"/>
                      <a:pt x="2060" y="1616"/>
                      <a:pt x="2060" y="1030"/>
                    </a:cubicBezTo>
                    <a:cubicBezTo>
                      <a:pt x="2060" y="460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2318400" y="423600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1" y="222"/>
                    </a:moveTo>
                    <a:cubicBezTo>
                      <a:pt x="1490" y="222"/>
                      <a:pt x="1855" y="586"/>
                      <a:pt x="1855" y="1046"/>
                    </a:cubicBezTo>
                    <a:cubicBezTo>
                      <a:pt x="1855" y="1505"/>
                      <a:pt x="1490" y="1885"/>
                      <a:pt x="1031" y="1885"/>
                    </a:cubicBezTo>
                    <a:cubicBezTo>
                      <a:pt x="571" y="1885"/>
                      <a:pt x="191" y="1505"/>
                      <a:pt x="191" y="1046"/>
                    </a:cubicBezTo>
                    <a:cubicBezTo>
                      <a:pt x="191" y="586"/>
                      <a:pt x="571" y="222"/>
                      <a:pt x="1031" y="222"/>
                    </a:cubicBezTo>
                    <a:close/>
                    <a:moveTo>
                      <a:pt x="1031" y="0"/>
                    </a:moveTo>
                    <a:cubicBezTo>
                      <a:pt x="460" y="0"/>
                      <a:pt x="1" y="475"/>
                      <a:pt x="1" y="1030"/>
                    </a:cubicBezTo>
                    <a:cubicBezTo>
                      <a:pt x="1" y="1600"/>
                      <a:pt x="476" y="2060"/>
                      <a:pt x="1031" y="2060"/>
                    </a:cubicBezTo>
                    <a:cubicBezTo>
                      <a:pt x="1601" y="2060"/>
                      <a:pt x="2060" y="1600"/>
                      <a:pt x="2060" y="1030"/>
                    </a:cubicBezTo>
                    <a:cubicBezTo>
                      <a:pt x="2060" y="444"/>
                      <a:pt x="1585" y="0"/>
                      <a:pt x="10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2383750" y="4433225"/>
                <a:ext cx="51525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77" extrusionOk="0">
                    <a:moveTo>
                      <a:pt x="1031" y="223"/>
                    </a:moveTo>
                    <a:cubicBezTo>
                      <a:pt x="1490" y="223"/>
                      <a:pt x="1855" y="587"/>
                      <a:pt x="1855" y="1062"/>
                    </a:cubicBezTo>
                    <a:cubicBezTo>
                      <a:pt x="1855" y="1522"/>
                      <a:pt x="1490" y="1886"/>
                      <a:pt x="1031" y="1886"/>
                    </a:cubicBezTo>
                    <a:cubicBezTo>
                      <a:pt x="571" y="1886"/>
                      <a:pt x="191" y="1522"/>
                      <a:pt x="191" y="1062"/>
                    </a:cubicBezTo>
                    <a:cubicBezTo>
                      <a:pt x="191" y="603"/>
                      <a:pt x="571" y="223"/>
                      <a:pt x="1031" y="223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92"/>
                      <a:pt x="1" y="1031"/>
                    </a:cubicBezTo>
                    <a:cubicBezTo>
                      <a:pt x="1" y="1617"/>
                      <a:pt x="476" y="2076"/>
                      <a:pt x="1031" y="2076"/>
                    </a:cubicBezTo>
                    <a:cubicBezTo>
                      <a:pt x="1601" y="2076"/>
                      <a:pt x="2060" y="1617"/>
                      <a:pt x="2060" y="1031"/>
                    </a:cubicBezTo>
                    <a:cubicBezTo>
                      <a:pt x="2060" y="460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210" name="Google Shape;210;p5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678750" y="416655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5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8194800" y="370562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7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7"/>
          <p:cNvSpPr txBox="1">
            <a:spLocks noGrp="1"/>
          </p:cNvSpPr>
          <p:nvPr>
            <p:ph type="title"/>
          </p:nvPr>
        </p:nvSpPr>
        <p:spPr>
          <a:xfrm>
            <a:off x="3974167" y="788525"/>
            <a:ext cx="4175700" cy="120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7"/>
          <p:cNvSpPr txBox="1">
            <a:spLocks noGrp="1"/>
          </p:cNvSpPr>
          <p:nvPr>
            <p:ph type="body" idx="1"/>
          </p:nvPr>
        </p:nvSpPr>
        <p:spPr>
          <a:xfrm>
            <a:off x="3974169" y="1990075"/>
            <a:ext cx="4175700" cy="23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AutoNum type="arabicPeriod"/>
              <a:defRPr/>
            </a:lvl1pPr>
            <a:lvl2pPr marL="914400" lvl="1" indent="-3048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romanLcPeriod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rabicPeriod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rabicPeriod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lphaLcPeriod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54" name="Google Shape;254;p7"/>
          <p:cNvSpPr>
            <a:spLocks noGrp="1"/>
          </p:cNvSpPr>
          <p:nvPr>
            <p:ph type="pic" idx="2"/>
          </p:nvPr>
        </p:nvSpPr>
        <p:spPr>
          <a:xfrm>
            <a:off x="994131" y="694950"/>
            <a:ext cx="2540700" cy="3753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255" name="Google Shape;255;p7"/>
          <p:cNvGrpSpPr/>
          <p:nvPr/>
        </p:nvGrpSpPr>
        <p:grpSpPr>
          <a:xfrm>
            <a:off x="-1776656" y="986429"/>
            <a:ext cx="3025131" cy="1757025"/>
            <a:chOff x="-1776656" y="986429"/>
            <a:chExt cx="3025131" cy="1757025"/>
          </a:xfrm>
        </p:grpSpPr>
        <p:grpSp>
          <p:nvGrpSpPr>
            <p:cNvPr id="256" name="Google Shape;256;p7"/>
            <p:cNvGrpSpPr/>
            <p:nvPr/>
          </p:nvGrpSpPr>
          <p:grpSpPr>
            <a:xfrm>
              <a:off x="-1776656" y="986429"/>
              <a:ext cx="2590356" cy="1757025"/>
              <a:chOff x="-1776656" y="986429"/>
              <a:chExt cx="2590356" cy="1757025"/>
            </a:xfrm>
          </p:grpSpPr>
          <p:grpSp>
            <p:nvGrpSpPr>
              <p:cNvPr id="257" name="Google Shape;257;p7"/>
              <p:cNvGrpSpPr/>
              <p:nvPr/>
            </p:nvGrpSpPr>
            <p:grpSpPr>
              <a:xfrm flipH="1">
                <a:off x="-1776656" y="986429"/>
                <a:ext cx="2590356" cy="1757025"/>
                <a:chOff x="2280775" y="570800"/>
                <a:chExt cx="1702725" cy="1154950"/>
              </a:xfrm>
            </p:grpSpPr>
            <p:sp>
              <p:nvSpPr>
                <p:cNvPr id="258" name="Google Shape;258;p7"/>
                <p:cNvSpPr/>
                <p:nvPr/>
              </p:nvSpPr>
              <p:spPr>
                <a:xfrm>
                  <a:off x="2562775" y="1179175"/>
                  <a:ext cx="1420725" cy="546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29" h="21863" extrusionOk="0">
                      <a:moveTo>
                        <a:pt x="143" y="0"/>
                      </a:moveTo>
                      <a:lnTo>
                        <a:pt x="1" y="143"/>
                      </a:lnTo>
                      <a:lnTo>
                        <a:pt x="777" y="871"/>
                      </a:lnTo>
                      <a:lnTo>
                        <a:pt x="777" y="6495"/>
                      </a:lnTo>
                      <a:lnTo>
                        <a:pt x="15843" y="21831"/>
                      </a:lnTo>
                      <a:lnTo>
                        <a:pt x="15875" y="21863"/>
                      </a:lnTo>
                      <a:lnTo>
                        <a:pt x="56828" y="21863"/>
                      </a:lnTo>
                      <a:lnTo>
                        <a:pt x="56828" y="21673"/>
                      </a:lnTo>
                      <a:lnTo>
                        <a:pt x="15954" y="21673"/>
                      </a:lnTo>
                      <a:lnTo>
                        <a:pt x="983" y="6416"/>
                      </a:lnTo>
                      <a:lnTo>
                        <a:pt x="983" y="776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59" name="Google Shape;259;p7"/>
                <p:cNvSpPr/>
                <p:nvPr/>
              </p:nvSpPr>
              <p:spPr>
                <a:xfrm>
                  <a:off x="2385350" y="1087275"/>
                  <a:ext cx="1598150" cy="57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26" h="22973" extrusionOk="0">
                      <a:moveTo>
                        <a:pt x="1901" y="1"/>
                      </a:moveTo>
                      <a:lnTo>
                        <a:pt x="0" y="1886"/>
                      </a:lnTo>
                      <a:lnTo>
                        <a:pt x="127" y="2013"/>
                      </a:lnTo>
                      <a:lnTo>
                        <a:pt x="1981" y="191"/>
                      </a:lnTo>
                      <a:lnTo>
                        <a:pt x="9363" y="191"/>
                      </a:lnTo>
                      <a:lnTo>
                        <a:pt x="9854" y="824"/>
                      </a:lnTo>
                      <a:lnTo>
                        <a:pt x="9854" y="8096"/>
                      </a:lnTo>
                      <a:lnTo>
                        <a:pt x="24636" y="22972"/>
                      </a:lnTo>
                      <a:lnTo>
                        <a:pt x="63925" y="22972"/>
                      </a:lnTo>
                      <a:lnTo>
                        <a:pt x="63925" y="22766"/>
                      </a:lnTo>
                      <a:lnTo>
                        <a:pt x="24715" y="22766"/>
                      </a:lnTo>
                      <a:lnTo>
                        <a:pt x="10060" y="8017"/>
                      </a:lnTo>
                      <a:lnTo>
                        <a:pt x="10060" y="745"/>
                      </a:lnTo>
                      <a:lnTo>
                        <a:pt x="9458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0" name="Google Shape;260;p7"/>
                <p:cNvSpPr/>
                <p:nvPr/>
              </p:nvSpPr>
              <p:spPr>
                <a:xfrm>
                  <a:off x="2329900" y="1057575"/>
                  <a:ext cx="1653600" cy="57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44" h="23163" extrusionOk="0">
                      <a:moveTo>
                        <a:pt x="0" y="0"/>
                      </a:moveTo>
                      <a:lnTo>
                        <a:pt x="0" y="190"/>
                      </a:lnTo>
                      <a:lnTo>
                        <a:pt x="12278" y="190"/>
                      </a:lnTo>
                      <a:lnTo>
                        <a:pt x="13070" y="808"/>
                      </a:lnTo>
                      <a:lnTo>
                        <a:pt x="13070" y="8777"/>
                      </a:lnTo>
                      <a:lnTo>
                        <a:pt x="27297" y="23131"/>
                      </a:lnTo>
                      <a:lnTo>
                        <a:pt x="27329" y="23162"/>
                      </a:lnTo>
                      <a:lnTo>
                        <a:pt x="66143" y="23162"/>
                      </a:lnTo>
                      <a:lnTo>
                        <a:pt x="66143" y="22972"/>
                      </a:lnTo>
                      <a:lnTo>
                        <a:pt x="27408" y="22972"/>
                      </a:lnTo>
                      <a:lnTo>
                        <a:pt x="13261" y="8698"/>
                      </a:lnTo>
                      <a:lnTo>
                        <a:pt x="13261" y="713"/>
                      </a:lnTo>
                      <a:lnTo>
                        <a:pt x="1232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1" name="Google Shape;261;p7"/>
                <p:cNvSpPr/>
                <p:nvPr/>
              </p:nvSpPr>
              <p:spPr>
                <a:xfrm>
                  <a:off x="2547725" y="1017975"/>
                  <a:ext cx="1435775" cy="59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431" h="23955" extrusionOk="0">
                      <a:moveTo>
                        <a:pt x="1" y="0"/>
                      </a:moveTo>
                      <a:lnTo>
                        <a:pt x="1" y="190"/>
                      </a:lnTo>
                      <a:lnTo>
                        <a:pt x="4310" y="190"/>
                      </a:lnTo>
                      <a:lnTo>
                        <a:pt x="5340" y="1172"/>
                      </a:lnTo>
                      <a:lnTo>
                        <a:pt x="5340" y="9854"/>
                      </a:lnTo>
                      <a:lnTo>
                        <a:pt x="19059" y="23922"/>
                      </a:lnTo>
                      <a:lnTo>
                        <a:pt x="19091" y="23954"/>
                      </a:lnTo>
                      <a:lnTo>
                        <a:pt x="57430" y="23954"/>
                      </a:lnTo>
                      <a:lnTo>
                        <a:pt x="57430" y="23764"/>
                      </a:lnTo>
                      <a:lnTo>
                        <a:pt x="19186" y="23764"/>
                      </a:lnTo>
                      <a:lnTo>
                        <a:pt x="5546" y="9775"/>
                      </a:lnTo>
                      <a:lnTo>
                        <a:pt x="5546" y="1093"/>
                      </a:lnTo>
                      <a:lnTo>
                        <a:pt x="438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2" name="Google Shape;262;p7"/>
                <p:cNvSpPr/>
                <p:nvPr/>
              </p:nvSpPr>
              <p:spPr>
                <a:xfrm>
                  <a:off x="2442775" y="978350"/>
                  <a:ext cx="1540725" cy="61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29" h="24557" extrusionOk="0">
                      <a:moveTo>
                        <a:pt x="0" y="1"/>
                      </a:moveTo>
                      <a:lnTo>
                        <a:pt x="0" y="191"/>
                      </a:lnTo>
                      <a:lnTo>
                        <a:pt x="9126" y="191"/>
                      </a:lnTo>
                      <a:lnTo>
                        <a:pt x="10330" y="1522"/>
                      </a:lnTo>
                      <a:lnTo>
                        <a:pt x="10330" y="10948"/>
                      </a:lnTo>
                      <a:lnTo>
                        <a:pt x="23733" y="24509"/>
                      </a:lnTo>
                      <a:lnTo>
                        <a:pt x="23780" y="24557"/>
                      </a:lnTo>
                      <a:lnTo>
                        <a:pt x="61628" y="24557"/>
                      </a:lnTo>
                      <a:lnTo>
                        <a:pt x="61628" y="24351"/>
                      </a:lnTo>
                      <a:lnTo>
                        <a:pt x="23859" y="24351"/>
                      </a:lnTo>
                      <a:lnTo>
                        <a:pt x="10536" y="10869"/>
                      </a:lnTo>
                      <a:lnTo>
                        <a:pt x="10536" y="1442"/>
                      </a:lnTo>
                      <a:lnTo>
                        <a:pt x="920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" name="Google Shape;263;p7"/>
                <p:cNvSpPr/>
                <p:nvPr/>
              </p:nvSpPr>
              <p:spPr>
                <a:xfrm>
                  <a:off x="2676850" y="934800"/>
                  <a:ext cx="1306650" cy="63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266" h="25507" extrusionOk="0">
                      <a:moveTo>
                        <a:pt x="143" y="0"/>
                      </a:moveTo>
                      <a:lnTo>
                        <a:pt x="0" y="143"/>
                      </a:lnTo>
                      <a:lnTo>
                        <a:pt x="1965" y="2060"/>
                      </a:lnTo>
                      <a:lnTo>
                        <a:pt x="1965" y="12183"/>
                      </a:lnTo>
                      <a:lnTo>
                        <a:pt x="14845" y="25459"/>
                      </a:lnTo>
                      <a:lnTo>
                        <a:pt x="14892" y="25507"/>
                      </a:lnTo>
                      <a:lnTo>
                        <a:pt x="52265" y="25507"/>
                      </a:lnTo>
                      <a:lnTo>
                        <a:pt x="52265" y="25301"/>
                      </a:lnTo>
                      <a:lnTo>
                        <a:pt x="14972" y="25301"/>
                      </a:lnTo>
                      <a:lnTo>
                        <a:pt x="2155" y="12104"/>
                      </a:lnTo>
                      <a:lnTo>
                        <a:pt x="2155" y="198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" name="Google Shape;264;p7"/>
                <p:cNvSpPr/>
                <p:nvPr/>
              </p:nvSpPr>
              <p:spPr>
                <a:xfrm>
                  <a:off x="2508525" y="824675"/>
                  <a:ext cx="1474975" cy="72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99" h="28914" extrusionOk="0">
                      <a:moveTo>
                        <a:pt x="3391" y="1"/>
                      </a:moveTo>
                      <a:lnTo>
                        <a:pt x="0" y="3439"/>
                      </a:lnTo>
                      <a:lnTo>
                        <a:pt x="143" y="3565"/>
                      </a:lnTo>
                      <a:lnTo>
                        <a:pt x="3470" y="207"/>
                      </a:lnTo>
                      <a:lnTo>
                        <a:pt x="6337" y="207"/>
                      </a:lnTo>
                      <a:lnTo>
                        <a:pt x="9490" y="3407"/>
                      </a:lnTo>
                      <a:lnTo>
                        <a:pt x="9490" y="16081"/>
                      </a:lnTo>
                      <a:lnTo>
                        <a:pt x="22085" y="28882"/>
                      </a:lnTo>
                      <a:lnTo>
                        <a:pt x="22101" y="28914"/>
                      </a:lnTo>
                      <a:lnTo>
                        <a:pt x="58998" y="28914"/>
                      </a:lnTo>
                      <a:lnTo>
                        <a:pt x="58998" y="28724"/>
                      </a:lnTo>
                      <a:lnTo>
                        <a:pt x="22180" y="28724"/>
                      </a:lnTo>
                      <a:lnTo>
                        <a:pt x="9680" y="16002"/>
                      </a:lnTo>
                      <a:lnTo>
                        <a:pt x="9680" y="3328"/>
                      </a:lnTo>
                      <a:lnTo>
                        <a:pt x="6417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5" name="Google Shape;265;p7"/>
                <p:cNvSpPr/>
                <p:nvPr/>
              </p:nvSpPr>
              <p:spPr>
                <a:xfrm>
                  <a:off x="2413850" y="804875"/>
                  <a:ext cx="1569650" cy="71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86" h="28724" extrusionOk="0">
                      <a:moveTo>
                        <a:pt x="7178" y="1"/>
                      </a:moveTo>
                      <a:lnTo>
                        <a:pt x="4738" y="2377"/>
                      </a:lnTo>
                      <a:lnTo>
                        <a:pt x="1" y="2377"/>
                      </a:lnTo>
                      <a:lnTo>
                        <a:pt x="1" y="2583"/>
                      </a:lnTo>
                      <a:lnTo>
                        <a:pt x="4817" y="2583"/>
                      </a:lnTo>
                      <a:lnTo>
                        <a:pt x="7257" y="207"/>
                      </a:lnTo>
                      <a:lnTo>
                        <a:pt x="10901" y="207"/>
                      </a:lnTo>
                      <a:lnTo>
                        <a:pt x="14259" y="3597"/>
                      </a:lnTo>
                      <a:lnTo>
                        <a:pt x="14259" y="16382"/>
                      </a:lnTo>
                      <a:lnTo>
                        <a:pt x="26347" y="28676"/>
                      </a:lnTo>
                      <a:lnTo>
                        <a:pt x="26363" y="28723"/>
                      </a:lnTo>
                      <a:lnTo>
                        <a:pt x="62785" y="28723"/>
                      </a:lnTo>
                      <a:lnTo>
                        <a:pt x="62785" y="28517"/>
                      </a:lnTo>
                      <a:lnTo>
                        <a:pt x="26442" y="28517"/>
                      </a:lnTo>
                      <a:lnTo>
                        <a:pt x="14465" y="16303"/>
                      </a:lnTo>
                      <a:lnTo>
                        <a:pt x="14465" y="3502"/>
                      </a:lnTo>
                      <a:lnTo>
                        <a:pt x="10964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6" name="Google Shape;266;p7"/>
                <p:cNvSpPr/>
                <p:nvPr/>
              </p:nvSpPr>
              <p:spPr>
                <a:xfrm>
                  <a:off x="2946975" y="1316600"/>
                  <a:ext cx="1036525" cy="166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61" h="6671" extrusionOk="0">
                      <a:moveTo>
                        <a:pt x="143" y="0"/>
                      </a:moveTo>
                      <a:lnTo>
                        <a:pt x="0" y="127"/>
                      </a:lnTo>
                      <a:lnTo>
                        <a:pt x="6559" y="6670"/>
                      </a:lnTo>
                      <a:lnTo>
                        <a:pt x="41460" y="6670"/>
                      </a:lnTo>
                      <a:lnTo>
                        <a:pt x="41460" y="6464"/>
                      </a:lnTo>
                      <a:lnTo>
                        <a:pt x="6638" y="6464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7" name="Google Shape;267;p7"/>
                <p:cNvSpPr/>
                <p:nvPr/>
              </p:nvSpPr>
              <p:spPr>
                <a:xfrm>
                  <a:off x="2770325" y="666250"/>
                  <a:ext cx="1213175" cy="75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27" h="30102" extrusionOk="0">
                      <a:moveTo>
                        <a:pt x="0" y="1"/>
                      </a:moveTo>
                      <a:lnTo>
                        <a:pt x="0" y="2979"/>
                      </a:lnTo>
                      <a:lnTo>
                        <a:pt x="2377" y="5292"/>
                      </a:lnTo>
                      <a:lnTo>
                        <a:pt x="2377" y="19725"/>
                      </a:lnTo>
                      <a:lnTo>
                        <a:pt x="13039" y="30102"/>
                      </a:lnTo>
                      <a:lnTo>
                        <a:pt x="48526" y="30102"/>
                      </a:lnTo>
                      <a:lnTo>
                        <a:pt x="48526" y="29912"/>
                      </a:lnTo>
                      <a:lnTo>
                        <a:pt x="13118" y="29912"/>
                      </a:lnTo>
                      <a:lnTo>
                        <a:pt x="2583" y="19630"/>
                      </a:lnTo>
                      <a:lnTo>
                        <a:pt x="2583" y="5213"/>
                      </a:lnTo>
                      <a:lnTo>
                        <a:pt x="206" y="2900"/>
                      </a:lnTo>
                      <a:lnTo>
                        <a:pt x="206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8" name="Google Shape;268;p7"/>
                <p:cNvSpPr/>
                <p:nvPr/>
              </p:nvSpPr>
              <p:spPr>
                <a:xfrm>
                  <a:off x="2864575" y="798150"/>
                  <a:ext cx="1118925" cy="60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57" h="24240" extrusionOk="0">
                      <a:moveTo>
                        <a:pt x="1" y="0"/>
                      </a:moveTo>
                      <a:lnTo>
                        <a:pt x="1" y="14132"/>
                      </a:lnTo>
                      <a:lnTo>
                        <a:pt x="10140" y="24240"/>
                      </a:lnTo>
                      <a:lnTo>
                        <a:pt x="44756" y="24240"/>
                      </a:lnTo>
                      <a:lnTo>
                        <a:pt x="44756" y="24034"/>
                      </a:lnTo>
                      <a:lnTo>
                        <a:pt x="10219" y="24034"/>
                      </a:lnTo>
                      <a:lnTo>
                        <a:pt x="191" y="14053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9" name="Google Shape;269;p7"/>
                <p:cNvSpPr/>
                <p:nvPr/>
              </p:nvSpPr>
              <p:spPr>
                <a:xfrm>
                  <a:off x="2857050" y="695175"/>
                  <a:ext cx="1126450" cy="684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58" h="27361" extrusionOk="0">
                      <a:moveTo>
                        <a:pt x="143" y="0"/>
                      </a:moveTo>
                      <a:lnTo>
                        <a:pt x="1" y="143"/>
                      </a:lnTo>
                      <a:lnTo>
                        <a:pt x="1680" y="1901"/>
                      </a:lnTo>
                      <a:lnTo>
                        <a:pt x="1680" y="17760"/>
                      </a:lnTo>
                      <a:lnTo>
                        <a:pt x="11503" y="27361"/>
                      </a:lnTo>
                      <a:lnTo>
                        <a:pt x="45057" y="27361"/>
                      </a:lnTo>
                      <a:lnTo>
                        <a:pt x="45057" y="27170"/>
                      </a:lnTo>
                      <a:lnTo>
                        <a:pt x="11582" y="27170"/>
                      </a:lnTo>
                      <a:lnTo>
                        <a:pt x="1886" y="17681"/>
                      </a:lnTo>
                      <a:lnTo>
                        <a:pt x="1886" y="1822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0" name="Google Shape;270;p7"/>
                <p:cNvSpPr/>
                <p:nvPr/>
              </p:nvSpPr>
              <p:spPr>
                <a:xfrm>
                  <a:off x="2567525" y="596950"/>
                  <a:ext cx="1415975" cy="72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639" h="29120" extrusionOk="0">
                      <a:moveTo>
                        <a:pt x="1" y="0"/>
                      </a:moveTo>
                      <a:lnTo>
                        <a:pt x="1" y="206"/>
                      </a:lnTo>
                      <a:lnTo>
                        <a:pt x="12247" y="206"/>
                      </a:lnTo>
                      <a:lnTo>
                        <a:pt x="15241" y="3296"/>
                      </a:lnTo>
                      <a:lnTo>
                        <a:pt x="15241" y="20279"/>
                      </a:lnTo>
                      <a:lnTo>
                        <a:pt x="24256" y="29119"/>
                      </a:lnTo>
                      <a:lnTo>
                        <a:pt x="56638" y="29119"/>
                      </a:lnTo>
                      <a:lnTo>
                        <a:pt x="56638" y="28913"/>
                      </a:lnTo>
                      <a:lnTo>
                        <a:pt x="24335" y="28913"/>
                      </a:lnTo>
                      <a:lnTo>
                        <a:pt x="15447" y="20200"/>
                      </a:lnTo>
                      <a:lnTo>
                        <a:pt x="15447" y="3216"/>
                      </a:lnTo>
                      <a:lnTo>
                        <a:pt x="1232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1" name="Google Shape;271;p7"/>
                <p:cNvSpPr/>
                <p:nvPr/>
              </p:nvSpPr>
              <p:spPr>
                <a:xfrm>
                  <a:off x="2357225" y="1123325"/>
                  <a:ext cx="46750" cy="4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0" h="1854" extrusionOk="0">
                      <a:moveTo>
                        <a:pt x="935" y="0"/>
                      </a:moveTo>
                      <a:cubicBezTo>
                        <a:pt x="428" y="0"/>
                        <a:pt x="1" y="412"/>
                        <a:pt x="1" y="935"/>
                      </a:cubicBezTo>
                      <a:cubicBezTo>
                        <a:pt x="1" y="1442"/>
                        <a:pt x="428" y="1854"/>
                        <a:pt x="935" y="1854"/>
                      </a:cubicBezTo>
                      <a:cubicBezTo>
                        <a:pt x="1458" y="1854"/>
                        <a:pt x="1870" y="1442"/>
                        <a:pt x="1870" y="935"/>
                      </a:cubicBezTo>
                      <a:cubicBezTo>
                        <a:pt x="1870" y="412"/>
                        <a:pt x="1458" y="0"/>
                        <a:pt x="93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2" name="Google Shape;272;p7"/>
                <p:cNvSpPr/>
                <p:nvPr/>
              </p:nvSpPr>
              <p:spPr>
                <a:xfrm>
                  <a:off x="2748525" y="633375"/>
                  <a:ext cx="46775" cy="4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1" h="1855" extrusionOk="0">
                      <a:moveTo>
                        <a:pt x="936" y="1"/>
                      </a:moveTo>
                      <a:cubicBezTo>
                        <a:pt x="413" y="1"/>
                        <a:pt x="1" y="413"/>
                        <a:pt x="1" y="920"/>
                      </a:cubicBezTo>
                      <a:cubicBezTo>
                        <a:pt x="1" y="1443"/>
                        <a:pt x="413" y="1854"/>
                        <a:pt x="936" y="1854"/>
                      </a:cubicBezTo>
                      <a:cubicBezTo>
                        <a:pt x="1443" y="1854"/>
                        <a:pt x="1870" y="1443"/>
                        <a:pt x="1870" y="920"/>
                      </a:cubicBezTo>
                      <a:cubicBezTo>
                        <a:pt x="1870" y="413"/>
                        <a:pt x="1443" y="1"/>
                        <a:pt x="93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3" name="Google Shape;273;p7"/>
                <p:cNvSpPr/>
                <p:nvPr/>
              </p:nvSpPr>
              <p:spPr>
                <a:xfrm>
                  <a:off x="2842800" y="682900"/>
                  <a:ext cx="46375" cy="4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54" extrusionOk="0">
                      <a:moveTo>
                        <a:pt x="919" y="0"/>
                      </a:moveTo>
                      <a:cubicBezTo>
                        <a:pt x="412" y="0"/>
                        <a:pt x="0" y="412"/>
                        <a:pt x="0" y="919"/>
                      </a:cubicBezTo>
                      <a:cubicBezTo>
                        <a:pt x="0" y="1442"/>
                        <a:pt x="412" y="1854"/>
                        <a:pt x="919" y="1854"/>
                      </a:cubicBezTo>
                      <a:cubicBezTo>
                        <a:pt x="1442" y="1854"/>
                        <a:pt x="1854" y="1442"/>
                        <a:pt x="1854" y="919"/>
                      </a:cubicBezTo>
                      <a:cubicBezTo>
                        <a:pt x="1854" y="412"/>
                        <a:pt x="1442" y="0"/>
                        <a:pt x="91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4" name="Google Shape;274;p7"/>
                <p:cNvSpPr/>
                <p:nvPr/>
              </p:nvSpPr>
              <p:spPr>
                <a:xfrm>
                  <a:off x="2530700" y="1148275"/>
                  <a:ext cx="46375" cy="4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54" extrusionOk="0">
                      <a:moveTo>
                        <a:pt x="935" y="0"/>
                      </a:moveTo>
                      <a:cubicBezTo>
                        <a:pt x="412" y="0"/>
                        <a:pt x="1" y="412"/>
                        <a:pt x="1" y="919"/>
                      </a:cubicBezTo>
                      <a:cubicBezTo>
                        <a:pt x="1" y="1442"/>
                        <a:pt x="412" y="1854"/>
                        <a:pt x="935" y="1854"/>
                      </a:cubicBezTo>
                      <a:cubicBezTo>
                        <a:pt x="1442" y="1854"/>
                        <a:pt x="1854" y="1442"/>
                        <a:pt x="1854" y="919"/>
                      </a:cubicBezTo>
                      <a:cubicBezTo>
                        <a:pt x="1854" y="412"/>
                        <a:pt x="1442" y="0"/>
                        <a:pt x="93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5" name="Google Shape;275;p7"/>
                <p:cNvSpPr/>
                <p:nvPr/>
              </p:nvSpPr>
              <p:spPr>
                <a:xfrm>
                  <a:off x="2916875" y="1286900"/>
                  <a:ext cx="46750" cy="4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0" h="1854" extrusionOk="0">
                      <a:moveTo>
                        <a:pt x="935" y="0"/>
                      </a:moveTo>
                      <a:cubicBezTo>
                        <a:pt x="412" y="0"/>
                        <a:pt x="0" y="412"/>
                        <a:pt x="0" y="919"/>
                      </a:cubicBezTo>
                      <a:cubicBezTo>
                        <a:pt x="0" y="1442"/>
                        <a:pt x="412" y="1854"/>
                        <a:pt x="935" y="1854"/>
                      </a:cubicBezTo>
                      <a:cubicBezTo>
                        <a:pt x="1442" y="1854"/>
                        <a:pt x="1869" y="1442"/>
                        <a:pt x="1869" y="919"/>
                      </a:cubicBezTo>
                      <a:cubicBezTo>
                        <a:pt x="1869" y="412"/>
                        <a:pt x="1442" y="0"/>
                        <a:pt x="93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6" name="Google Shape;276;p7"/>
                <p:cNvSpPr/>
                <p:nvPr/>
              </p:nvSpPr>
              <p:spPr>
                <a:xfrm>
                  <a:off x="2280775" y="1031425"/>
                  <a:ext cx="51525" cy="5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1" h="2061" extrusionOk="0">
                      <a:moveTo>
                        <a:pt x="1031" y="207"/>
                      </a:moveTo>
                      <a:cubicBezTo>
                        <a:pt x="1490" y="207"/>
                        <a:pt x="1854" y="587"/>
                        <a:pt x="1854" y="1046"/>
                      </a:cubicBezTo>
                      <a:cubicBezTo>
                        <a:pt x="1854" y="1506"/>
                        <a:pt x="1490" y="1870"/>
                        <a:pt x="1031" y="1870"/>
                      </a:cubicBezTo>
                      <a:cubicBezTo>
                        <a:pt x="571" y="1870"/>
                        <a:pt x="191" y="1506"/>
                        <a:pt x="191" y="1046"/>
                      </a:cubicBezTo>
                      <a:cubicBezTo>
                        <a:pt x="191" y="587"/>
                        <a:pt x="571" y="207"/>
                        <a:pt x="1031" y="207"/>
                      </a:cubicBezTo>
                      <a:close/>
                      <a:moveTo>
                        <a:pt x="1031" y="1"/>
                      </a:moveTo>
                      <a:cubicBezTo>
                        <a:pt x="460" y="1"/>
                        <a:pt x="1" y="476"/>
                        <a:pt x="1" y="1030"/>
                      </a:cubicBezTo>
                      <a:cubicBezTo>
                        <a:pt x="1" y="1601"/>
                        <a:pt x="476" y="2060"/>
                        <a:pt x="1031" y="2060"/>
                      </a:cubicBezTo>
                      <a:cubicBezTo>
                        <a:pt x="1601" y="2060"/>
                        <a:pt x="2060" y="1601"/>
                        <a:pt x="2060" y="1030"/>
                      </a:cubicBezTo>
                      <a:cubicBezTo>
                        <a:pt x="2060" y="444"/>
                        <a:pt x="1585" y="1"/>
                        <a:pt x="103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7" name="Google Shape;277;p7"/>
                <p:cNvSpPr/>
                <p:nvPr/>
              </p:nvSpPr>
              <p:spPr>
                <a:xfrm>
                  <a:off x="2364750" y="842900"/>
                  <a:ext cx="51525" cy="51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1" h="2077" extrusionOk="0">
                      <a:moveTo>
                        <a:pt x="1030" y="222"/>
                      </a:moveTo>
                      <a:cubicBezTo>
                        <a:pt x="1490" y="222"/>
                        <a:pt x="1870" y="603"/>
                        <a:pt x="1870" y="1062"/>
                      </a:cubicBezTo>
                      <a:cubicBezTo>
                        <a:pt x="1870" y="1506"/>
                        <a:pt x="1490" y="1886"/>
                        <a:pt x="1030" y="1886"/>
                      </a:cubicBezTo>
                      <a:cubicBezTo>
                        <a:pt x="587" y="1886"/>
                        <a:pt x="206" y="1522"/>
                        <a:pt x="206" y="1062"/>
                      </a:cubicBezTo>
                      <a:cubicBezTo>
                        <a:pt x="206" y="603"/>
                        <a:pt x="587" y="222"/>
                        <a:pt x="1030" y="222"/>
                      </a:cubicBezTo>
                      <a:close/>
                      <a:moveTo>
                        <a:pt x="1030" y="1"/>
                      </a:moveTo>
                      <a:cubicBezTo>
                        <a:pt x="460" y="1"/>
                        <a:pt x="1" y="492"/>
                        <a:pt x="1" y="1046"/>
                      </a:cubicBezTo>
                      <a:cubicBezTo>
                        <a:pt x="1" y="1617"/>
                        <a:pt x="476" y="2076"/>
                        <a:pt x="1030" y="2076"/>
                      </a:cubicBezTo>
                      <a:cubicBezTo>
                        <a:pt x="1616" y="2076"/>
                        <a:pt x="2060" y="1617"/>
                        <a:pt x="2060" y="1046"/>
                      </a:cubicBezTo>
                      <a:cubicBezTo>
                        <a:pt x="2060" y="460"/>
                        <a:pt x="1585" y="1"/>
                        <a:pt x="103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8" name="Google Shape;278;p7"/>
                <p:cNvSpPr/>
                <p:nvPr/>
              </p:nvSpPr>
              <p:spPr>
                <a:xfrm>
                  <a:off x="2468925" y="902700"/>
                  <a:ext cx="51500" cy="5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0" h="2061" extrusionOk="0">
                      <a:moveTo>
                        <a:pt x="1030" y="207"/>
                      </a:moveTo>
                      <a:cubicBezTo>
                        <a:pt x="1489" y="207"/>
                        <a:pt x="1854" y="587"/>
                        <a:pt x="1854" y="1046"/>
                      </a:cubicBezTo>
                      <a:cubicBezTo>
                        <a:pt x="1854" y="1490"/>
                        <a:pt x="1489" y="1870"/>
                        <a:pt x="1030" y="1870"/>
                      </a:cubicBezTo>
                      <a:cubicBezTo>
                        <a:pt x="570" y="1870"/>
                        <a:pt x="190" y="1506"/>
                        <a:pt x="190" y="1046"/>
                      </a:cubicBezTo>
                      <a:cubicBezTo>
                        <a:pt x="190" y="587"/>
                        <a:pt x="570" y="207"/>
                        <a:pt x="1030" y="207"/>
                      </a:cubicBezTo>
                      <a:close/>
                      <a:moveTo>
                        <a:pt x="1030" y="1"/>
                      </a:moveTo>
                      <a:cubicBezTo>
                        <a:pt x="444" y="1"/>
                        <a:pt x="0" y="476"/>
                        <a:pt x="0" y="1031"/>
                      </a:cubicBezTo>
                      <a:cubicBezTo>
                        <a:pt x="0" y="1601"/>
                        <a:pt x="475" y="2060"/>
                        <a:pt x="1030" y="2060"/>
                      </a:cubicBezTo>
                      <a:cubicBezTo>
                        <a:pt x="1600" y="2060"/>
                        <a:pt x="2060" y="1601"/>
                        <a:pt x="2060" y="1031"/>
                      </a:cubicBezTo>
                      <a:cubicBezTo>
                        <a:pt x="2060" y="444"/>
                        <a:pt x="1584" y="1"/>
                        <a:pt x="103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9" name="Google Shape;279;p7"/>
                <p:cNvSpPr/>
                <p:nvPr/>
              </p:nvSpPr>
              <p:spPr>
                <a:xfrm>
                  <a:off x="2637250" y="892800"/>
                  <a:ext cx="51500" cy="5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0" h="2061" extrusionOk="0">
                      <a:moveTo>
                        <a:pt x="1030" y="207"/>
                      </a:moveTo>
                      <a:cubicBezTo>
                        <a:pt x="1489" y="207"/>
                        <a:pt x="1854" y="587"/>
                        <a:pt x="1854" y="1046"/>
                      </a:cubicBezTo>
                      <a:cubicBezTo>
                        <a:pt x="1854" y="1490"/>
                        <a:pt x="1489" y="1870"/>
                        <a:pt x="1030" y="1870"/>
                      </a:cubicBezTo>
                      <a:cubicBezTo>
                        <a:pt x="571" y="1870"/>
                        <a:pt x="190" y="1506"/>
                        <a:pt x="190" y="1046"/>
                      </a:cubicBezTo>
                      <a:cubicBezTo>
                        <a:pt x="190" y="587"/>
                        <a:pt x="571" y="207"/>
                        <a:pt x="1030" y="207"/>
                      </a:cubicBezTo>
                      <a:close/>
                      <a:moveTo>
                        <a:pt x="1030" y="1"/>
                      </a:moveTo>
                      <a:cubicBezTo>
                        <a:pt x="444" y="1"/>
                        <a:pt x="0" y="476"/>
                        <a:pt x="0" y="1031"/>
                      </a:cubicBezTo>
                      <a:cubicBezTo>
                        <a:pt x="0" y="1601"/>
                        <a:pt x="475" y="2060"/>
                        <a:pt x="1030" y="2060"/>
                      </a:cubicBezTo>
                      <a:cubicBezTo>
                        <a:pt x="1600" y="2060"/>
                        <a:pt x="2060" y="1601"/>
                        <a:pt x="2060" y="1031"/>
                      </a:cubicBezTo>
                      <a:cubicBezTo>
                        <a:pt x="2060" y="444"/>
                        <a:pt x="1600" y="1"/>
                        <a:pt x="103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0" name="Google Shape;280;p7"/>
                <p:cNvSpPr/>
                <p:nvPr/>
              </p:nvSpPr>
              <p:spPr>
                <a:xfrm>
                  <a:off x="2394450" y="952225"/>
                  <a:ext cx="51525" cy="5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1" h="2060" extrusionOk="0">
                      <a:moveTo>
                        <a:pt x="1030" y="206"/>
                      </a:moveTo>
                      <a:cubicBezTo>
                        <a:pt x="1490" y="206"/>
                        <a:pt x="1870" y="586"/>
                        <a:pt x="1870" y="1046"/>
                      </a:cubicBezTo>
                      <a:cubicBezTo>
                        <a:pt x="1870" y="1489"/>
                        <a:pt x="1490" y="1870"/>
                        <a:pt x="1030" y="1870"/>
                      </a:cubicBezTo>
                      <a:cubicBezTo>
                        <a:pt x="587" y="1870"/>
                        <a:pt x="207" y="1505"/>
                        <a:pt x="207" y="1046"/>
                      </a:cubicBezTo>
                      <a:cubicBezTo>
                        <a:pt x="207" y="586"/>
                        <a:pt x="587" y="206"/>
                        <a:pt x="1030" y="206"/>
                      </a:cubicBezTo>
                      <a:close/>
                      <a:moveTo>
                        <a:pt x="1030" y="0"/>
                      </a:moveTo>
                      <a:cubicBezTo>
                        <a:pt x="460" y="0"/>
                        <a:pt x="1" y="475"/>
                        <a:pt x="1" y="1030"/>
                      </a:cubicBezTo>
                      <a:cubicBezTo>
                        <a:pt x="1" y="1600"/>
                        <a:pt x="476" y="2060"/>
                        <a:pt x="1030" y="2060"/>
                      </a:cubicBezTo>
                      <a:cubicBezTo>
                        <a:pt x="1617" y="2060"/>
                        <a:pt x="2060" y="1600"/>
                        <a:pt x="2060" y="1030"/>
                      </a:cubicBezTo>
                      <a:cubicBezTo>
                        <a:pt x="2060" y="444"/>
                        <a:pt x="1585" y="0"/>
                        <a:pt x="103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1" name="Google Shape;281;p7"/>
                <p:cNvSpPr/>
                <p:nvPr/>
              </p:nvSpPr>
              <p:spPr>
                <a:xfrm>
                  <a:off x="2498625" y="991825"/>
                  <a:ext cx="51500" cy="5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0" h="2060" extrusionOk="0">
                      <a:moveTo>
                        <a:pt x="1030" y="206"/>
                      </a:moveTo>
                      <a:cubicBezTo>
                        <a:pt x="1489" y="206"/>
                        <a:pt x="1854" y="587"/>
                        <a:pt x="1854" y="1046"/>
                      </a:cubicBezTo>
                      <a:cubicBezTo>
                        <a:pt x="1854" y="1490"/>
                        <a:pt x="1489" y="1870"/>
                        <a:pt x="1030" y="1870"/>
                      </a:cubicBezTo>
                      <a:cubicBezTo>
                        <a:pt x="571" y="1870"/>
                        <a:pt x="190" y="1506"/>
                        <a:pt x="190" y="1046"/>
                      </a:cubicBezTo>
                      <a:cubicBezTo>
                        <a:pt x="190" y="587"/>
                        <a:pt x="571" y="206"/>
                        <a:pt x="1030" y="206"/>
                      </a:cubicBezTo>
                      <a:close/>
                      <a:moveTo>
                        <a:pt x="1030" y="0"/>
                      </a:moveTo>
                      <a:cubicBezTo>
                        <a:pt x="444" y="0"/>
                        <a:pt x="0" y="476"/>
                        <a:pt x="0" y="1030"/>
                      </a:cubicBezTo>
                      <a:cubicBezTo>
                        <a:pt x="0" y="1601"/>
                        <a:pt x="476" y="2060"/>
                        <a:pt x="1030" y="2060"/>
                      </a:cubicBezTo>
                      <a:cubicBezTo>
                        <a:pt x="1600" y="2060"/>
                        <a:pt x="2060" y="1601"/>
                        <a:pt x="2060" y="1030"/>
                      </a:cubicBezTo>
                      <a:cubicBezTo>
                        <a:pt x="2060" y="444"/>
                        <a:pt x="1585" y="0"/>
                        <a:pt x="103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2" name="Google Shape;282;p7"/>
                <p:cNvSpPr/>
                <p:nvPr/>
              </p:nvSpPr>
              <p:spPr>
                <a:xfrm>
                  <a:off x="2840025" y="749025"/>
                  <a:ext cx="51525" cy="5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1" h="2061" extrusionOk="0">
                      <a:moveTo>
                        <a:pt x="1030" y="223"/>
                      </a:moveTo>
                      <a:cubicBezTo>
                        <a:pt x="1490" y="223"/>
                        <a:pt x="1870" y="603"/>
                        <a:pt x="1870" y="1047"/>
                      </a:cubicBezTo>
                      <a:cubicBezTo>
                        <a:pt x="1870" y="1506"/>
                        <a:pt x="1490" y="1886"/>
                        <a:pt x="1030" y="1886"/>
                      </a:cubicBezTo>
                      <a:cubicBezTo>
                        <a:pt x="587" y="1886"/>
                        <a:pt x="207" y="1506"/>
                        <a:pt x="207" y="1047"/>
                      </a:cubicBezTo>
                      <a:cubicBezTo>
                        <a:pt x="207" y="603"/>
                        <a:pt x="587" y="223"/>
                        <a:pt x="1030" y="223"/>
                      </a:cubicBezTo>
                      <a:close/>
                      <a:moveTo>
                        <a:pt x="1030" y="1"/>
                      </a:moveTo>
                      <a:cubicBezTo>
                        <a:pt x="460" y="1"/>
                        <a:pt x="1" y="476"/>
                        <a:pt x="1" y="1031"/>
                      </a:cubicBezTo>
                      <a:cubicBezTo>
                        <a:pt x="1" y="1601"/>
                        <a:pt x="476" y="2060"/>
                        <a:pt x="1030" y="2060"/>
                      </a:cubicBezTo>
                      <a:cubicBezTo>
                        <a:pt x="1617" y="2060"/>
                        <a:pt x="2060" y="1601"/>
                        <a:pt x="2060" y="1031"/>
                      </a:cubicBezTo>
                      <a:cubicBezTo>
                        <a:pt x="2060" y="460"/>
                        <a:pt x="1601" y="1"/>
                        <a:pt x="103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3" name="Google Shape;283;p7"/>
                <p:cNvSpPr/>
                <p:nvPr/>
              </p:nvSpPr>
              <p:spPr>
                <a:xfrm>
                  <a:off x="2518425" y="570800"/>
                  <a:ext cx="51500" cy="5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0" h="2061" extrusionOk="0">
                      <a:moveTo>
                        <a:pt x="1030" y="223"/>
                      </a:moveTo>
                      <a:cubicBezTo>
                        <a:pt x="1490" y="223"/>
                        <a:pt x="1854" y="603"/>
                        <a:pt x="1854" y="1046"/>
                      </a:cubicBezTo>
                      <a:cubicBezTo>
                        <a:pt x="1854" y="1506"/>
                        <a:pt x="1490" y="1886"/>
                        <a:pt x="1030" y="1886"/>
                      </a:cubicBezTo>
                      <a:cubicBezTo>
                        <a:pt x="571" y="1886"/>
                        <a:pt x="191" y="1506"/>
                        <a:pt x="191" y="1046"/>
                      </a:cubicBezTo>
                      <a:cubicBezTo>
                        <a:pt x="191" y="603"/>
                        <a:pt x="571" y="223"/>
                        <a:pt x="1030" y="223"/>
                      </a:cubicBezTo>
                      <a:close/>
                      <a:moveTo>
                        <a:pt x="1030" y="1"/>
                      </a:moveTo>
                      <a:cubicBezTo>
                        <a:pt x="444" y="1"/>
                        <a:pt x="0" y="476"/>
                        <a:pt x="0" y="1031"/>
                      </a:cubicBezTo>
                      <a:cubicBezTo>
                        <a:pt x="0" y="1601"/>
                        <a:pt x="476" y="2060"/>
                        <a:pt x="1030" y="2060"/>
                      </a:cubicBezTo>
                      <a:cubicBezTo>
                        <a:pt x="1601" y="2060"/>
                        <a:pt x="2060" y="1601"/>
                        <a:pt x="2060" y="1031"/>
                      </a:cubicBezTo>
                      <a:cubicBezTo>
                        <a:pt x="2060" y="460"/>
                        <a:pt x="1585" y="1"/>
                        <a:pt x="103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  <p:sp>
            <p:nvSpPr>
              <p:cNvPr id="284" name="Google Shape;284;p7"/>
              <p:cNvSpPr/>
              <p:nvPr/>
            </p:nvSpPr>
            <p:spPr>
              <a:xfrm flipH="1">
                <a:off x="-621102" y="1681604"/>
                <a:ext cx="831600" cy="831600"/>
              </a:xfrm>
              <a:prstGeom prst="ellipse">
                <a:avLst/>
              </a:prstGeom>
              <a:gradFill>
                <a:gsLst>
                  <a:gs pos="0">
                    <a:srgbClr val="FFFFFF">
                      <a:alpha val="52549"/>
                    </a:srgbClr>
                  </a:gs>
                  <a:gs pos="68000">
                    <a:srgbClr val="FFFFFF">
                      <a:alpha val="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Saira"/>
                  <a:ea typeface="Saira"/>
                  <a:cs typeface="Saira"/>
                  <a:sym typeface="Saira"/>
                </a:endParaRPr>
              </a:p>
            </p:txBody>
          </p:sp>
        </p:grpSp>
        <p:pic>
          <p:nvPicPr>
            <p:cNvPr id="285" name="Google Shape;285;p7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1125" y="1276263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6" name="Google Shape;286;p7"/>
          <p:cNvGrpSpPr/>
          <p:nvPr/>
        </p:nvGrpSpPr>
        <p:grpSpPr>
          <a:xfrm>
            <a:off x="7706000" y="3177613"/>
            <a:ext cx="1582102" cy="3138965"/>
            <a:chOff x="7706000" y="3177613"/>
            <a:chExt cx="1582102" cy="3138965"/>
          </a:xfrm>
        </p:grpSpPr>
        <p:grpSp>
          <p:nvGrpSpPr>
            <p:cNvPr id="287" name="Google Shape;287;p7"/>
            <p:cNvGrpSpPr/>
            <p:nvPr/>
          </p:nvGrpSpPr>
          <p:grpSpPr>
            <a:xfrm flipH="1">
              <a:off x="8246887" y="3744934"/>
              <a:ext cx="1041216" cy="2571644"/>
              <a:chOff x="4709050" y="974800"/>
              <a:chExt cx="684425" cy="1690425"/>
            </a:xfrm>
          </p:grpSpPr>
          <p:sp>
            <p:nvSpPr>
              <p:cNvPr id="288" name="Google Shape;288;p7"/>
              <p:cNvSpPr/>
              <p:nvPr/>
            </p:nvSpPr>
            <p:spPr>
              <a:xfrm>
                <a:off x="4909450" y="1554625"/>
                <a:ext cx="445600" cy="869400"/>
              </a:xfrm>
              <a:custGeom>
                <a:avLst/>
                <a:gdLst/>
                <a:ahLst/>
                <a:cxnLst/>
                <a:rect l="l" t="t" r="r" b="b"/>
                <a:pathLst>
                  <a:path w="17824" h="34776" extrusionOk="0">
                    <a:moveTo>
                      <a:pt x="16303" y="1"/>
                    </a:moveTo>
                    <a:lnTo>
                      <a:pt x="13832" y="2377"/>
                    </a:lnTo>
                    <a:lnTo>
                      <a:pt x="9887" y="2377"/>
                    </a:lnTo>
                    <a:lnTo>
                      <a:pt x="8524" y="3645"/>
                    </a:lnTo>
                    <a:lnTo>
                      <a:pt x="8524" y="6829"/>
                    </a:lnTo>
                    <a:lnTo>
                      <a:pt x="7336" y="8001"/>
                    </a:lnTo>
                    <a:lnTo>
                      <a:pt x="7336" y="13895"/>
                    </a:lnTo>
                    <a:lnTo>
                      <a:pt x="48" y="21246"/>
                    </a:lnTo>
                    <a:lnTo>
                      <a:pt x="1" y="21262"/>
                    </a:lnTo>
                    <a:lnTo>
                      <a:pt x="1" y="29405"/>
                    </a:lnTo>
                    <a:lnTo>
                      <a:pt x="2583" y="31908"/>
                    </a:lnTo>
                    <a:lnTo>
                      <a:pt x="2583" y="34775"/>
                    </a:lnTo>
                    <a:lnTo>
                      <a:pt x="2773" y="34775"/>
                    </a:lnTo>
                    <a:lnTo>
                      <a:pt x="2773" y="31829"/>
                    </a:lnTo>
                    <a:lnTo>
                      <a:pt x="207" y="29325"/>
                    </a:lnTo>
                    <a:lnTo>
                      <a:pt x="207" y="21341"/>
                    </a:lnTo>
                    <a:lnTo>
                      <a:pt x="7526" y="13974"/>
                    </a:lnTo>
                    <a:lnTo>
                      <a:pt x="7526" y="8081"/>
                    </a:lnTo>
                    <a:lnTo>
                      <a:pt x="8714" y="6908"/>
                    </a:lnTo>
                    <a:lnTo>
                      <a:pt x="8714" y="3740"/>
                    </a:lnTo>
                    <a:lnTo>
                      <a:pt x="9966" y="2567"/>
                    </a:lnTo>
                    <a:lnTo>
                      <a:pt x="13911" y="2567"/>
                    </a:lnTo>
                    <a:lnTo>
                      <a:pt x="16382" y="191"/>
                    </a:lnTo>
                    <a:lnTo>
                      <a:pt x="17824" y="191"/>
                    </a:lnTo>
                    <a:lnTo>
                      <a:pt x="178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9" name="Google Shape;289;p7"/>
              <p:cNvSpPr/>
              <p:nvPr/>
            </p:nvSpPr>
            <p:spPr>
              <a:xfrm>
                <a:off x="5210875" y="1019950"/>
                <a:ext cx="139425" cy="359250"/>
              </a:xfrm>
              <a:custGeom>
                <a:avLst/>
                <a:gdLst/>
                <a:ahLst/>
                <a:cxnLst/>
                <a:rect l="l" t="t" r="r" b="b"/>
                <a:pathLst>
                  <a:path w="5577" h="14370" extrusionOk="0">
                    <a:moveTo>
                      <a:pt x="2994" y="0"/>
                    </a:moveTo>
                    <a:lnTo>
                      <a:pt x="2994" y="1426"/>
                    </a:lnTo>
                    <a:lnTo>
                      <a:pt x="5371" y="3977"/>
                    </a:lnTo>
                    <a:lnTo>
                      <a:pt x="5371" y="6290"/>
                    </a:lnTo>
                    <a:lnTo>
                      <a:pt x="4579" y="7240"/>
                    </a:lnTo>
                    <a:lnTo>
                      <a:pt x="4579" y="11280"/>
                    </a:lnTo>
                    <a:lnTo>
                      <a:pt x="3153" y="12864"/>
                    </a:lnTo>
                    <a:lnTo>
                      <a:pt x="1378" y="12864"/>
                    </a:lnTo>
                    <a:lnTo>
                      <a:pt x="0" y="14243"/>
                    </a:lnTo>
                    <a:lnTo>
                      <a:pt x="143" y="14370"/>
                    </a:lnTo>
                    <a:lnTo>
                      <a:pt x="1458" y="13070"/>
                    </a:lnTo>
                    <a:lnTo>
                      <a:pt x="3264" y="13070"/>
                    </a:lnTo>
                    <a:lnTo>
                      <a:pt x="4785" y="11359"/>
                    </a:lnTo>
                    <a:lnTo>
                      <a:pt x="4785" y="7320"/>
                    </a:lnTo>
                    <a:lnTo>
                      <a:pt x="5577" y="6369"/>
                    </a:lnTo>
                    <a:lnTo>
                      <a:pt x="5577" y="3898"/>
                    </a:lnTo>
                    <a:lnTo>
                      <a:pt x="3200" y="1363"/>
                    </a:lnTo>
                    <a:lnTo>
                      <a:pt x="320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0" name="Google Shape;290;p7"/>
              <p:cNvSpPr/>
              <p:nvPr/>
            </p:nvSpPr>
            <p:spPr>
              <a:xfrm>
                <a:off x="4850050" y="1150250"/>
                <a:ext cx="460650" cy="1218325"/>
              </a:xfrm>
              <a:custGeom>
                <a:avLst/>
                <a:gdLst/>
                <a:ahLst/>
                <a:cxnLst/>
                <a:rect l="l" t="t" r="r" b="b"/>
                <a:pathLst>
                  <a:path w="18426" h="48733" extrusionOk="0">
                    <a:moveTo>
                      <a:pt x="17031" y="0"/>
                    </a:moveTo>
                    <a:lnTo>
                      <a:pt x="17031" y="919"/>
                    </a:lnTo>
                    <a:lnTo>
                      <a:pt x="18220" y="2187"/>
                    </a:lnTo>
                    <a:lnTo>
                      <a:pt x="18220" y="5593"/>
                    </a:lnTo>
                    <a:lnTo>
                      <a:pt x="17111" y="6860"/>
                    </a:lnTo>
                    <a:lnTo>
                      <a:pt x="15194" y="6860"/>
                    </a:lnTo>
                    <a:lnTo>
                      <a:pt x="12358" y="9633"/>
                    </a:lnTo>
                    <a:lnTo>
                      <a:pt x="10124" y="9633"/>
                    </a:lnTo>
                    <a:lnTo>
                      <a:pt x="6940" y="12754"/>
                    </a:lnTo>
                    <a:lnTo>
                      <a:pt x="6940" y="30941"/>
                    </a:lnTo>
                    <a:lnTo>
                      <a:pt x="1" y="37643"/>
                    </a:lnTo>
                    <a:lnTo>
                      <a:pt x="1" y="45706"/>
                    </a:lnTo>
                    <a:lnTo>
                      <a:pt x="2900" y="48685"/>
                    </a:lnTo>
                    <a:lnTo>
                      <a:pt x="4357" y="48732"/>
                    </a:lnTo>
                    <a:lnTo>
                      <a:pt x="1189" y="45627"/>
                    </a:lnTo>
                    <a:lnTo>
                      <a:pt x="1189" y="37722"/>
                    </a:lnTo>
                    <a:lnTo>
                      <a:pt x="7922" y="31020"/>
                    </a:lnTo>
                    <a:lnTo>
                      <a:pt x="7922" y="13182"/>
                    </a:lnTo>
                    <a:lnTo>
                      <a:pt x="8952" y="12215"/>
                    </a:lnTo>
                    <a:lnTo>
                      <a:pt x="10900" y="12215"/>
                    </a:lnTo>
                    <a:lnTo>
                      <a:pt x="10900" y="12009"/>
                    </a:lnTo>
                    <a:lnTo>
                      <a:pt x="8872" y="12009"/>
                    </a:lnTo>
                    <a:lnTo>
                      <a:pt x="7732" y="13086"/>
                    </a:lnTo>
                    <a:lnTo>
                      <a:pt x="7732" y="30941"/>
                    </a:lnTo>
                    <a:lnTo>
                      <a:pt x="999" y="37643"/>
                    </a:lnTo>
                    <a:lnTo>
                      <a:pt x="999" y="45706"/>
                    </a:lnTo>
                    <a:lnTo>
                      <a:pt x="3866" y="48526"/>
                    </a:lnTo>
                    <a:lnTo>
                      <a:pt x="2995" y="48495"/>
                    </a:lnTo>
                    <a:lnTo>
                      <a:pt x="207" y="45627"/>
                    </a:lnTo>
                    <a:lnTo>
                      <a:pt x="207" y="37722"/>
                    </a:lnTo>
                    <a:lnTo>
                      <a:pt x="7130" y="31020"/>
                    </a:lnTo>
                    <a:lnTo>
                      <a:pt x="7130" y="12833"/>
                    </a:lnTo>
                    <a:lnTo>
                      <a:pt x="10203" y="9839"/>
                    </a:lnTo>
                    <a:lnTo>
                      <a:pt x="12437" y="9839"/>
                    </a:lnTo>
                    <a:lnTo>
                      <a:pt x="15273" y="7066"/>
                    </a:lnTo>
                    <a:lnTo>
                      <a:pt x="17221" y="7066"/>
                    </a:lnTo>
                    <a:lnTo>
                      <a:pt x="18425" y="5672"/>
                    </a:lnTo>
                    <a:lnTo>
                      <a:pt x="18425" y="2108"/>
                    </a:lnTo>
                    <a:lnTo>
                      <a:pt x="17237" y="840"/>
                    </a:lnTo>
                    <a:lnTo>
                      <a:pt x="172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1" name="Google Shape;291;p7"/>
              <p:cNvSpPr/>
              <p:nvPr/>
            </p:nvSpPr>
            <p:spPr>
              <a:xfrm>
                <a:off x="4830250" y="1265900"/>
                <a:ext cx="383425" cy="1145050"/>
              </a:xfrm>
              <a:custGeom>
                <a:avLst/>
                <a:gdLst/>
                <a:ahLst/>
                <a:cxnLst/>
                <a:rect l="l" t="t" r="r" b="b"/>
                <a:pathLst>
                  <a:path w="15337" h="45802" extrusionOk="0">
                    <a:moveTo>
                      <a:pt x="15193" y="1"/>
                    </a:moveTo>
                    <a:lnTo>
                      <a:pt x="12041" y="3232"/>
                    </a:lnTo>
                    <a:lnTo>
                      <a:pt x="5529" y="3232"/>
                    </a:lnTo>
                    <a:lnTo>
                      <a:pt x="4563" y="4199"/>
                    </a:lnTo>
                    <a:lnTo>
                      <a:pt x="4563" y="8080"/>
                    </a:lnTo>
                    <a:lnTo>
                      <a:pt x="6939" y="10441"/>
                    </a:lnTo>
                    <a:lnTo>
                      <a:pt x="6939" y="25903"/>
                    </a:lnTo>
                    <a:lnTo>
                      <a:pt x="0" y="32731"/>
                    </a:lnTo>
                    <a:lnTo>
                      <a:pt x="0" y="43980"/>
                    </a:lnTo>
                    <a:lnTo>
                      <a:pt x="1806" y="45801"/>
                    </a:lnTo>
                    <a:lnTo>
                      <a:pt x="1949" y="45675"/>
                    </a:lnTo>
                    <a:lnTo>
                      <a:pt x="206" y="43900"/>
                    </a:lnTo>
                    <a:lnTo>
                      <a:pt x="206" y="32811"/>
                    </a:lnTo>
                    <a:lnTo>
                      <a:pt x="7130" y="25982"/>
                    </a:lnTo>
                    <a:lnTo>
                      <a:pt x="7130" y="10362"/>
                    </a:lnTo>
                    <a:lnTo>
                      <a:pt x="4753" y="8001"/>
                    </a:lnTo>
                    <a:lnTo>
                      <a:pt x="4753" y="4278"/>
                    </a:lnTo>
                    <a:lnTo>
                      <a:pt x="5609" y="3423"/>
                    </a:lnTo>
                    <a:lnTo>
                      <a:pt x="12120" y="3423"/>
                    </a:lnTo>
                    <a:lnTo>
                      <a:pt x="15336" y="143"/>
                    </a:lnTo>
                    <a:lnTo>
                      <a:pt x="1519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2" name="Google Shape;292;p7"/>
              <p:cNvSpPr/>
              <p:nvPr/>
            </p:nvSpPr>
            <p:spPr>
              <a:xfrm>
                <a:off x="4810450" y="1204500"/>
                <a:ext cx="386175" cy="1412000"/>
              </a:xfrm>
              <a:custGeom>
                <a:avLst/>
                <a:gdLst/>
                <a:ahLst/>
                <a:cxnLst/>
                <a:rect l="l" t="t" r="r" b="b"/>
                <a:pathLst>
                  <a:path w="15447" h="56480" extrusionOk="0">
                    <a:moveTo>
                      <a:pt x="15257" y="1"/>
                    </a:moveTo>
                    <a:lnTo>
                      <a:pt x="15257" y="1649"/>
                    </a:lnTo>
                    <a:lnTo>
                      <a:pt x="11993" y="4896"/>
                    </a:lnTo>
                    <a:lnTo>
                      <a:pt x="5498" y="4896"/>
                    </a:lnTo>
                    <a:lnTo>
                      <a:pt x="4357" y="5831"/>
                    </a:lnTo>
                    <a:lnTo>
                      <a:pt x="4357" y="11107"/>
                    </a:lnTo>
                    <a:lnTo>
                      <a:pt x="6733" y="13451"/>
                    </a:lnTo>
                    <a:lnTo>
                      <a:pt x="6733" y="27805"/>
                    </a:lnTo>
                    <a:lnTo>
                      <a:pt x="0" y="34633"/>
                    </a:lnTo>
                    <a:lnTo>
                      <a:pt x="0" y="56480"/>
                    </a:lnTo>
                    <a:lnTo>
                      <a:pt x="206" y="56480"/>
                    </a:lnTo>
                    <a:lnTo>
                      <a:pt x="206" y="34712"/>
                    </a:lnTo>
                    <a:lnTo>
                      <a:pt x="6939" y="27884"/>
                    </a:lnTo>
                    <a:lnTo>
                      <a:pt x="6939" y="13372"/>
                    </a:lnTo>
                    <a:lnTo>
                      <a:pt x="4563" y="11012"/>
                    </a:lnTo>
                    <a:lnTo>
                      <a:pt x="4563" y="5910"/>
                    </a:lnTo>
                    <a:lnTo>
                      <a:pt x="5577" y="5086"/>
                    </a:lnTo>
                    <a:lnTo>
                      <a:pt x="12056" y="5086"/>
                    </a:lnTo>
                    <a:lnTo>
                      <a:pt x="15447" y="1728"/>
                    </a:lnTo>
                    <a:lnTo>
                      <a:pt x="1544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3" name="Google Shape;293;p7"/>
              <p:cNvSpPr/>
              <p:nvPr/>
            </p:nvSpPr>
            <p:spPr>
              <a:xfrm>
                <a:off x="4746675" y="1534825"/>
                <a:ext cx="192525" cy="533125"/>
              </a:xfrm>
              <a:custGeom>
                <a:avLst/>
                <a:gdLst/>
                <a:ahLst/>
                <a:cxnLst/>
                <a:rect l="l" t="t" r="r" b="b"/>
                <a:pathLst>
                  <a:path w="7701" h="21325" extrusionOk="0">
                    <a:moveTo>
                      <a:pt x="6322" y="1"/>
                    </a:moveTo>
                    <a:lnTo>
                      <a:pt x="6322" y="5482"/>
                    </a:lnTo>
                    <a:lnTo>
                      <a:pt x="5435" y="6670"/>
                    </a:lnTo>
                    <a:lnTo>
                      <a:pt x="5593" y="6797"/>
                    </a:lnTo>
                    <a:lnTo>
                      <a:pt x="6512" y="5546"/>
                    </a:lnTo>
                    <a:lnTo>
                      <a:pt x="6512" y="460"/>
                    </a:lnTo>
                    <a:lnTo>
                      <a:pt x="7510" y="1363"/>
                    </a:lnTo>
                    <a:lnTo>
                      <a:pt x="7510" y="7637"/>
                    </a:lnTo>
                    <a:lnTo>
                      <a:pt x="5530" y="9665"/>
                    </a:lnTo>
                    <a:lnTo>
                      <a:pt x="5530" y="11090"/>
                    </a:lnTo>
                    <a:lnTo>
                      <a:pt x="6322" y="11978"/>
                    </a:lnTo>
                    <a:lnTo>
                      <a:pt x="6322" y="14592"/>
                    </a:lnTo>
                    <a:lnTo>
                      <a:pt x="1" y="21182"/>
                    </a:lnTo>
                    <a:lnTo>
                      <a:pt x="159" y="21325"/>
                    </a:lnTo>
                    <a:lnTo>
                      <a:pt x="6512" y="14671"/>
                    </a:lnTo>
                    <a:lnTo>
                      <a:pt x="6512" y="11914"/>
                    </a:lnTo>
                    <a:lnTo>
                      <a:pt x="5720" y="11011"/>
                    </a:lnTo>
                    <a:lnTo>
                      <a:pt x="5720" y="9760"/>
                    </a:lnTo>
                    <a:lnTo>
                      <a:pt x="7700" y="7716"/>
                    </a:lnTo>
                    <a:lnTo>
                      <a:pt x="7700" y="1284"/>
                    </a:lnTo>
                    <a:lnTo>
                      <a:pt x="63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4" name="Google Shape;294;p7"/>
              <p:cNvSpPr/>
              <p:nvPr/>
            </p:nvSpPr>
            <p:spPr>
              <a:xfrm>
                <a:off x="4780750" y="1797025"/>
                <a:ext cx="168350" cy="692350"/>
              </a:xfrm>
              <a:custGeom>
                <a:avLst/>
                <a:gdLst/>
                <a:ahLst/>
                <a:cxnLst/>
                <a:rect l="l" t="t" r="r" b="b"/>
                <a:pathLst>
                  <a:path w="6734" h="27694" extrusionOk="0">
                    <a:moveTo>
                      <a:pt x="6543" y="0"/>
                    </a:moveTo>
                    <a:lnTo>
                      <a:pt x="6543" y="4040"/>
                    </a:lnTo>
                    <a:lnTo>
                      <a:pt x="0" y="10663"/>
                    </a:lnTo>
                    <a:lnTo>
                      <a:pt x="0" y="27693"/>
                    </a:lnTo>
                    <a:lnTo>
                      <a:pt x="206" y="27693"/>
                    </a:lnTo>
                    <a:lnTo>
                      <a:pt x="206" y="10742"/>
                    </a:lnTo>
                    <a:lnTo>
                      <a:pt x="6733" y="4151"/>
                    </a:lnTo>
                    <a:lnTo>
                      <a:pt x="67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" name="Google Shape;295;p7"/>
              <p:cNvSpPr/>
              <p:nvPr/>
            </p:nvSpPr>
            <p:spPr>
              <a:xfrm>
                <a:off x="5346725" y="1534425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20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20"/>
                    </a:cubicBezTo>
                    <a:cubicBezTo>
                      <a:pt x="1870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" name="Google Shape;296;p7"/>
              <p:cNvSpPr/>
              <p:nvPr/>
            </p:nvSpPr>
            <p:spPr>
              <a:xfrm>
                <a:off x="5262750" y="974800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19" y="0"/>
                    </a:moveTo>
                    <a:cubicBezTo>
                      <a:pt x="412" y="0"/>
                      <a:pt x="1" y="412"/>
                      <a:pt x="1" y="935"/>
                    </a:cubicBezTo>
                    <a:cubicBezTo>
                      <a:pt x="1" y="1442"/>
                      <a:pt x="412" y="1854"/>
                      <a:pt x="919" y="1854"/>
                    </a:cubicBezTo>
                    <a:cubicBezTo>
                      <a:pt x="1442" y="1854"/>
                      <a:pt x="1854" y="1442"/>
                      <a:pt x="1854" y="935"/>
                    </a:cubicBezTo>
                    <a:cubicBezTo>
                      <a:pt x="1854" y="412"/>
                      <a:pt x="1442" y="0"/>
                      <a:pt x="9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7" name="Google Shape;297;p7"/>
              <p:cNvSpPr/>
              <p:nvPr/>
            </p:nvSpPr>
            <p:spPr>
              <a:xfrm>
                <a:off x="4861525" y="239072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6" y="1"/>
                    </a:moveTo>
                    <a:cubicBezTo>
                      <a:pt x="413" y="1"/>
                      <a:pt x="1" y="412"/>
                      <a:pt x="1" y="935"/>
                    </a:cubicBezTo>
                    <a:cubicBezTo>
                      <a:pt x="1" y="1442"/>
                      <a:pt x="413" y="1854"/>
                      <a:pt x="936" y="1854"/>
                    </a:cubicBezTo>
                    <a:cubicBezTo>
                      <a:pt x="1443" y="1854"/>
                      <a:pt x="1870" y="1442"/>
                      <a:pt x="1870" y="935"/>
                    </a:cubicBezTo>
                    <a:cubicBezTo>
                      <a:pt x="1870" y="412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8" name="Google Shape;298;p7"/>
              <p:cNvSpPr/>
              <p:nvPr/>
            </p:nvSpPr>
            <p:spPr>
              <a:xfrm>
                <a:off x="4920950" y="1772075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19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9" name="Google Shape;299;p7"/>
              <p:cNvSpPr/>
              <p:nvPr/>
            </p:nvSpPr>
            <p:spPr>
              <a:xfrm>
                <a:off x="4709050" y="205922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0" name="Google Shape;300;p7"/>
              <p:cNvSpPr/>
              <p:nvPr/>
            </p:nvSpPr>
            <p:spPr>
              <a:xfrm>
                <a:off x="5109075" y="1435425"/>
                <a:ext cx="467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4" extrusionOk="0">
                    <a:moveTo>
                      <a:pt x="935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35" y="1854"/>
                    </a:cubicBezTo>
                    <a:cubicBezTo>
                      <a:pt x="1442" y="1854"/>
                      <a:pt x="1870" y="1442"/>
                      <a:pt x="1870" y="919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1" name="Google Shape;301;p7"/>
              <p:cNvSpPr/>
              <p:nvPr/>
            </p:nvSpPr>
            <p:spPr>
              <a:xfrm>
                <a:off x="5188300" y="1360950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35"/>
                    </a:cubicBezTo>
                    <a:cubicBezTo>
                      <a:pt x="1870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2" name="Google Shape;302;p7"/>
              <p:cNvSpPr/>
              <p:nvPr/>
            </p:nvSpPr>
            <p:spPr>
              <a:xfrm>
                <a:off x="5250075" y="110115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62" y="190"/>
                    </a:moveTo>
                    <a:cubicBezTo>
                      <a:pt x="1506" y="190"/>
                      <a:pt x="1886" y="570"/>
                      <a:pt x="1886" y="1030"/>
                    </a:cubicBezTo>
                    <a:cubicBezTo>
                      <a:pt x="1886" y="1489"/>
                      <a:pt x="1506" y="1854"/>
                      <a:pt x="1062" y="1854"/>
                    </a:cubicBezTo>
                    <a:cubicBezTo>
                      <a:pt x="603" y="1854"/>
                      <a:pt x="222" y="1489"/>
                      <a:pt x="222" y="1030"/>
                    </a:cubicBezTo>
                    <a:cubicBezTo>
                      <a:pt x="222" y="570"/>
                      <a:pt x="587" y="222"/>
                      <a:pt x="1062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75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16" y="2060"/>
                      <a:pt x="2060" y="1584"/>
                      <a:pt x="2060" y="1030"/>
                    </a:cubicBezTo>
                    <a:cubicBezTo>
                      <a:pt x="2060" y="475"/>
                      <a:pt x="1616" y="16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3" name="Google Shape;303;p7"/>
              <p:cNvSpPr/>
              <p:nvPr/>
            </p:nvSpPr>
            <p:spPr>
              <a:xfrm>
                <a:off x="5166100" y="115540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47" y="206"/>
                    </a:moveTo>
                    <a:cubicBezTo>
                      <a:pt x="1506" y="206"/>
                      <a:pt x="1886" y="587"/>
                      <a:pt x="1886" y="1030"/>
                    </a:cubicBezTo>
                    <a:cubicBezTo>
                      <a:pt x="1886" y="1490"/>
                      <a:pt x="1506" y="1870"/>
                      <a:pt x="1047" y="1870"/>
                    </a:cubicBezTo>
                    <a:cubicBezTo>
                      <a:pt x="587" y="1870"/>
                      <a:pt x="207" y="1490"/>
                      <a:pt x="207" y="1030"/>
                    </a:cubicBezTo>
                    <a:cubicBezTo>
                      <a:pt x="207" y="587"/>
                      <a:pt x="571" y="222"/>
                      <a:pt x="1047" y="206"/>
                    </a:cubicBezTo>
                    <a:close/>
                    <a:moveTo>
                      <a:pt x="1031" y="0"/>
                    </a:moveTo>
                    <a:cubicBezTo>
                      <a:pt x="445" y="0"/>
                      <a:pt x="1" y="476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01" y="2060"/>
                      <a:pt x="2060" y="1585"/>
                      <a:pt x="2060" y="1030"/>
                    </a:cubicBezTo>
                    <a:cubicBezTo>
                      <a:pt x="2060" y="476"/>
                      <a:pt x="1601" y="32"/>
                      <a:pt x="10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4" name="Google Shape;304;p7"/>
              <p:cNvSpPr/>
              <p:nvPr/>
            </p:nvSpPr>
            <p:spPr>
              <a:xfrm>
                <a:off x="5205725" y="122985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46" y="191"/>
                    </a:moveTo>
                    <a:cubicBezTo>
                      <a:pt x="1505" y="191"/>
                      <a:pt x="1885" y="571"/>
                      <a:pt x="1885" y="1031"/>
                    </a:cubicBezTo>
                    <a:cubicBezTo>
                      <a:pt x="1885" y="1490"/>
                      <a:pt x="1505" y="1854"/>
                      <a:pt x="1046" y="1854"/>
                    </a:cubicBezTo>
                    <a:cubicBezTo>
                      <a:pt x="586" y="1854"/>
                      <a:pt x="206" y="1490"/>
                      <a:pt x="206" y="1031"/>
                    </a:cubicBezTo>
                    <a:cubicBezTo>
                      <a:pt x="206" y="571"/>
                      <a:pt x="571" y="223"/>
                      <a:pt x="1046" y="191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585"/>
                      <a:pt x="2060" y="1031"/>
                    </a:cubicBezTo>
                    <a:cubicBezTo>
                      <a:pt x="2060" y="476"/>
                      <a:pt x="1600" y="17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5" name="Google Shape;305;p7"/>
              <p:cNvSpPr/>
              <p:nvPr/>
            </p:nvSpPr>
            <p:spPr>
              <a:xfrm>
                <a:off x="4844100" y="16952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62" y="191"/>
                    </a:moveTo>
                    <a:cubicBezTo>
                      <a:pt x="1506" y="191"/>
                      <a:pt x="1886" y="571"/>
                      <a:pt x="1886" y="1031"/>
                    </a:cubicBezTo>
                    <a:cubicBezTo>
                      <a:pt x="1886" y="1490"/>
                      <a:pt x="1506" y="1854"/>
                      <a:pt x="1062" y="1854"/>
                    </a:cubicBezTo>
                    <a:cubicBezTo>
                      <a:pt x="603" y="1854"/>
                      <a:pt x="223" y="1490"/>
                      <a:pt x="223" y="1031"/>
                    </a:cubicBezTo>
                    <a:cubicBezTo>
                      <a:pt x="223" y="571"/>
                      <a:pt x="587" y="207"/>
                      <a:pt x="1062" y="191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17" y="2060"/>
                      <a:pt x="2060" y="1585"/>
                      <a:pt x="2060" y="1031"/>
                    </a:cubicBezTo>
                    <a:cubicBezTo>
                      <a:pt x="2060" y="476"/>
                      <a:pt x="1601" y="17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6" name="Google Shape;306;p7"/>
              <p:cNvSpPr/>
              <p:nvPr/>
            </p:nvSpPr>
            <p:spPr>
              <a:xfrm>
                <a:off x="4787075" y="2613700"/>
                <a:ext cx="519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76" h="2061" extrusionOk="0">
                    <a:moveTo>
                      <a:pt x="1062" y="191"/>
                    </a:moveTo>
                    <a:cubicBezTo>
                      <a:pt x="1521" y="191"/>
                      <a:pt x="1886" y="571"/>
                      <a:pt x="1886" y="1031"/>
                    </a:cubicBezTo>
                    <a:cubicBezTo>
                      <a:pt x="1886" y="1474"/>
                      <a:pt x="1506" y="1854"/>
                      <a:pt x="1062" y="1854"/>
                    </a:cubicBezTo>
                    <a:cubicBezTo>
                      <a:pt x="603" y="1854"/>
                      <a:pt x="222" y="1474"/>
                      <a:pt x="222" y="1031"/>
                    </a:cubicBezTo>
                    <a:cubicBezTo>
                      <a:pt x="222" y="587"/>
                      <a:pt x="587" y="207"/>
                      <a:pt x="1062" y="191"/>
                    </a:cubicBezTo>
                    <a:close/>
                    <a:moveTo>
                      <a:pt x="1046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92" y="2060"/>
                      <a:pt x="1046" y="2060"/>
                    </a:cubicBezTo>
                    <a:cubicBezTo>
                      <a:pt x="1617" y="2060"/>
                      <a:pt x="2076" y="1585"/>
                      <a:pt x="2076" y="1031"/>
                    </a:cubicBezTo>
                    <a:cubicBezTo>
                      <a:pt x="2076" y="476"/>
                      <a:pt x="1617" y="17"/>
                      <a:pt x="10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7" name="Google Shape;307;p7"/>
              <p:cNvSpPr/>
              <p:nvPr/>
            </p:nvSpPr>
            <p:spPr>
              <a:xfrm>
                <a:off x="4752625" y="248697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46" y="190"/>
                    </a:moveTo>
                    <a:cubicBezTo>
                      <a:pt x="1505" y="190"/>
                      <a:pt x="1886" y="571"/>
                      <a:pt x="1886" y="1030"/>
                    </a:cubicBezTo>
                    <a:cubicBezTo>
                      <a:pt x="1886" y="1474"/>
                      <a:pt x="1505" y="1854"/>
                      <a:pt x="1046" y="1854"/>
                    </a:cubicBezTo>
                    <a:cubicBezTo>
                      <a:pt x="586" y="1854"/>
                      <a:pt x="222" y="1474"/>
                      <a:pt x="222" y="1030"/>
                    </a:cubicBezTo>
                    <a:cubicBezTo>
                      <a:pt x="222" y="571"/>
                      <a:pt x="602" y="190"/>
                      <a:pt x="1046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0" y="476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600" y="2060"/>
                      <a:pt x="2060" y="1585"/>
                      <a:pt x="2060" y="1030"/>
                    </a:cubicBezTo>
                    <a:cubicBezTo>
                      <a:pt x="2060" y="476"/>
                      <a:pt x="1600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8" name="Google Shape;308;p7"/>
              <p:cNvSpPr/>
              <p:nvPr/>
            </p:nvSpPr>
            <p:spPr>
              <a:xfrm>
                <a:off x="4950250" y="24216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46" y="190"/>
                    </a:moveTo>
                    <a:cubicBezTo>
                      <a:pt x="1506" y="190"/>
                      <a:pt x="1886" y="571"/>
                      <a:pt x="1886" y="1030"/>
                    </a:cubicBezTo>
                    <a:cubicBezTo>
                      <a:pt x="1886" y="1474"/>
                      <a:pt x="1506" y="1854"/>
                      <a:pt x="1046" y="1854"/>
                    </a:cubicBezTo>
                    <a:cubicBezTo>
                      <a:pt x="587" y="1854"/>
                      <a:pt x="223" y="1474"/>
                      <a:pt x="223" y="1030"/>
                    </a:cubicBezTo>
                    <a:cubicBezTo>
                      <a:pt x="223" y="571"/>
                      <a:pt x="587" y="190"/>
                      <a:pt x="1046" y="190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1" y="476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01" y="2060"/>
                      <a:pt x="2060" y="1584"/>
                      <a:pt x="2060" y="1030"/>
                    </a:cubicBezTo>
                    <a:cubicBezTo>
                      <a:pt x="2060" y="476"/>
                      <a:pt x="1601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309" name="Google Shape;309;p7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772900" y="3177613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" name="Google Shape;310;p7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706000" y="4077138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8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314" name="Google Shape;314;p8"/>
          <p:cNvGrpSpPr/>
          <p:nvPr/>
        </p:nvGrpSpPr>
        <p:grpSpPr>
          <a:xfrm>
            <a:off x="126425" y="3058850"/>
            <a:ext cx="1694475" cy="3126028"/>
            <a:chOff x="126425" y="3058850"/>
            <a:chExt cx="1694475" cy="3126028"/>
          </a:xfrm>
        </p:grpSpPr>
        <p:grpSp>
          <p:nvGrpSpPr>
            <p:cNvPr id="315" name="Google Shape;315;p8"/>
            <p:cNvGrpSpPr/>
            <p:nvPr/>
          </p:nvGrpSpPr>
          <p:grpSpPr>
            <a:xfrm>
              <a:off x="256564" y="3613234"/>
              <a:ext cx="1041216" cy="2571644"/>
              <a:chOff x="4709050" y="974800"/>
              <a:chExt cx="684425" cy="1690425"/>
            </a:xfrm>
          </p:grpSpPr>
          <p:sp>
            <p:nvSpPr>
              <p:cNvPr id="316" name="Google Shape;316;p8"/>
              <p:cNvSpPr/>
              <p:nvPr/>
            </p:nvSpPr>
            <p:spPr>
              <a:xfrm>
                <a:off x="4909450" y="1554625"/>
                <a:ext cx="445600" cy="869400"/>
              </a:xfrm>
              <a:custGeom>
                <a:avLst/>
                <a:gdLst/>
                <a:ahLst/>
                <a:cxnLst/>
                <a:rect l="l" t="t" r="r" b="b"/>
                <a:pathLst>
                  <a:path w="17824" h="34776" extrusionOk="0">
                    <a:moveTo>
                      <a:pt x="16303" y="1"/>
                    </a:moveTo>
                    <a:lnTo>
                      <a:pt x="13832" y="2377"/>
                    </a:lnTo>
                    <a:lnTo>
                      <a:pt x="9887" y="2377"/>
                    </a:lnTo>
                    <a:lnTo>
                      <a:pt x="8524" y="3645"/>
                    </a:lnTo>
                    <a:lnTo>
                      <a:pt x="8524" y="6829"/>
                    </a:lnTo>
                    <a:lnTo>
                      <a:pt x="7336" y="8001"/>
                    </a:lnTo>
                    <a:lnTo>
                      <a:pt x="7336" y="13895"/>
                    </a:lnTo>
                    <a:lnTo>
                      <a:pt x="48" y="21246"/>
                    </a:lnTo>
                    <a:lnTo>
                      <a:pt x="1" y="21262"/>
                    </a:lnTo>
                    <a:lnTo>
                      <a:pt x="1" y="29405"/>
                    </a:lnTo>
                    <a:lnTo>
                      <a:pt x="2583" y="31908"/>
                    </a:lnTo>
                    <a:lnTo>
                      <a:pt x="2583" y="34775"/>
                    </a:lnTo>
                    <a:lnTo>
                      <a:pt x="2773" y="34775"/>
                    </a:lnTo>
                    <a:lnTo>
                      <a:pt x="2773" y="31829"/>
                    </a:lnTo>
                    <a:lnTo>
                      <a:pt x="207" y="29325"/>
                    </a:lnTo>
                    <a:lnTo>
                      <a:pt x="207" y="21341"/>
                    </a:lnTo>
                    <a:lnTo>
                      <a:pt x="7526" y="13974"/>
                    </a:lnTo>
                    <a:lnTo>
                      <a:pt x="7526" y="8081"/>
                    </a:lnTo>
                    <a:lnTo>
                      <a:pt x="8714" y="6908"/>
                    </a:lnTo>
                    <a:lnTo>
                      <a:pt x="8714" y="3740"/>
                    </a:lnTo>
                    <a:lnTo>
                      <a:pt x="9966" y="2567"/>
                    </a:lnTo>
                    <a:lnTo>
                      <a:pt x="13911" y="2567"/>
                    </a:lnTo>
                    <a:lnTo>
                      <a:pt x="16382" y="191"/>
                    </a:lnTo>
                    <a:lnTo>
                      <a:pt x="17824" y="191"/>
                    </a:lnTo>
                    <a:lnTo>
                      <a:pt x="178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7" name="Google Shape;317;p8"/>
              <p:cNvSpPr/>
              <p:nvPr/>
            </p:nvSpPr>
            <p:spPr>
              <a:xfrm>
                <a:off x="5210875" y="1019950"/>
                <a:ext cx="139425" cy="359250"/>
              </a:xfrm>
              <a:custGeom>
                <a:avLst/>
                <a:gdLst/>
                <a:ahLst/>
                <a:cxnLst/>
                <a:rect l="l" t="t" r="r" b="b"/>
                <a:pathLst>
                  <a:path w="5577" h="14370" extrusionOk="0">
                    <a:moveTo>
                      <a:pt x="2994" y="0"/>
                    </a:moveTo>
                    <a:lnTo>
                      <a:pt x="2994" y="1426"/>
                    </a:lnTo>
                    <a:lnTo>
                      <a:pt x="5371" y="3977"/>
                    </a:lnTo>
                    <a:lnTo>
                      <a:pt x="5371" y="6290"/>
                    </a:lnTo>
                    <a:lnTo>
                      <a:pt x="4579" y="7240"/>
                    </a:lnTo>
                    <a:lnTo>
                      <a:pt x="4579" y="11280"/>
                    </a:lnTo>
                    <a:lnTo>
                      <a:pt x="3153" y="12864"/>
                    </a:lnTo>
                    <a:lnTo>
                      <a:pt x="1378" y="12864"/>
                    </a:lnTo>
                    <a:lnTo>
                      <a:pt x="0" y="14243"/>
                    </a:lnTo>
                    <a:lnTo>
                      <a:pt x="143" y="14370"/>
                    </a:lnTo>
                    <a:lnTo>
                      <a:pt x="1458" y="13070"/>
                    </a:lnTo>
                    <a:lnTo>
                      <a:pt x="3264" y="13070"/>
                    </a:lnTo>
                    <a:lnTo>
                      <a:pt x="4785" y="11359"/>
                    </a:lnTo>
                    <a:lnTo>
                      <a:pt x="4785" y="7320"/>
                    </a:lnTo>
                    <a:lnTo>
                      <a:pt x="5577" y="6369"/>
                    </a:lnTo>
                    <a:lnTo>
                      <a:pt x="5577" y="3898"/>
                    </a:lnTo>
                    <a:lnTo>
                      <a:pt x="3200" y="1363"/>
                    </a:lnTo>
                    <a:lnTo>
                      <a:pt x="320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8" name="Google Shape;318;p8"/>
              <p:cNvSpPr/>
              <p:nvPr/>
            </p:nvSpPr>
            <p:spPr>
              <a:xfrm>
                <a:off x="4850050" y="1150250"/>
                <a:ext cx="460650" cy="1218325"/>
              </a:xfrm>
              <a:custGeom>
                <a:avLst/>
                <a:gdLst/>
                <a:ahLst/>
                <a:cxnLst/>
                <a:rect l="l" t="t" r="r" b="b"/>
                <a:pathLst>
                  <a:path w="18426" h="48733" extrusionOk="0">
                    <a:moveTo>
                      <a:pt x="17031" y="0"/>
                    </a:moveTo>
                    <a:lnTo>
                      <a:pt x="17031" y="919"/>
                    </a:lnTo>
                    <a:lnTo>
                      <a:pt x="18220" y="2187"/>
                    </a:lnTo>
                    <a:lnTo>
                      <a:pt x="18220" y="5593"/>
                    </a:lnTo>
                    <a:lnTo>
                      <a:pt x="17111" y="6860"/>
                    </a:lnTo>
                    <a:lnTo>
                      <a:pt x="15194" y="6860"/>
                    </a:lnTo>
                    <a:lnTo>
                      <a:pt x="12358" y="9633"/>
                    </a:lnTo>
                    <a:lnTo>
                      <a:pt x="10124" y="9633"/>
                    </a:lnTo>
                    <a:lnTo>
                      <a:pt x="6940" y="12754"/>
                    </a:lnTo>
                    <a:lnTo>
                      <a:pt x="6940" y="30941"/>
                    </a:lnTo>
                    <a:lnTo>
                      <a:pt x="1" y="37643"/>
                    </a:lnTo>
                    <a:lnTo>
                      <a:pt x="1" y="45706"/>
                    </a:lnTo>
                    <a:lnTo>
                      <a:pt x="2900" y="48685"/>
                    </a:lnTo>
                    <a:lnTo>
                      <a:pt x="4357" y="48732"/>
                    </a:lnTo>
                    <a:lnTo>
                      <a:pt x="1189" y="45627"/>
                    </a:lnTo>
                    <a:lnTo>
                      <a:pt x="1189" y="37722"/>
                    </a:lnTo>
                    <a:lnTo>
                      <a:pt x="7922" y="31020"/>
                    </a:lnTo>
                    <a:lnTo>
                      <a:pt x="7922" y="13182"/>
                    </a:lnTo>
                    <a:lnTo>
                      <a:pt x="8952" y="12215"/>
                    </a:lnTo>
                    <a:lnTo>
                      <a:pt x="10900" y="12215"/>
                    </a:lnTo>
                    <a:lnTo>
                      <a:pt x="10900" y="12009"/>
                    </a:lnTo>
                    <a:lnTo>
                      <a:pt x="8872" y="12009"/>
                    </a:lnTo>
                    <a:lnTo>
                      <a:pt x="7732" y="13086"/>
                    </a:lnTo>
                    <a:lnTo>
                      <a:pt x="7732" y="30941"/>
                    </a:lnTo>
                    <a:lnTo>
                      <a:pt x="999" y="37643"/>
                    </a:lnTo>
                    <a:lnTo>
                      <a:pt x="999" y="45706"/>
                    </a:lnTo>
                    <a:lnTo>
                      <a:pt x="3866" y="48526"/>
                    </a:lnTo>
                    <a:lnTo>
                      <a:pt x="2995" y="48495"/>
                    </a:lnTo>
                    <a:lnTo>
                      <a:pt x="207" y="45627"/>
                    </a:lnTo>
                    <a:lnTo>
                      <a:pt x="207" y="37722"/>
                    </a:lnTo>
                    <a:lnTo>
                      <a:pt x="7130" y="31020"/>
                    </a:lnTo>
                    <a:lnTo>
                      <a:pt x="7130" y="12833"/>
                    </a:lnTo>
                    <a:lnTo>
                      <a:pt x="10203" y="9839"/>
                    </a:lnTo>
                    <a:lnTo>
                      <a:pt x="12437" y="9839"/>
                    </a:lnTo>
                    <a:lnTo>
                      <a:pt x="15273" y="7066"/>
                    </a:lnTo>
                    <a:lnTo>
                      <a:pt x="17221" y="7066"/>
                    </a:lnTo>
                    <a:lnTo>
                      <a:pt x="18425" y="5672"/>
                    </a:lnTo>
                    <a:lnTo>
                      <a:pt x="18425" y="2108"/>
                    </a:lnTo>
                    <a:lnTo>
                      <a:pt x="17237" y="840"/>
                    </a:lnTo>
                    <a:lnTo>
                      <a:pt x="172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9" name="Google Shape;319;p8"/>
              <p:cNvSpPr/>
              <p:nvPr/>
            </p:nvSpPr>
            <p:spPr>
              <a:xfrm>
                <a:off x="4830250" y="1265900"/>
                <a:ext cx="383425" cy="1145050"/>
              </a:xfrm>
              <a:custGeom>
                <a:avLst/>
                <a:gdLst/>
                <a:ahLst/>
                <a:cxnLst/>
                <a:rect l="l" t="t" r="r" b="b"/>
                <a:pathLst>
                  <a:path w="15337" h="45802" extrusionOk="0">
                    <a:moveTo>
                      <a:pt x="15193" y="1"/>
                    </a:moveTo>
                    <a:lnTo>
                      <a:pt x="12041" y="3232"/>
                    </a:lnTo>
                    <a:lnTo>
                      <a:pt x="5529" y="3232"/>
                    </a:lnTo>
                    <a:lnTo>
                      <a:pt x="4563" y="4199"/>
                    </a:lnTo>
                    <a:lnTo>
                      <a:pt x="4563" y="8080"/>
                    </a:lnTo>
                    <a:lnTo>
                      <a:pt x="6939" y="10441"/>
                    </a:lnTo>
                    <a:lnTo>
                      <a:pt x="6939" y="25903"/>
                    </a:lnTo>
                    <a:lnTo>
                      <a:pt x="0" y="32731"/>
                    </a:lnTo>
                    <a:lnTo>
                      <a:pt x="0" y="43980"/>
                    </a:lnTo>
                    <a:lnTo>
                      <a:pt x="1806" y="45801"/>
                    </a:lnTo>
                    <a:lnTo>
                      <a:pt x="1949" y="45675"/>
                    </a:lnTo>
                    <a:lnTo>
                      <a:pt x="206" y="43900"/>
                    </a:lnTo>
                    <a:lnTo>
                      <a:pt x="206" y="32811"/>
                    </a:lnTo>
                    <a:lnTo>
                      <a:pt x="7130" y="25982"/>
                    </a:lnTo>
                    <a:lnTo>
                      <a:pt x="7130" y="10362"/>
                    </a:lnTo>
                    <a:lnTo>
                      <a:pt x="4753" y="8001"/>
                    </a:lnTo>
                    <a:lnTo>
                      <a:pt x="4753" y="4278"/>
                    </a:lnTo>
                    <a:lnTo>
                      <a:pt x="5609" y="3423"/>
                    </a:lnTo>
                    <a:lnTo>
                      <a:pt x="12120" y="3423"/>
                    </a:lnTo>
                    <a:lnTo>
                      <a:pt x="15336" y="143"/>
                    </a:lnTo>
                    <a:lnTo>
                      <a:pt x="1519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0" name="Google Shape;320;p8"/>
              <p:cNvSpPr/>
              <p:nvPr/>
            </p:nvSpPr>
            <p:spPr>
              <a:xfrm>
                <a:off x="4810450" y="1204500"/>
                <a:ext cx="386175" cy="1412000"/>
              </a:xfrm>
              <a:custGeom>
                <a:avLst/>
                <a:gdLst/>
                <a:ahLst/>
                <a:cxnLst/>
                <a:rect l="l" t="t" r="r" b="b"/>
                <a:pathLst>
                  <a:path w="15447" h="56480" extrusionOk="0">
                    <a:moveTo>
                      <a:pt x="15257" y="1"/>
                    </a:moveTo>
                    <a:lnTo>
                      <a:pt x="15257" y="1649"/>
                    </a:lnTo>
                    <a:lnTo>
                      <a:pt x="11993" y="4896"/>
                    </a:lnTo>
                    <a:lnTo>
                      <a:pt x="5498" y="4896"/>
                    </a:lnTo>
                    <a:lnTo>
                      <a:pt x="4357" y="5831"/>
                    </a:lnTo>
                    <a:lnTo>
                      <a:pt x="4357" y="11107"/>
                    </a:lnTo>
                    <a:lnTo>
                      <a:pt x="6733" y="13451"/>
                    </a:lnTo>
                    <a:lnTo>
                      <a:pt x="6733" y="27805"/>
                    </a:lnTo>
                    <a:lnTo>
                      <a:pt x="0" y="34633"/>
                    </a:lnTo>
                    <a:lnTo>
                      <a:pt x="0" y="56480"/>
                    </a:lnTo>
                    <a:lnTo>
                      <a:pt x="206" y="56480"/>
                    </a:lnTo>
                    <a:lnTo>
                      <a:pt x="206" y="34712"/>
                    </a:lnTo>
                    <a:lnTo>
                      <a:pt x="6939" y="27884"/>
                    </a:lnTo>
                    <a:lnTo>
                      <a:pt x="6939" y="13372"/>
                    </a:lnTo>
                    <a:lnTo>
                      <a:pt x="4563" y="11012"/>
                    </a:lnTo>
                    <a:lnTo>
                      <a:pt x="4563" y="5910"/>
                    </a:lnTo>
                    <a:lnTo>
                      <a:pt x="5577" y="5086"/>
                    </a:lnTo>
                    <a:lnTo>
                      <a:pt x="12056" y="5086"/>
                    </a:lnTo>
                    <a:lnTo>
                      <a:pt x="15447" y="1728"/>
                    </a:lnTo>
                    <a:lnTo>
                      <a:pt x="1544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1" name="Google Shape;321;p8"/>
              <p:cNvSpPr/>
              <p:nvPr/>
            </p:nvSpPr>
            <p:spPr>
              <a:xfrm>
                <a:off x="4746675" y="1534825"/>
                <a:ext cx="192525" cy="533125"/>
              </a:xfrm>
              <a:custGeom>
                <a:avLst/>
                <a:gdLst/>
                <a:ahLst/>
                <a:cxnLst/>
                <a:rect l="l" t="t" r="r" b="b"/>
                <a:pathLst>
                  <a:path w="7701" h="21325" extrusionOk="0">
                    <a:moveTo>
                      <a:pt x="6322" y="1"/>
                    </a:moveTo>
                    <a:lnTo>
                      <a:pt x="6322" y="5482"/>
                    </a:lnTo>
                    <a:lnTo>
                      <a:pt x="5435" y="6670"/>
                    </a:lnTo>
                    <a:lnTo>
                      <a:pt x="5593" y="6797"/>
                    </a:lnTo>
                    <a:lnTo>
                      <a:pt x="6512" y="5546"/>
                    </a:lnTo>
                    <a:lnTo>
                      <a:pt x="6512" y="460"/>
                    </a:lnTo>
                    <a:lnTo>
                      <a:pt x="7510" y="1363"/>
                    </a:lnTo>
                    <a:lnTo>
                      <a:pt x="7510" y="7637"/>
                    </a:lnTo>
                    <a:lnTo>
                      <a:pt x="5530" y="9665"/>
                    </a:lnTo>
                    <a:lnTo>
                      <a:pt x="5530" y="11090"/>
                    </a:lnTo>
                    <a:lnTo>
                      <a:pt x="6322" y="11978"/>
                    </a:lnTo>
                    <a:lnTo>
                      <a:pt x="6322" y="14592"/>
                    </a:lnTo>
                    <a:lnTo>
                      <a:pt x="1" y="21182"/>
                    </a:lnTo>
                    <a:lnTo>
                      <a:pt x="159" y="21325"/>
                    </a:lnTo>
                    <a:lnTo>
                      <a:pt x="6512" y="14671"/>
                    </a:lnTo>
                    <a:lnTo>
                      <a:pt x="6512" y="11914"/>
                    </a:lnTo>
                    <a:lnTo>
                      <a:pt x="5720" y="11011"/>
                    </a:lnTo>
                    <a:lnTo>
                      <a:pt x="5720" y="9760"/>
                    </a:lnTo>
                    <a:lnTo>
                      <a:pt x="7700" y="7716"/>
                    </a:lnTo>
                    <a:lnTo>
                      <a:pt x="7700" y="1284"/>
                    </a:lnTo>
                    <a:lnTo>
                      <a:pt x="63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2" name="Google Shape;322;p8"/>
              <p:cNvSpPr/>
              <p:nvPr/>
            </p:nvSpPr>
            <p:spPr>
              <a:xfrm>
                <a:off x="4780750" y="1797025"/>
                <a:ext cx="168350" cy="692350"/>
              </a:xfrm>
              <a:custGeom>
                <a:avLst/>
                <a:gdLst/>
                <a:ahLst/>
                <a:cxnLst/>
                <a:rect l="l" t="t" r="r" b="b"/>
                <a:pathLst>
                  <a:path w="6734" h="27694" extrusionOk="0">
                    <a:moveTo>
                      <a:pt x="6543" y="0"/>
                    </a:moveTo>
                    <a:lnTo>
                      <a:pt x="6543" y="4040"/>
                    </a:lnTo>
                    <a:lnTo>
                      <a:pt x="0" y="10663"/>
                    </a:lnTo>
                    <a:lnTo>
                      <a:pt x="0" y="27693"/>
                    </a:lnTo>
                    <a:lnTo>
                      <a:pt x="206" y="27693"/>
                    </a:lnTo>
                    <a:lnTo>
                      <a:pt x="206" y="10742"/>
                    </a:lnTo>
                    <a:lnTo>
                      <a:pt x="6733" y="4151"/>
                    </a:lnTo>
                    <a:lnTo>
                      <a:pt x="67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3" name="Google Shape;323;p8"/>
              <p:cNvSpPr/>
              <p:nvPr/>
            </p:nvSpPr>
            <p:spPr>
              <a:xfrm>
                <a:off x="5346725" y="1534425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20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20"/>
                    </a:cubicBezTo>
                    <a:cubicBezTo>
                      <a:pt x="1870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4" name="Google Shape;324;p8"/>
              <p:cNvSpPr/>
              <p:nvPr/>
            </p:nvSpPr>
            <p:spPr>
              <a:xfrm>
                <a:off x="5262750" y="974800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19" y="0"/>
                    </a:moveTo>
                    <a:cubicBezTo>
                      <a:pt x="412" y="0"/>
                      <a:pt x="1" y="412"/>
                      <a:pt x="1" y="935"/>
                    </a:cubicBezTo>
                    <a:cubicBezTo>
                      <a:pt x="1" y="1442"/>
                      <a:pt x="412" y="1854"/>
                      <a:pt x="919" y="1854"/>
                    </a:cubicBezTo>
                    <a:cubicBezTo>
                      <a:pt x="1442" y="1854"/>
                      <a:pt x="1854" y="1442"/>
                      <a:pt x="1854" y="935"/>
                    </a:cubicBezTo>
                    <a:cubicBezTo>
                      <a:pt x="1854" y="412"/>
                      <a:pt x="1442" y="0"/>
                      <a:pt x="9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5" name="Google Shape;325;p8"/>
              <p:cNvSpPr/>
              <p:nvPr/>
            </p:nvSpPr>
            <p:spPr>
              <a:xfrm>
                <a:off x="4861525" y="239072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6" y="1"/>
                    </a:moveTo>
                    <a:cubicBezTo>
                      <a:pt x="413" y="1"/>
                      <a:pt x="1" y="412"/>
                      <a:pt x="1" y="935"/>
                    </a:cubicBezTo>
                    <a:cubicBezTo>
                      <a:pt x="1" y="1442"/>
                      <a:pt x="413" y="1854"/>
                      <a:pt x="936" y="1854"/>
                    </a:cubicBezTo>
                    <a:cubicBezTo>
                      <a:pt x="1443" y="1854"/>
                      <a:pt x="1870" y="1442"/>
                      <a:pt x="1870" y="935"/>
                    </a:cubicBezTo>
                    <a:cubicBezTo>
                      <a:pt x="1870" y="412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6" name="Google Shape;326;p8"/>
              <p:cNvSpPr/>
              <p:nvPr/>
            </p:nvSpPr>
            <p:spPr>
              <a:xfrm>
                <a:off x="4920950" y="1772075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19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7" name="Google Shape;327;p8"/>
              <p:cNvSpPr/>
              <p:nvPr/>
            </p:nvSpPr>
            <p:spPr>
              <a:xfrm>
                <a:off x="4709050" y="205922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8" name="Google Shape;328;p8"/>
              <p:cNvSpPr/>
              <p:nvPr/>
            </p:nvSpPr>
            <p:spPr>
              <a:xfrm>
                <a:off x="5109075" y="1435425"/>
                <a:ext cx="467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4" extrusionOk="0">
                    <a:moveTo>
                      <a:pt x="935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35" y="1854"/>
                    </a:cubicBezTo>
                    <a:cubicBezTo>
                      <a:pt x="1442" y="1854"/>
                      <a:pt x="1870" y="1442"/>
                      <a:pt x="1870" y="919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9" name="Google Shape;329;p8"/>
              <p:cNvSpPr/>
              <p:nvPr/>
            </p:nvSpPr>
            <p:spPr>
              <a:xfrm>
                <a:off x="5188300" y="1360950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35"/>
                    </a:cubicBezTo>
                    <a:cubicBezTo>
                      <a:pt x="1870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0" name="Google Shape;330;p8"/>
              <p:cNvSpPr/>
              <p:nvPr/>
            </p:nvSpPr>
            <p:spPr>
              <a:xfrm>
                <a:off x="5250075" y="110115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62" y="190"/>
                    </a:moveTo>
                    <a:cubicBezTo>
                      <a:pt x="1506" y="190"/>
                      <a:pt x="1886" y="570"/>
                      <a:pt x="1886" y="1030"/>
                    </a:cubicBezTo>
                    <a:cubicBezTo>
                      <a:pt x="1886" y="1489"/>
                      <a:pt x="1506" y="1854"/>
                      <a:pt x="1062" y="1854"/>
                    </a:cubicBezTo>
                    <a:cubicBezTo>
                      <a:pt x="603" y="1854"/>
                      <a:pt x="222" y="1489"/>
                      <a:pt x="222" y="1030"/>
                    </a:cubicBezTo>
                    <a:cubicBezTo>
                      <a:pt x="222" y="570"/>
                      <a:pt x="587" y="222"/>
                      <a:pt x="1062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75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16" y="2060"/>
                      <a:pt x="2060" y="1584"/>
                      <a:pt x="2060" y="1030"/>
                    </a:cubicBezTo>
                    <a:cubicBezTo>
                      <a:pt x="2060" y="475"/>
                      <a:pt x="1616" y="16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1" name="Google Shape;331;p8"/>
              <p:cNvSpPr/>
              <p:nvPr/>
            </p:nvSpPr>
            <p:spPr>
              <a:xfrm>
                <a:off x="5166100" y="115540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47" y="206"/>
                    </a:moveTo>
                    <a:cubicBezTo>
                      <a:pt x="1506" y="206"/>
                      <a:pt x="1886" y="587"/>
                      <a:pt x="1886" y="1030"/>
                    </a:cubicBezTo>
                    <a:cubicBezTo>
                      <a:pt x="1886" y="1490"/>
                      <a:pt x="1506" y="1870"/>
                      <a:pt x="1047" y="1870"/>
                    </a:cubicBezTo>
                    <a:cubicBezTo>
                      <a:pt x="587" y="1870"/>
                      <a:pt x="207" y="1490"/>
                      <a:pt x="207" y="1030"/>
                    </a:cubicBezTo>
                    <a:cubicBezTo>
                      <a:pt x="207" y="587"/>
                      <a:pt x="571" y="222"/>
                      <a:pt x="1047" y="206"/>
                    </a:cubicBezTo>
                    <a:close/>
                    <a:moveTo>
                      <a:pt x="1031" y="0"/>
                    </a:moveTo>
                    <a:cubicBezTo>
                      <a:pt x="445" y="0"/>
                      <a:pt x="1" y="476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01" y="2060"/>
                      <a:pt x="2060" y="1585"/>
                      <a:pt x="2060" y="1030"/>
                    </a:cubicBezTo>
                    <a:cubicBezTo>
                      <a:pt x="2060" y="476"/>
                      <a:pt x="1601" y="32"/>
                      <a:pt x="10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2" name="Google Shape;332;p8"/>
              <p:cNvSpPr/>
              <p:nvPr/>
            </p:nvSpPr>
            <p:spPr>
              <a:xfrm>
                <a:off x="5205725" y="122985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46" y="191"/>
                    </a:moveTo>
                    <a:cubicBezTo>
                      <a:pt x="1505" y="191"/>
                      <a:pt x="1885" y="571"/>
                      <a:pt x="1885" y="1031"/>
                    </a:cubicBezTo>
                    <a:cubicBezTo>
                      <a:pt x="1885" y="1490"/>
                      <a:pt x="1505" y="1854"/>
                      <a:pt x="1046" y="1854"/>
                    </a:cubicBezTo>
                    <a:cubicBezTo>
                      <a:pt x="586" y="1854"/>
                      <a:pt x="206" y="1490"/>
                      <a:pt x="206" y="1031"/>
                    </a:cubicBezTo>
                    <a:cubicBezTo>
                      <a:pt x="206" y="571"/>
                      <a:pt x="571" y="223"/>
                      <a:pt x="1046" y="191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585"/>
                      <a:pt x="2060" y="1031"/>
                    </a:cubicBezTo>
                    <a:cubicBezTo>
                      <a:pt x="2060" y="476"/>
                      <a:pt x="1600" y="17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3" name="Google Shape;333;p8"/>
              <p:cNvSpPr/>
              <p:nvPr/>
            </p:nvSpPr>
            <p:spPr>
              <a:xfrm>
                <a:off x="4844100" y="16952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62" y="191"/>
                    </a:moveTo>
                    <a:cubicBezTo>
                      <a:pt x="1506" y="191"/>
                      <a:pt x="1886" y="571"/>
                      <a:pt x="1886" y="1031"/>
                    </a:cubicBezTo>
                    <a:cubicBezTo>
                      <a:pt x="1886" y="1490"/>
                      <a:pt x="1506" y="1854"/>
                      <a:pt x="1062" y="1854"/>
                    </a:cubicBezTo>
                    <a:cubicBezTo>
                      <a:pt x="603" y="1854"/>
                      <a:pt x="223" y="1490"/>
                      <a:pt x="223" y="1031"/>
                    </a:cubicBezTo>
                    <a:cubicBezTo>
                      <a:pt x="223" y="571"/>
                      <a:pt x="587" y="207"/>
                      <a:pt x="1062" y="191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17" y="2060"/>
                      <a:pt x="2060" y="1585"/>
                      <a:pt x="2060" y="1031"/>
                    </a:cubicBezTo>
                    <a:cubicBezTo>
                      <a:pt x="2060" y="476"/>
                      <a:pt x="1601" y="17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4" name="Google Shape;334;p8"/>
              <p:cNvSpPr/>
              <p:nvPr/>
            </p:nvSpPr>
            <p:spPr>
              <a:xfrm>
                <a:off x="4787075" y="2613700"/>
                <a:ext cx="519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76" h="2061" extrusionOk="0">
                    <a:moveTo>
                      <a:pt x="1062" y="191"/>
                    </a:moveTo>
                    <a:cubicBezTo>
                      <a:pt x="1521" y="191"/>
                      <a:pt x="1886" y="571"/>
                      <a:pt x="1886" y="1031"/>
                    </a:cubicBezTo>
                    <a:cubicBezTo>
                      <a:pt x="1886" y="1474"/>
                      <a:pt x="1506" y="1854"/>
                      <a:pt x="1062" y="1854"/>
                    </a:cubicBezTo>
                    <a:cubicBezTo>
                      <a:pt x="603" y="1854"/>
                      <a:pt x="222" y="1474"/>
                      <a:pt x="222" y="1031"/>
                    </a:cubicBezTo>
                    <a:cubicBezTo>
                      <a:pt x="222" y="587"/>
                      <a:pt x="587" y="207"/>
                      <a:pt x="1062" y="191"/>
                    </a:cubicBezTo>
                    <a:close/>
                    <a:moveTo>
                      <a:pt x="1046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92" y="2060"/>
                      <a:pt x="1046" y="2060"/>
                    </a:cubicBezTo>
                    <a:cubicBezTo>
                      <a:pt x="1617" y="2060"/>
                      <a:pt x="2076" y="1585"/>
                      <a:pt x="2076" y="1031"/>
                    </a:cubicBezTo>
                    <a:cubicBezTo>
                      <a:pt x="2076" y="476"/>
                      <a:pt x="1617" y="17"/>
                      <a:pt x="10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5" name="Google Shape;335;p8"/>
              <p:cNvSpPr/>
              <p:nvPr/>
            </p:nvSpPr>
            <p:spPr>
              <a:xfrm>
                <a:off x="4752625" y="248697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46" y="190"/>
                    </a:moveTo>
                    <a:cubicBezTo>
                      <a:pt x="1505" y="190"/>
                      <a:pt x="1886" y="571"/>
                      <a:pt x="1886" y="1030"/>
                    </a:cubicBezTo>
                    <a:cubicBezTo>
                      <a:pt x="1886" y="1474"/>
                      <a:pt x="1505" y="1854"/>
                      <a:pt x="1046" y="1854"/>
                    </a:cubicBezTo>
                    <a:cubicBezTo>
                      <a:pt x="586" y="1854"/>
                      <a:pt x="222" y="1474"/>
                      <a:pt x="222" y="1030"/>
                    </a:cubicBezTo>
                    <a:cubicBezTo>
                      <a:pt x="222" y="571"/>
                      <a:pt x="602" y="190"/>
                      <a:pt x="1046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0" y="476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600" y="2060"/>
                      <a:pt x="2060" y="1585"/>
                      <a:pt x="2060" y="1030"/>
                    </a:cubicBezTo>
                    <a:cubicBezTo>
                      <a:pt x="2060" y="476"/>
                      <a:pt x="1600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6" name="Google Shape;336;p8"/>
              <p:cNvSpPr/>
              <p:nvPr/>
            </p:nvSpPr>
            <p:spPr>
              <a:xfrm>
                <a:off x="4950250" y="24216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46" y="190"/>
                    </a:moveTo>
                    <a:cubicBezTo>
                      <a:pt x="1506" y="190"/>
                      <a:pt x="1886" y="571"/>
                      <a:pt x="1886" y="1030"/>
                    </a:cubicBezTo>
                    <a:cubicBezTo>
                      <a:pt x="1886" y="1474"/>
                      <a:pt x="1506" y="1854"/>
                      <a:pt x="1046" y="1854"/>
                    </a:cubicBezTo>
                    <a:cubicBezTo>
                      <a:pt x="587" y="1854"/>
                      <a:pt x="223" y="1474"/>
                      <a:pt x="223" y="1030"/>
                    </a:cubicBezTo>
                    <a:cubicBezTo>
                      <a:pt x="223" y="571"/>
                      <a:pt x="587" y="190"/>
                      <a:pt x="1046" y="190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1" y="476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01" y="2060"/>
                      <a:pt x="2060" y="1584"/>
                      <a:pt x="2060" y="1030"/>
                    </a:cubicBezTo>
                    <a:cubicBezTo>
                      <a:pt x="2060" y="476"/>
                      <a:pt x="1601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337" name="Google Shape;337;p8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554350" y="305885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8" name="Google Shape;338;p8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643550" y="392317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9" name="Google Shape;339;p8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126425" y="431037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0" name="Google Shape;340;p8"/>
          <p:cNvGrpSpPr/>
          <p:nvPr/>
        </p:nvGrpSpPr>
        <p:grpSpPr>
          <a:xfrm>
            <a:off x="7114525" y="-120600"/>
            <a:ext cx="3487326" cy="2515170"/>
            <a:chOff x="7114525" y="-120600"/>
            <a:chExt cx="3487326" cy="2515170"/>
          </a:xfrm>
        </p:grpSpPr>
        <p:grpSp>
          <p:nvGrpSpPr>
            <p:cNvPr id="341" name="Google Shape;341;p8"/>
            <p:cNvGrpSpPr/>
            <p:nvPr/>
          </p:nvGrpSpPr>
          <p:grpSpPr>
            <a:xfrm>
              <a:off x="7467304" y="268423"/>
              <a:ext cx="3134546" cy="2126147"/>
              <a:chOff x="2280775" y="570800"/>
              <a:chExt cx="1702725" cy="1154950"/>
            </a:xfrm>
          </p:grpSpPr>
          <p:sp>
            <p:nvSpPr>
              <p:cNvPr id="342" name="Google Shape;342;p8"/>
              <p:cNvSpPr/>
              <p:nvPr/>
            </p:nvSpPr>
            <p:spPr>
              <a:xfrm>
                <a:off x="2562775" y="1179175"/>
                <a:ext cx="1420725" cy="546575"/>
              </a:xfrm>
              <a:custGeom>
                <a:avLst/>
                <a:gdLst/>
                <a:ahLst/>
                <a:cxnLst/>
                <a:rect l="l" t="t" r="r" b="b"/>
                <a:pathLst>
                  <a:path w="56829" h="21863" extrusionOk="0">
                    <a:moveTo>
                      <a:pt x="143" y="0"/>
                    </a:moveTo>
                    <a:lnTo>
                      <a:pt x="1" y="143"/>
                    </a:lnTo>
                    <a:lnTo>
                      <a:pt x="777" y="871"/>
                    </a:lnTo>
                    <a:lnTo>
                      <a:pt x="777" y="6495"/>
                    </a:lnTo>
                    <a:lnTo>
                      <a:pt x="15843" y="21831"/>
                    </a:lnTo>
                    <a:lnTo>
                      <a:pt x="15875" y="21863"/>
                    </a:lnTo>
                    <a:lnTo>
                      <a:pt x="56828" y="21863"/>
                    </a:lnTo>
                    <a:lnTo>
                      <a:pt x="56828" y="21673"/>
                    </a:lnTo>
                    <a:lnTo>
                      <a:pt x="15954" y="21673"/>
                    </a:lnTo>
                    <a:lnTo>
                      <a:pt x="983" y="6416"/>
                    </a:lnTo>
                    <a:lnTo>
                      <a:pt x="983" y="776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3" name="Google Shape;343;p8"/>
              <p:cNvSpPr/>
              <p:nvPr/>
            </p:nvSpPr>
            <p:spPr>
              <a:xfrm>
                <a:off x="2385350" y="1087275"/>
                <a:ext cx="1598150" cy="574325"/>
              </a:xfrm>
              <a:custGeom>
                <a:avLst/>
                <a:gdLst/>
                <a:ahLst/>
                <a:cxnLst/>
                <a:rect l="l" t="t" r="r" b="b"/>
                <a:pathLst>
                  <a:path w="63926" h="22973" extrusionOk="0">
                    <a:moveTo>
                      <a:pt x="1901" y="1"/>
                    </a:moveTo>
                    <a:lnTo>
                      <a:pt x="0" y="1886"/>
                    </a:lnTo>
                    <a:lnTo>
                      <a:pt x="127" y="2013"/>
                    </a:lnTo>
                    <a:lnTo>
                      <a:pt x="1981" y="191"/>
                    </a:lnTo>
                    <a:lnTo>
                      <a:pt x="9363" y="191"/>
                    </a:lnTo>
                    <a:lnTo>
                      <a:pt x="9854" y="824"/>
                    </a:lnTo>
                    <a:lnTo>
                      <a:pt x="9854" y="8096"/>
                    </a:lnTo>
                    <a:lnTo>
                      <a:pt x="24636" y="22972"/>
                    </a:lnTo>
                    <a:lnTo>
                      <a:pt x="63925" y="22972"/>
                    </a:lnTo>
                    <a:lnTo>
                      <a:pt x="63925" y="22766"/>
                    </a:lnTo>
                    <a:lnTo>
                      <a:pt x="24715" y="22766"/>
                    </a:lnTo>
                    <a:lnTo>
                      <a:pt x="10060" y="8017"/>
                    </a:lnTo>
                    <a:lnTo>
                      <a:pt x="10060" y="745"/>
                    </a:lnTo>
                    <a:lnTo>
                      <a:pt x="94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4" name="Google Shape;344;p8"/>
              <p:cNvSpPr/>
              <p:nvPr/>
            </p:nvSpPr>
            <p:spPr>
              <a:xfrm>
                <a:off x="2329900" y="1057575"/>
                <a:ext cx="1653600" cy="579075"/>
              </a:xfrm>
              <a:custGeom>
                <a:avLst/>
                <a:gdLst/>
                <a:ahLst/>
                <a:cxnLst/>
                <a:rect l="l" t="t" r="r" b="b"/>
                <a:pathLst>
                  <a:path w="66144" h="23163" extrusionOk="0">
                    <a:moveTo>
                      <a:pt x="0" y="0"/>
                    </a:moveTo>
                    <a:lnTo>
                      <a:pt x="0" y="190"/>
                    </a:lnTo>
                    <a:lnTo>
                      <a:pt x="12278" y="190"/>
                    </a:lnTo>
                    <a:lnTo>
                      <a:pt x="13070" y="808"/>
                    </a:lnTo>
                    <a:lnTo>
                      <a:pt x="13070" y="8777"/>
                    </a:lnTo>
                    <a:lnTo>
                      <a:pt x="27297" y="23131"/>
                    </a:lnTo>
                    <a:lnTo>
                      <a:pt x="27329" y="23162"/>
                    </a:lnTo>
                    <a:lnTo>
                      <a:pt x="66143" y="23162"/>
                    </a:lnTo>
                    <a:lnTo>
                      <a:pt x="66143" y="22972"/>
                    </a:lnTo>
                    <a:lnTo>
                      <a:pt x="27408" y="22972"/>
                    </a:lnTo>
                    <a:lnTo>
                      <a:pt x="13261" y="8698"/>
                    </a:lnTo>
                    <a:lnTo>
                      <a:pt x="13261" y="713"/>
                    </a:lnTo>
                    <a:lnTo>
                      <a:pt x="123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5" name="Google Shape;345;p8"/>
              <p:cNvSpPr/>
              <p:nvPr/>
            </p:nvSpPr>
            <p:spPr>
              <a:xfrm>
                <a:off x="2547725" y="1017975"/>
                <a:ext cx="1435775" cy="598875"/>
              </a:xfrm>
              <a:custGeom>
                <a:avLst/>
                <a:gdLst/>
                <a:ahLst/>
                <a:cxnLst/>
                <a:rect l="l" t="t" r="r" b="b"/>
                <a:pathLst>
                  <a:path w="57431" h="23955" extrusionOk="0">
                    <a:moveTo>
                      <a:pt x="1" y="0"/>
                    </a:moveTo>
                    <a:lnTo>
                      <a:pt x="1" y="190"/>
                    </a:lnTo>
                    <a:lnTo>
                      <a:pt x="4310" y="190"/>
                    </a:lnTo>
                    <a:lnTo>
                      <a:pt x="5340" y="1172"/>
                    </a:lnTo>
                    <a:lnTo>
                      <a:pt x="5340" y="9854"/>
                    </a:lnTo>
                    <a:lnTo>
                      <a:pt x="19059" y="23922"/>
                    </a:lnTo>
                    <a:lnTo>
                      <a:pt x="19091" y="23954"/>
                    </a:lnTo>
                    <a:lnTo>
                      <a:pt x="57430" y="23954"/>
                    </a:lnTo>
                    <a:lnTo>
                      <a:pt x="57430" y="23764"/>
                    </a:lnTo>
                    <a:lnTo>
                      <a:pt x="19186" y="23764"/>
                    </a:lnTo>
                    <a:lnTo>
                      <a:pt x="5546" y="9775"/>
                    </a:lnTo>
                    <a:lnTo>
                      <a:pt x="5546" y="1093"/>
                    </a:lnTo>
                    <a:lnTo>
                      <a:pt x="43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6" name="Google Shape;346;p8"/>
              <p:cNvSpPr/>
              <p:nvPr/>
            </p:nvSpPr>
            <p:spPr>
              <a:xfrm>
                <a:off x="2442775" y="978350"/>
                <a:ext cx="1540725" cy="613925"/>
              </a:xfrm>
              <a:custGeom>
                <a:avLst/>
                <a:gdLst/>
                <a:ahLst/>
                <a:cxnLst/>
                <a:rect l="l" t="t" r="r" b="b"/>
                <a:pathLst>
                  <a:path w="61629" h="24557" extrusionOk="0">
                    <a:moveTo>
                      <a:pt x="0" y="1"/>
                    </a:moveTo>
                    <a:lnTo>
                      <a:pt x="0" y="191"/>
                    </a:lnTo>
                    <a:lnTo>
                      <a:pt x="9126" y="191"/>
                    </a:lnTo>
                    <a:lnTo>
                      <a:pt x="10330" y="1522"/>
                    </a:lnTo>
                    <a:lnTo>
                      <a:pt x="10330" y="10948"/>
                    </a:lnTo>
                    <a:lnTo>
                      <a:pt x="23733" y="24509"/>
                    </a:lnTo>
                    <a:lnTo>
                      <a:pt x="23780" y="24557"/>
                    </a:lnTo>
                    <a:lnTo>
                      <a:pt x="61628" y="24557"/>
                    </a:lnTo>
                    <a:lnTo>
                      <a:pt x="61628" y="24351"/>
                    </a:lnTo>
                    <a:lnTo>
                      <a:pt x="23859" y="24351"/>
                    </a:lnTo>
                    <a:lnTo>
                      <a:pt x="10536" y="10869"/>
                    </a:lnTo>
                    <a:lnTo>
                      <a:pt x="10536" y="1442"/>
                    </a:lnTo>
                    <a:lnTo>
                      <a:pt x="9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7" name="Google Shape;347;p8"/>
              <p:cNvSpPr/>
              <p:nvPr/>
            </p:nvSpPr>
            <p:spPr>
              <a:xfrm>
                <a:off x="2676850" y="934800"/>
                <a:ext cx="1306650" cy="637675"/>
              </a:xfrm>
              <a:custGeom>
                <a:avLst/>
                <a:gdLst/>
                <a:ahLst/>
                <a:cxnLst/>
                <a:rect l="l" t="t" r="r" b="b"/>
                <a:pathLst>
                  <a:path w="52266" h="25507" extrusionOk="0">
                    <a:moveTo>
                      <a:pt x="143" y="0"/>
                    </a:moveTo>
                    <a:lnTo>
                      <a:pt x="0" y="143"/>
                    </a:lnTo>
                    <a:lnTo>
                      <a:pt x="1965" y="2060"/>
                    </a:lnTo>
                    <a:lnTo>
                      <a:pt x="1965" y="12183"/>
                    </a:lnTo>
                    <a:lnTo>
                      <a:pt x="14845" y="25459"/>
                    </a:lnTo>
                    <a:lnTo>
                      <a:pt x="14892" y="25507"/>
                    </a:lnTo>
                    <a:lnTo>
                      <a:pt x="52265" y="25507"/>
                    </a:lnTo>
                    <a:lnTo>
                      <a:pt x="52265" y="25301"/>
                    </a:lnTo>
                    <a:lnTo>
                      <a:pt x="14972" y="25301"/>
                    </a:lnTo>
                    <a:lnTo>
                      <a:pt x="2155" y="12104"/>
                    </a:lnTo>
                    <a:lnTo>
                      <a:pt x="2155" y="1980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8" name="Google Shape;348;p8"/>
              <p:cNvSpPr/>
              <p:nvPr/>
            </p:nvSpPr>
            <p:spPr>
              <a:xfrm>
                <a:off x="2508525" y="824675"/>
                <a:ext cx="1474975" cy="722850"/>
              </a:xfrm>
              <a:custGeom>
                <a:avLst/>
                <a:gdLst/>
                <a:ahLst/>
                <a:cxnLst/>
                <a:rect l="l" t="t" r="r" b="b"/>
                <a:pathLst>
                  <a:path w="58999" h="28914" extrusionOk="0">
                    <a:moveTo>
                      <a:pt x="3391" y="1"/>
                    </a:moveTo>
                    <a:lnTo>
                      <a:pt x="0" y="3439"/>
                    </a:lnTo>
                    <a:lnTo>
                      <a:pt x="143" y="3565"/>
                    </a:lnTo>
                    <a:lnTo>
                      <a:pt x="3470" y="207"/>
                    </a:lnTo>
                    <a:lnTo>
                      <a:pt x="6337" y="207"/>
                    </a:lnTo>
                    <a:lnTo>
                      <a:pt x="9490" y="3407"/>
                    </a:lnTo>
                    <a:lnTo>
                      <a:pt x="9490" y="16081"/>
                    </a:lnTo>
                    <a:lnTo>
                      <a:pt x="22085" y="28882"/>
                    </a:lnTo>
                    <a:lnTo>
                      <a:pt x="22101" y="28914"/>
                    </a:lnTo>
                    <a:lnTo>
                      <a:pt x="58998" y="28914"/>
                    </a:lnTo>
                    <a:lnTo>
                      <a:pt x="58998" y="28724"/>
                    </a:lnTo>
                    <a:lnTo>
                      <a:pt x="22180" y="28724"/>
                    </a:lnTo>
                    <a:lnTo>
                      <a:pt x="9680" y="16002"/>
                    </a:lnTo>
                    <a:lnTo>
                      <a:pt x="9680" y="3328"/>
                    </a:lnTo>
                    <a:lnTo>
                      <a:pt x="64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9" name="Google Shape;349;p8"/>
              <p:cNvSpPr/>
              <p:nvPr/>
            </p:nvSpPr>
            <p:spPr>
              <a:xfrm>
                <a:off x="2413850" y="804875"/>
                <a:ext cx="1569650" cy="718100"/>
              </a:xfrm>
              <a:custGeom>
                <a:avLst/>
                <a:gdLst/>
                <a:ahLst/>
                <a:cxnLst/>
                <a:rect l="l" t="t" r="r" b="b"/>
                <a:pathLst>
                  <a:path w="62786" h="28724" extrusionOk="0">
                    <a:moveTo>
                      <a:pt x="7178" y="1"/>
                    </a:moveTo>
                    <a:lnTo>
                      <a:pt x="4738" y="2377"/>
                    </a:lnTo>
                    <a:lnTo>
                      <a:pt x="1" y="2377"/>
                    </a:lnTo>
                    <a:lnTo>
                      <a:pt x="1" y="2583"/>
                    </a:lnTo>
                    <a:lnTo>
                      <a:pt x="4817" y="2583"/>
                    </a:lnTo>
                    <a:lnTo>
                      <a:pt x="7257" y="207"/>
                    </a:lnTo>
                    <a:lnTo>
                      <a:pt x="10901" y="207"/>
                    </a:lnTo>
                    <a:lnTo>
                      <a:pt x="14259" y="3597"/>
                    </a:lnTo>
                    <a:lnTo>
                      <a:pt x="14259" y="16382"/>
                    </a:lnTo>
                    <a:lnTo>
                      <a:pt x="26347" y="28676"/>
                    </a:lnTo>
                    <a:lnTo>
                      <a:pt x="26363" y="28723"/>
                    </a:lnTo>
                    <a:lnTo>
                      <a:pt x="62785" y="28723"/>
                    </a:lnTo>
                    <a:lnTo>
                      <a:pt x="62785" y="28517"/>
                    </a:lnTo>
                    <a:lnTo>
                      <a:pt x="26442" y="28517"/>
                    </a:lnTo>
                    <a:lnTo>
                      <a:pt x="14465" y="16303"/>
                    </a:lnTo>
                    <a:lnTo>
                      <a:pt x="14465" y="3502"/>
                    </a:lnTo>
                    <a:lnTo>
                      <a:pt x="1096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0" name="Google Shape;350;p8"/>
              <p:cNvSpPr/>
              <p:nvPr/>
            </p:nvSpPr>
            <p:spPr>
              <a:xfrm>
                <a:off x="2946975" y="1316600"/>
                <a:ext cx="1036525" cy="166775"/>
              </a:xfrm>
              <a:custGeom>
                <a:avLst/>
                <a:gdLst/>
                <a:ahLst/>
                <a:cxnLst/>
                <a:rect l="l" t="t" r="r" b="b"/>
                <a:pathLst>
                  <a:path w="41461" h="6671" extrusionOk="0">
                    <a:moveTo>
                      <a:pt x="143" y="0"/>
                    </a:moveTo>
                    <a:lnTo>
                      <a:pt x="0" y="127"/>
                    </a:lnTo>
                    <a:lnTo>
                      <a:pt x="6559" y="6670"/>
                    </a:lnTo>
                    <a:lnTo>
                      <a:pt x="41460" y="6670"/>
                    </a:lnTo>
                    <a:lnTo>
                      <a:pt x="41460" y="6464"/>
                    </a:lnTo>
                    <a:lnTo>
                      <a:pt x="6638" y="6464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1" name="Google Shape;351;p8"/>
              <p:cNvSpPr/>
              <p:nvPr/>
            </p:nvSpPr>
            <p:spPr>
              <a:xfrm>
                <a:off x="2770325" y="666250"/>
                <a:ext cx="1213175" cy="752550"/>
              </a:xfrm>
              <a:custGeom>
                <a:avLst/>
                <a:gdLst/>
                <a:ahLst/>
                <a:cxnLst/>
                <a:rect l="l" t="t" r="r" b="b"/>
                <a:pathLst>
                  <a:path w="48527" h="30102" extrusionOk="0">
                    <a:moveTo>
                      <a:pt x="0" y="1"/>
                    </a:moveTo>
                    <a:lnTo>
                      <a:pt x="0" y="2979"/>
                    </a:lnTo>
                    <a:lnTo>
                      <a:pt x="2377" y="5292"/>
                    </a:lnTo>
                    <a:lnTo>
                      <a:pt x="2377" y="19725"/>
                    </a:lnTo>
                    <a:lnTo>
                      <a:pt x="13039" y="30102"/>
                    </a:lnTo>
                    <a:lnTo>
                      <a:pt x="48526" y="30102"/>
                    </a:lnTo>
                    <a:lnTo>
                      <a:pt x="48526" y="29912"/>
                    </a:lnTo>
                    <a:lnTo>
                      <a:pt x="13118" y="29912"/>
                    </a:lnTo>
                    <a:lnTo>
                      <a:pt x="2583" y="19630"/>
                    </a:lnTo>
                    <a:lnTo>
                      <a:pt x="2583" y="5213"/>
                    </a:lnTo>
                    <a:lnTo>
                      <a:pt x="206" y="2900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2" name="Google Shape;352;p8"/>
              <p:cNvSpPr/>
              <p:nvPr/>
            </p:nvSpPr>
            <p:spPr>
              <a:xfrm>
                <a:off x="2864575" y="798150"/>
                <a:ext cx="1118925" cy="606000"/>
              </a:xfrm>
              <a:custGeom>
                <a:avLst/>
                <a:gdLst/>
                <a:ahLst/>
                <a:cxnLst/>
                <a:rect l="l" t="t" r="r" b="b"/>
                <a:pathLst>
                  <a:path w="44757" h="24240" extrusionOk="0">
                    <a:moveTo>
                      <a:pt x="1" y="0"/>
                    </a:moveTo>
                    <a:lnTo>
                      <a:pt x="1" y="14132"/>
                    </a:lnTo>
                    <a:lnTo>
                      <a:pt x="10140" y="24240"/>
                    </a:lnTo>
                    <a:lnTo>
                      <a:pt x="44756" y="24240"/>
                    </a:lnTo>
                    <a:lnTo>
                      <a:pt x="44756" y="24034"/>
                    </a:lnTo>
                    <a:lnTo>
                      <a:pt x="10219" y="24034"/>
                    </a:lnTo>
                    <a:lnTo>
                      <a:pt x="191" y="14053"/>
                    </a:lnTo>
                    <a:lnTo>
                      <a:pt x="19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3" name="Google Shape;353;p8"/>
              <p:cNvSpPr/>
              <p:nvPr/>
            </p:nvSpPr>
            <p:spPr>
              <a:xfrm>
                <a:off x="2857050" y="695175"/>
                <a:ext cx="1126450" cy="684025"/>
              </a:xfrm>
              <a:custGeom>
                <a:avLst/>
                <a:gdLst/>
                <a:ahLst/>
                <a:cxnLst/>
                <a:rect l="l" t="t" r="r" b="b"/>
                <a:pathLst>
                  <a:path w="45058" h="27361" extrusionOk="0">
                    <a:moveTo>
                      <a:pt x="143" y="0"/>
                    </a:moveTo>
                    <a:lnTo>
                      <a:pt x="1" y="143"/>
                    </a:lnTo>
                    <a:lnTo>
                      <a:pt x="1680" y="1901"/>
                    </a:lnTo>
                    <a:lnTo>
                      <a:pt x="1680" y="17760"/>
                    </a:lnTo>
                    <a:lnTo>
                      <a:pt x="11503" y="27361"/>
                    </a:lnTo>
                    <a:lnTo>
                      <a:pt x="45057" y="27361"/>
                    </a:lnTo>
                    <a:lnTo>
                      <a:pt x="45057" y="27170"/>
                    </a:lnTo>
                    <a:lnTo>
                      <a:pt x="11582" y="27170"/>
                    </a:lnTo>
                    <a:lnTo>
                      <a:pt x="1886" y="17681"/>
                    </a:lnTo>
                    <a:lnTo>
                      <a:pt x="1886" y="1822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4" name="Google Shape;354;p8"/>
              <p:cNvSpPr/>
              <p:nvPr/>
            </p:nvSpPr>
            <p:spPr>
              <a:xfrm>
                <a:off x="2567525" y="596950"/>
                <a:ext cx="1415975" cy="728000"/>
              </a:xfrm>
              <a:custGeom>
                <a:avLst/>
                <a:gdLst/>
                <a:ahLst/>
                <a:cxnLst/>
                <a:rect l="l" t="t" r="r" b="b"/>
                <a:pathLst>
                  <a:path w="56639" h="29120" extrusionOk="0">
                    <a:moveTo>
                      <a:pt x="1" y="0"/>
                    </a:moveTo>
                    <a:lnTo>
                      <a:pt x="1" y="206"/>
                    </a:lnTo>
                    <a:lnTo>
                      <a:pt x="12247" y="206"/>
                    </a:lnTo>
                    <a:lnTo>
                      <a:pt x="15241" y="3296"/>
                    </a:lnTo>
                    <a:lnTo>
                      <a:pt x="15241" y="20279"/>
                    </a:lnTo>
                    <a:lnTo>
                      <a:pt x="24256" y="29119"/>
                    </a:lnTo>
                    <a:lnTo>
                      <a:pt x="56638" y="29119"/>
                    </a:lnTo>
                    <a:lnTo>
                      <a:pt x="56638" y="28913"/>
                    </a:lnTo>
                    <a:lnTo>
                      <a:pt x="24335" y="28913"/>
                    </a:lnTo>
                    <a:lnTo>
                      <a:pt x="15447" y="20200"/>
                    </a:lnTo>
                    <a:lnTo>
                      <a:pt x="15447" y="3216"/>
                    </a:lnTo>
                    <a:lnTo>
                      <a:pt x="123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5" name="Google Shape;355;p8"/>
              <p:cNvSpPr/>
              <p:nvPr/>
            </p:nvSpPr>
            <p:spPr>
              <a:xfrm>
                <a:off x="2357225" y="1123325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28" y="0"/>
                      <a:pt x="1" y="412"/>
                      <a:pt x="1" y="935"/>
                    </a:cubicBezTo>
                    <a:cubicBezTo>
                      <a:pt x="1" y="1442"/>
                      <a:pt x="428" y="1854"/>
                      <a:pt x="935" y="1854"/>
                    </a:cubicBezTo>
                    <a:cubicBezTo>
                      <a:pt x="1458" y="1854"/>
                      <a:pt x="1870" y="1442"/>
                      <a:pt x="1870" y="935"/>
                    </a:cubicBezTo>
                    <a:cubicBezTo>
                      <a:pt x="1870" y="412"/>
                      <a:pt x="1458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6" name="Google Shape;356;p8"/>
              <p:cNvSpPr/>
              <p:nvPr/>
            </p:nvSpPr>
            <p:spPr>
              <a:xfrm>
                <a:off x="2748525" y="63337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6" y="1"/>
                    </a:moveTo>
                    <a:cubicBezTo>
                      <a:pt x="413" y="1"/>
                      <a:pt x="1" y="413"/>
                      <a:pt x="1" y="920"/>
                    </a:cubicBezTo>
                    <a:cubicBezTo>
                      <a:pt x="1" y="1443"/>
                      <a:pt x="413" y="1854"/>
                      <a:pt x="936" y="1854"/>
                    </a:cubicBezTo>
                    <a:cubicBezTo>
                      <a:pt x="1443" y="1854"/>
                      <a:pt x="1870" y="1443"/>
                      <a:pt x="1870" y="920"/>
                    </a:cubicBezTo>
                    <a:cubicBezTo>
                      <a:pt x="1870" y="413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7" name="Google Shape;357;p8"/>
              <p:cNvSpPr/>
              <p:nvPr/>
            </p:nvSpPr>
            <p:spPr>
              <a:xfrm>
                <a:off x="2842800" y="682900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19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19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8" name="Google Shape;358;p8"/>
              <p:cNvSpPr/>
              <p:nvPr/>
            </p:nvSpPr>
            <p:spPr>
              <a:xfrm>
                <a:off x="2530700" y="114827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2" y="0"/>
                      <a:pt x="1" y="412"/>
                      <a:pt x="1" y="919"/>
                    </a:cubicBezTo>
                    <a:cubicBezTo>
                      <a:pt x="1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9" name="Google Shape;359;p8"/>
              <p:cNvSpPr/>
              <p:nvPr/>
            </p:nvSpPr>
            <p:spPr>
              <a:xfrm>
                <a:off x="2916875" y="1286900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69" y="1442"/>
                      <a:pt x="1869" y="919"/>
                    </a:cubicBezTo>
                    <a:cubicBezTo>
                      <a:pt x="1869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0" name="Google Shape;360;p8"/>
              <p:cNvSpPr/>
              <p:nvPr/>
            </p:nvSpPr>
            <p:spPr>
              <a:xfrm>
                <a:off x="2280775" y="10314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1" y="207"/>
                    </a:moveTo>
                    <a:cubicBezTo>
                      <a:pt x="1490" y="207"/>
                      <a:pt x="1854" y="587"/>
                      <a:pt x="1854" y="1046"/>
                    </a:cubicBezTo>
                    <a:cubicBezTo>
                      <a:pt x="1854" y="1506"/>
                      <a:pt x="1490" y="1870"/>
                      <a:pt x="1031" y="1870"/>
                    </a:cubicBezTo>
                    <a:cubicBezTo>
                      <a:pt x="571" y="1870"/>
                      <a:pt x="191" y="1506"/>
                      <a:pt x="191" y="1046"/>
                    </a:cubicBezTo>
                    <a:cubicBezTo>
                      <a:pt x="191" y="587"/>
                      <a:pt x="571" y="207"/>
                      <a:pt x="1031" y="207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01" y="2060"/>
                      <a:pt x="2060" y="1601"/>
                      <a:pt x="2060" y="1030"/>
                    </a:cubicBezTo>
                    <a:cubicBezTo>
                      <a:pt x="2060" y="444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1" name="Google Shape;361;p8"/>
              <p:cNvSpPr/>
              <p:nvPr/>
            </p:nvSpPr>
            <p:spPr>
              <a:xfrm>
                <a:off x="2364750" y="842900"/>
                <a:ext cx="51525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77" extrusionOk="0">
                    <a:moveTo>
                      <a:pt x="1030" y="222"/>
                    </a:moveTo>
                    <a:cubicBezTo>
                      <a:pt x="1490" y="222"/>
                      <a:pt x="1870" y="603"/>
                      <a:pt x="1870" y="1062"/>
                    </a:cubicBezTo>
                    <a:cubicBezTo>
                      <a:pt x="1870" y="1506"/>
                      <a:pt x="1490" y="1886"/>
                      <a:pt x="1030" y="1886"/>
                    </a:cubicBezTo>
                    <a:cubicBezTo>
                      <a:pt x="587" y="1886"/>
                      <a:pt x="206" y="1522"/>
                      <a:pt x="206" y="1062"/>
                    </a:cubicBezTo>
                    <a:cubicBezTo>
                      <a:pt x="206" y="603"/>
                      <a:pt x="587" y="222"/>
                      <a:pt x="1030" y="222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92"/>
                      <a:pt x="1" y="1046"/>
                    </a:cubicBezTo>
                    <a:cubicBezTo>
                      <a:pt x="1" y="1617"/>
                      <a:pt x="476" y="2076"/>
                      <a:pt x="1030" y="2076"/>
                    </a:cubicBezTo>
                    <a:cubicBezTo>
                      <a:pt x="1616" y="2076"/>
                      <a:pt x="2060" y="1617"/>
                      <a:pt x="2060" y="1046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2" name="Google Shape;362;p8"/>
              <p:cNvSpPr/>
              <p:nvPr/>
            </p:nvSpPr>
            <p:spPr>
              <a:xfrm>
                <a:off x="2468925" y="9027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07"/>
                    </a:moveTo>
                    <a:cubicBezTo>
                      <a:pt x="1489" y="207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0" y="1870"/>
                      <a:pt x="190" y="1506"/>
                      <a:pt x="190" y="1046"/>
                    </a:cubicBezTo>
                    <a:cubicBezTo>
                      <a:pt x="190" y="587"/>
                      <a:pt x="570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601"/>
                      <a:pt x="2060" y="1031"/>
                    </a:cubicBezTo>
                    <a:cubicBezTo>
                      <a:pt x="2060" y="444"/>
                      <a:pt x="1584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3" name="Google Shape;363;p8"/>
              <p:cNvSpPr/>
              <p:nvPr/>
            </p:nvSpPr>
            <p:spPr>
              <a:xfrm>
                <a:off x="2637250" y="8928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07"/>
                    </a:moveTo>
                    <a:cubicBezTo>
                      <a:pt x="1489" y="207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1" y="1870"/>
                      <a:pt x="190" y="1506"/>
                      <a:pt x="190" y="1046"/>
                    </a:cubicBezTo>
                    <a:cubicBezTo>
                      <a:pt x="190" y="587"/>
                      <a:pt x="571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601"/>
                      <a:pt x="2060" y="1031"/>
                    </a:cubicBezTo>
                    <a:cubicBezTo>
                      <a:pt x="2060" y="444"/>
                      <a:pt x="1600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4" name="Google Shape;364;p8"/>
              <p:cNvSpPr/>
              <p:nvPr/>
            </p:nvSpPr>
            <p:spPr>
              <a:xfrm>
                <a:off x="2394450" y="9522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206"/>
                    </a:moveTo>
                    <a:cubicBezTo>
                      <a:pt x="1490" y="206"/>
                      <a:pt x="1870" y="586"/>
                      <a:pt x="1870" y="1046"/>
                    </a:cubicBezTo>
                    <a:cubicBezTo>
                      <a:pt x="1870" y="1489"/>
                      <a:pt x="1490" y="1870"/>
                      <a:pt x="1030" y="1870"/>
                    </a:cubicBezTo>
                    <a:cubicBezTo>
                      <a:pt x="587" y="1870"/>
                      <a:pt x="207" y="1505"/>
                      <a:pt x="207" y="1046"/>
                    </a:cubicBezTo>
                    <a:cubicBezTo>
                      <a:pt x="207" y="586"/>
                      <a:pt x="587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75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17" y="2060"/>
                      <a:pt x="2060" y="1600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5" name="Google Shape;365;p8"/>
              <p:cNvSpPr/>
              <p:nvPr/>
            </p:nvSpPr>
            <p:spPr>
              <a:xfrm>
                <a:off x="2498625" y="99182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206"/>
                    </a:moveTo>
                    <a:cubicBezTo>
                      <a:pt x="1489" y="206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1" y="1870"/>
                      <a:pt x="190" y="1506"/>
                      <a:pt x="190" y="1046"/>
                    </a:cubicBezTo>
                    <a:cubicBezTo>
                      <a:pt x="190" y="587"/>
                      <a:pt x="571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6"/>
                      <a:pt x="0" y="1030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600" y="2060"/>
                      <a:pt x="2060" y="1601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6" name="Google Shape;366;p8"/>
              <p:cNvSpPr/>
              <p:nvPr/>
            </p:nvSpPr>
            <p:spPr>
              <a:xfrm>
                <a:off x="2840025" y="7490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0" y="223"/>
                    </a:moveTo>
                    <a:cubicBezTo>
                      <a:pt x="1490" y="223"/>
                      <a:pt x="1870" y="603"/>
                      <a:pt x="1870" y="1047"/>
                    </a:cubicBezTo>
                    <a:cubicBezTo>
                      <a:pt x="1870" y="1506"/>
                      <a:pt x="1490" y="1886"/>
                      <a:pt x="1030" y="1886"/>
                    </a:cubicBezTo>
                    <a:cubicBezTo>
                      <a:pt x="587" y="1886"/>
                      <a:pt x="207" y="1506"/>
                      <a:pt x="207" y="1047"/>
                    </a:cubicBezTo>
                    <a:cubicBezTo>
                      <a:pt x="207" y="603"/>
                      <a:pt x="587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76" y="2060"/>
                      <a:pt x="1030" y="2060"/>
                    </a:cubicBezTo>
                    <a:cubicBezTo>
                      <a:pt x="1617" y="2060"/>
                      <a:pt x="2060" y="1601"/>
                      <a:pt x="2060" y="1031"/>
                    </a:cubicBezTo>
                    <a:cubicBezTo>
                      <a:pt x="2060" y="460"/>
                      <a:pt x="1601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7" name="Google Shape;367;p8"/>
              <p:cNvSpPr/>
              <p:nvPr/>
            </p:nvSpPr>
            <p:spPr>
              <a:xfrm>
                <a:off x="2518425" y="5708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23"/>
                    </a:moveTo>
                    <a:cubicBezTo>
                      <a:pt x="1490" y="223"/>
                      <a:pt x="1854" y="603"/>
                      <a:pt x="1854" y="1046"/>
                    </a:cubicBezTo>
                    <a:cubicBezTo>
                      <a:pt x="1854" y="1506"/>
                      <a:pt x="1490" y="1886"/>
                      <a:pt x="1030" y="1886"/>
                    </a:cubicBezTo>
                    <a:cubicBezTo>
                      <a:pt x="571" y="1886"/>
                      <a:pt x="191" y="1506"/>
                      <a:pt x="191" y="1046"/>
                    </a:cubicBezTo>
                    <a:cubicBezTo>
                      <a:pt x="191" y="603"/>
                      <a:pt x="571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601" y="2060"/>
                      <a:pt x="2060" y="1601"/>
                      <a:pt x="2060" y="1031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368" name="Google Shape;368;p8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114525" y="74282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9" name="Google Shape;369;p8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902550" y="-12060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0" name="Google Shape;370;p8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8073525" y="101682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9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9"/>
          <p:cNvSpPr txBox="1">
            <a:spLocks noGrp="1"/>
          </p:cNvSpPr>
          <p:nvPr>
            <p:ph type="title"/>
          </p:nvPr>
        </p:nvSpPr>
        <p:spPr>
          <a:xfrm>
            <a:off x="2241450" y="1583838"/>
            <a:ext cx="4661100" cy="98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74" name="Google Shape;374;p9"/>
          <p:cNvSpPr txBox="1">
            <a:spLocks noGrp="1"/>
          </p:cNvSpPr>
          <p:nvPr>
            <p:ph type="subTitle" idx="1"/>
          </p:nvPr>
        </p:nvSpPr>
        <p:spPr>
          <a:xfrm>
            <a:off x="2241450" y="2565163"/>
            <a:ext cx="4661100" cy="99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375" name="Google Shape;375;p9"/>
          <p:cNvGrpSpPr/>
          <p:nvPr/>
        </p:nvGrpSpPr>
        <p:grpSpPr>
          <a:xfrm>
            <a:off x="-1684333" y="361707"/>
            <a:ext cx="3490358" cy="1733468"/>
            <a:chOff x="-1684333" y="361707"/>
            <a:chExt cx="3490358" cy="1733468"/>
          </a:xfrm>
        </p:grpSpPr>
        <p:grpSp>
          <p:nvGrpSpPr>
            <p:cNvPr id="376" name="Google Shape;376;p9"/>
            <p:cNvGrpSpPr/>
            <p:nvPr/>
          </p:nvGrpSpPr>
          <p:grpSpPr>
            <a:xfrm>
              <a:off x="-1684333" y="361707"/>
              <a:ext cx="2907181" cy="1177348"/>
              <a:chOff x="2442775" y="3274750"/>
              <a:chExt cx="1690025" cy="684425"/>
            </a:xfrm>
          </p:grpSpPr>
          <p:sp>
            <p:nvSpPr>
              <p:cNvPr id="377" name="Google Shape;377;p9"/>
              <p:cNvSpPr/>
              <p:nvPr/>
            </p:nvSpPr>
            <p:spPr>
              <a:xfrm>
                <a:off x="2683575" y="3475550"/>
                <a:ext cx="870175" cy="445600"/>
              </a:xfrm>
              <a:custGeom>
                <a:avLst/>
                <a:gdLst/>
                <a:ahLst/>
                <a:cxnLst/>
                <a:rect l="l" t="t" r="r" b="b"/>
                <a:pathLst>
                  <a:path w="34807" h="17824" extrusionOk="0">
                    <a:moveTo>
                      <a:pt x="5371" y="0"/>
                    </a:moveTo>
                    <a:lnTo>
                      <a:pt x="2884" y="2567"/>
                    </a:lnTo>
                    <a:lnTo>
                      <a:pt x="1" y="2567"/>
                    </a:lnTo>
                    <a:lnTo>
                      <a:pt x="1" y="2773"/>
                    </a:lnTo>
                    <a:lnTo>
                      <a:pt x="2947" y="2773"/>
                    </a:lnTo>
                    <a:lnTo>
                      <a:pt x="5451" y="190"/>
                    </a:lnTo>
                    <a:lnTo>
                      <a:pt x="13435" y="190"/>
                    </a:lnTo>
                    <a:lnTo>
                      <a:pt x="20802" y="7526"/>
                    </a:lnTo>
                    <a:lnTo>
                      <a:pt x="26695" y="7526"/>
                    </a:lnTo>
                    <a:lnTo>
                      <a:pt x="27868" y="8714"/>
                    </a:lnTo>
                    <a:lnTo>
                      <a:pt x="31052" y="8714"/>
                    </a:lnTo>
                    <a:lnTo>
                      <a:pt x="32225" y="9965"/>
                    </a:lnTo>
                    <a:lnTo>
                      <a:pt x="32225" y="13894"/>
                    </a:lnTo>
                    <a:lnTo>
                      <a:pt x="34601" y="16350"/>
                    </a:lnTo>
                    <a:lnTo>
                      <a:pt x="34601" y="17823"/>
                    </a:lnTo>
                    <a:lnTo>
                      <a:pt x="34807" y="17823"/>
                    </a:lnTo>
                    <a:lnTo>
                      <a:pt x="34807" y="16271"/>
                    </a:lnTo>
                    <a:lnTo>
                      <a:pt x="32430" y="13815"/>
                    </a:lnTo>
                    <a:lnTo>
                      <a:pt x="32430" y="9886"/>
                    </a:lnTo>
                    <a:lnTo>
                      <a:pt x="31131" y="8508"/>
                    </a:lnTo>
                    <a:lnTo>
                      <a:pt x="27947" y="8508"/>
                    </a:lnTo>
                    <a:lnTo>
                      <a:pt x="26775" y="7320"/>
                    </a:lnTo>
                    <a:lnTo>
                      <a:pt x="20881" y="7320"/>
                    </a:lnTo>
                    <a:lnTo>
                      <a:pt x="13530" y="32"/>
                    </a:lnTo>
                    <a:lnTo>
                      <a:pt x="1351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8" name="Google Shape;378;p9"/>
              <p:cNvSpPr/>
              <p:nvPr/>
            </p:nvSpPr>
            <p:spPr>
              <a:xfrm>
                <a:off x="3728800" y="3776950"/>
                <a:ext cx="359650" cy="139050"/>
              </a:xfrm>
              <a:custGeom>
                <a:avLst/>
                <a:gdLst/>
                <a:ahLst/>
                <a:cxnLst/>
                <a:rect l="l" t="t" r="r" b="b"/>
                <a:pathLst>
                  <a:path w="14386" h="5562" extrusionOk="0">
                    <a:moveTo>
                      <a:pt x="143" y="1"/>
                    </a:moveTo>
                    <a:lnTo>
                      <a:pt x="0" y="143"/>
                    </a:lnTo>
                    <a:lnTo>
                      <a:pt x="1315" y="1442"/>
                    </a:lnTo>
                    <a:lnTo>
                      <a:pt x="1315" y="3232"/>
                    </a:lnTo>
                    <a:lnTo>
                      <a:pt x="2995" y="4769"/>
                    </a:lnTo>
                    <a:lnTo>
                      <a:pt x="7034" y="4769"/>
                    </a:lnTo>
                    <a:lnTo>
                      <a:pt x="7985" y="5561"/>
                    </a:lnTo>
                    <a:lnTo>
                      <a:pt x="10472" y="5561"/>
                    </a:lnTo>
                    <a:lnTo>
                      <a:pt x="13007" y="3185"/>
                    </a:lnTo>
                    <a:lnTo>
                      <a:pt x="14385" y="3185"/>
                    </a:lnTo>
                    <a:lnTo>
                      <a:pt x="14385" y="2995"/>
                    </a:lnTo>
                    <a:lnTo>
                      <a:pt x="12928" y="2995"/>
                    </a:lnTo>
                    <a:lnTo>
                      <a:pt x="10393" y="5371"/>
                    </a:lnTo>
                    <a:lnTo>
                      <a:pt x="8064" y="5371"/>
                    </a:lnTo>
                    <a:lnTo>
                      <a:pt x="7114" y="4579"/>
                    </a:lnTo>
                    <a:lnTo>
                      <a:pt x="3074" y="4579"/>
                    </a:lnTo>
                    <a:lnTo>
                      <a:pt x="1505" y="3153"/>
                    </a:lnTo>
                    <a:lnTo>
                      <a:pt x="1505" y="1363"/>
                    </a:lnTo>
                    <a:lnTo>
                      <a:pt x="1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9" name="Google Shape;379;p9"/>
              <p:cNvSpPr/>
              <p:nvPr/>
            </p:nvSpPr>
            <p:spPr>
              <a:xfrm>
                <a:off x="2739025" y="3416125"/>
                <a:ext cx="1218725" cy="460275"/>
              </a:xfrm>
              <a:custGeom>
                <a:avLst/>
                <a:gdLst/>
                <a:ahLst/>
                <a:cxnLst/>
                <a:rect l="l" t="t" r="r" b="b"/>
                <a:pathLst>
                  <a:path w="48749" h="18411" extrusionOk="0">
                    <a:moveTo>
                      <a:pt x="3042" y="1"/>
                    </a:moveTo>
                    <a:lnTo>
                      <a:pt x="48" y="2884"/>
                    </a:lnTo>
                    <a:lnTo>
                      <a:pt x="1" y="4358"/>
                    </a:lnTo>
                    <a:lnTo>
                      <a:pt x="3106" y="1189"/>
                    </a:lnTo>
                    <a:lnTo>
                      <a:pt x="11011" y="1189"/>
                    </a:lnTo>
                    <a:lnTo>
                      <a:pt x="17713" y="7922"/>
                    </a:lnTo>
                    <a:lnTo>
                      <a:pt x="35567" y="7922"/>
                    </a:lnTo>
                    <a:lnTo>
                      <a:pt x="36550" y="8952"/>
                    </a:lnTo>
                    <a:lnTo>
                      <a:pt x="36550" y="10885"/>
                    </a:lnTo>
                    <a:lnTo>
                      <a:pt x="36740" y="10885"/>
                    </a:lnTo>
                    <a:lnTo>
                      <a:pt x="36740" y="8873"/>
                    </a:lnTo>
                    <a:lnTo>
                      <a:pt x="35646" y="7716"/>
                    </a:lnTo>
                    <a:lnTo>
                      <a:pt x="17792" y="7716"/>
                    </a:lnTo>
                    <a:lnTo>
                      <a:pt x="11091" y="983"/>
                    </a:lnTo>
                    <a:lnTo>
                      <a:pt x="3042" y="983"/>
                    </a:lnTo>
                    <a:lnTo>
                      <a:pt x="223" y="3867"/>
                    </a:lnTo>
                    <a:lnTo>
                      <a:pt x="238" y="2995"/>
                    </a:lnTo>
                    <a:lnTo>
                      <a:pt x="3106" y="191"/>
                    </a:lnTo>
                    <a:lnTo>
                      <a:pt x="11011" y="191"/>
                    </a:lnTo>
                    <a:lnTo>
                      <a:pt x="17713" y="7130"/>
                    </a:lnTo>
                    <a:lnTo>
                      <a:pt x="35916" y="7130"/>
                    </a:lnTo>
                    <a:lnTo>
                      <a:pt x="38926" y="10172"/>
                    </a:lnTo>
                    <a:lnTo>
                      <a:pt x="38926" y="12437"/>
                    </a:lnTo>
                    <a:lnTo>
                      <a:pt x="41698" y="15242"/>
                    </a:lnTo>
                    <a:lnTo>
                      <a:pt x="41698" y="17190"/>
                    </a:lnTo>
                    <a:lnTo>
                      <a:pt x="43077" y="18410"/>
                    </a:lnTo>
                    <a:lnTo>
                      <a:pt x="46625" y="18410"/>
                    </a:lnTo>
                    <a:lnTo>
                      <a:pt x="47893" y="17222"/>
                    </a:lnTo>
                    <a:lnTo>
                      <a:pt x="48748" y="17222"/>
                    </a:lnTo>
                    <a:lnTo>
                      <a:pt x="48748" y="17032"/>
                    </a:lnTo>
                    <a:lnTo>
                      <a:pt x="47829" y="17032"/>
                    </a:lnTo>
                    <a:lnTo>
                      <a:pt x="46546" y="18220"/>
                    </a:lnTo>
                    <a:lnTo>
                      <a:pt x="43140" y="18220"/>
                    </a:lnTo>
                    <a:lnTo>
                      <a:pt x="41888" y="17111"/>
                    </a:lnTo>
                    <a:lnTo>
                      <a:pt x="41888" y="15162"/>
                    </a:lnTo>
                    <a:lnTo>
                      <a:pt x="39116" y="12358"/>
                    </a:lnTo>
                    <a:lnTo>
                      <a:pt x="39116" y="10093"/>
                    </a:lnTo>
                    <a:lnTo>
                      <a:pt x="35995" y="6924"/>
                    </a:lnTo>
                    <a:lnTo>
                      <a:pt x="17792" y="6924"/>
                    </a:lnTo>
                    <a:lnTo>
                      <a:pt x="110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0" name="Google Shape;380;p9"/>
              <p:cNvSpPr/>
              <p:nvPr/>
            </p:nvSpPr>
            <p:spPr>
              <a:xfrm>
                <a:off x="2696650" y="3396325"/>
                <a:ext cx="1145050" cy="383025"/>
              </a:xfrm>
              <a:custGeom>
                <a:avLst/>
                <a:gdLst/>
                <a:ahLst/>
                <a:cxnLst/>
                <a:rect l="l" t="t" r="r" b="b"/>
                <a:pathLst>
                  <a:path w="45802" h="15321" extrusionOk="0">
                    <a:moveTo>
                      <a:pt x="1822" y="1"/>
                    </a:moveTo>
                    <a:lnTo>
                      <a:pt x="1" y="1807"/>
                    </a:lnTo>
                    <a:lnTo>
                      <a:pt x="143" y="1934"/>
                    </a:lnTo>
                    <a:lnTo>
                      <a:pt x="1902" y="191"/>
                    </a:lnTo>
                    <a:lnTo>
                      <a:pt x="12991" y="191"/>
                    </a:lnTo>
                    <a:lnTo>
                      <a:pt x="19820" y="7130"/>
                    </a:lnTo>
                    <a:lnTo>
                      <a:pt x="35440" y="7130"/>
                    </a:lnTo>
                    <a:lnTo>
                      <a:pt x="37801" y="4754"/>
                    </a:lnTo>
                    <a:lnTo>
                      <a:pt x="41524" y="4754"/>
                    </a:lnTo>
                    <a:lnTo>
                      <a:pt x="42395" y="5609"/>
                    </a:lnTo>
                    <a:lnTo>
                      <a:pt x="42395" y="12120"/>
                    </a:lnTo>
                    <a:lnTo>
                      <a:pt x="45659" y="15321"/>
                    </a:lnTo>
                    <a:lnTo>
                      <a:pt x="45801" y="15194"/>
                    </a:lnTo>
                    <a:lnTo>
                      <a:pt x="42601" y="12025"/>
                    </a:lnTo>
                    <a:lnTo>
                      <a:pt x="42601" y="5530"/>
                    </a:lnTo>
                    <a:lnTo>
                      <a:pt x="41603" y="4548"/>
                    </a:lnTo>
                    <a:lnTo>
                      <a:pt x="37722" y="4548"/>
                    </a:lnTo>
                    <a:lnTo>
                      <a:pt x="35361" y="6924"/>
                    </a:lnTo>
                    <a:lnTo>
                      <a:pt x="19899" y="6924"/>
                    </a:lnTo>
                    <a:lnTo>
                      <a:pt x="1307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1" name="Google Shape;381;p9"/>
              <p:cNvSpPr/>
              <p:nvPr/>
            </p:nvSpPr>
            <p:spPr>
              <a:xfrm>
                <a:off x="2491100" y="3376525"/>
                <a:ext cx="1412375" cy="386200"/>
              </a:xfrm>
              <a:custGeom>
                <a:avLst/>
                <a:gdLst/>
                <a:ahLst/>
                <a:cxnLst/>
                <a:rect l="l" t="t" r="r" b="b"/>
                <a:pathLst>
                  <a:path w="56495" h="15448" extrusionOk="0">
                    <a:moveTo>
                      <a:pt x="0" y="1"/>
                    </a:moveTo>
                    <a:lnTo>
                      <a:pt x="0" y="191"/>
                    </a:lnTo>
                    <a:lnTo>
                      <a:pt x="21768" y="191"/>
                    </a:lnTo>
                    <a:lnTo>
                      <a:pt x="28596" y="6924"/>
                    </a:lnTo>
                    <a:lnTo>
                      <a:pt x="43108" y="6924"/>
                    </a:lnTo>
                    <a:lnTo>
                      <a:pt x="45468" y="4548"/>
                    </a:lnTo>
                    <a:lnTo>
                      <a:pt x="50586" y="4548"/>
                    </a:lnTo>
                    <a:lnTo>
                      <a:pt x="51409" y="5546"/>
                    </a:lnTo>
                    <a:lnTo>
                      <a:pt x="51409" y="12057"/>
                    </a:lnTo>
                    <a:lnTo>
                      <a:pt x="54752" y="15447"/>
                    </a:lnTo>
                    <a:lnTo>
                      <a:pt x="56495" y="15447"/>
                    </a:lnTo>
                    <a:lnTo>
                      <a:pt x="56495" y="15241"/>
                    </a:lnTo>
                    <a:lnTo>
                      <a:pt x="54831" y="15241"/>
                    </a:lnTo>
                    <a:lnTo>
                      <a:pt x="51615" y="11978"/>
                    </a:lnTo>
                    <a:lnTo>
                      <a:pt x="51615" y="5482"/>
                    </a:lnTo>
                    <a:lnTo>
                      <a:pt x="50681" y="4357"/>
                    </a:lnTo>
                    <a:lnTo>
                      <a:pt x="45389" y="4357"/>
                    </a:lnTo>
                    <a:lnTo>
                      <a:pt x="43029" y="6734"/>
                    </a:lnTo>
                    <a:lnTo>
                      <a:pt x="28675" y="6734"/>
                    </a:lnTo>
                    <a:lnTo>
                      <a:pt x="218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2" name="Google Shape;382;p9"/>
              <p:cNvSpPr/>
              <p:nvPr/>
            </p:nvSpPr>
            <p:spPr>
              <a:xfrm>
                <a:off x="3040050" y="3312775"/>
                <a:ext cx="532725" cy="192500"/>
              </a:xfrm>
              <a:custGeom>
                <a:avLst/>
                <a:gdLst/>
                <a:ahLst/>
                <a:cxnLst/>
                <a:rect l="l" t="t" r="r" b="b"/>
                <a:pathLst>
                  <a:path w="21309" h="7700" extrusionOk="0">
                    <a:moveTo>
                      <a:pt x="143" y="0"/>
                    </a:moveTo>
                    <a:lnTo>
                      <a:pt x="0" y="127"/>
                    </a:lnTo>
                    <a:lnTo>
                      <a:pt x="6638" y="6511"/>
                    </a:lnTo>
                    <a:lnTo>
                      <a:pt x="9411" y="6511"/>
                    </a:lnTo>
                    <a:lnTo>
                      <a:pt x="10298" y="5719"/>
                    </a:lnTo>
                    <a:lnTo>
                      <a:pt x="11565" y="5719"/>
                    </a:lnTo>
                    <a:lnTo>
                      <a:pt x="13593" y="7700"/>
                    </a:lnTo>
                    <a:lnTo>
                      <a:pt x="20041" y="7700"/>
                    </a:lnTo>
                    <a:lnTo>
                      <a:pt x="21308" y="6305"/>
                    </a:lnTo>
                    <a:lnTo>
                      <a:pt x="15827" y="6305"/>
                    </a:lnTo>
                    <a:lnTo>
                      <a:pt x="14654" y="5418"/>
                    </a:lnTo>
                    <a:lnTo>
                      <a:pt x="14544" y="5577"/>
                    </a:lnTo>
                    <a:lnTo>
                      <a:pt x="15763" y="6511"/>
                    </a:lnTo>
                    <a:lnTo>
                      <a:pt x="20865" y="6511"/>
                    </a:lnTo>
                    <a:lnTo>
                      <a:pt x="19946" y="7494"/>
                    </a:lnTo>
                    <a:lnTo>
                      <a:pt x="13672" y="7494"/>
                    </a:lnTo>
                    <a:lnTo>
                      <a:pt x="11644" y="5513"/>
                    </a:lnTo>
                    <a:lnTo>
                      <a:pt x="10250" y="5513"/>
                    </a:lnTo>
                    <a:lnTo>
                      <a:pt x="9331" y="6305"/>
                    </a:lnTo>
                    <a:lnTo>
                      <a:pt x="6717" y="6305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3" name="Google Shape;383;p9"/>
              <p:cNvSpPr/>
              <p:nvPr/>
            </p:nvSpPr>
            <p:spPr>
              <a:xfrm>
                <a:off x="2618225" y="3346825"/>
                <a:ext cx="692750" cy="168350"/>
              </a:xfrm>
              <a:custGeom>
                <a:avLst/>
                <a:gdLst/>
                <a:ahLst/>
                <a:cxnLst/>
                <a:rect l="l" t="t" r="r" b="b"/>
                <a:pathLst>
                  <a:path w="27710" h="6734" extrusionOk="0">
                    <a:moveTo>
                      <a:pt x="1" y="1"/>
                    </a:moveTo>
                    <a:lnTo>
                      <a:pt x="1" y="191"/>
                    </a:lnTo>
                    <a:lnTo>
                      <a:pt x="16984" y="191"/>
                    </a:lnTo>
                    <a:lnTo>
                      <a:pt x="23574" y="6734"/>
                    </a:lnTo>
                    <a:lnTo>
                      <a:pt x="27709" y="6734"/>
                    </a:lnTo>
                    <a:lnTo>
                      <a:pt x="27709" y="6528"/>
                    </a:lnTo>
                    <a:lnTo>
                      <a:pt x="23654" y="6528"/>
                    </a:lnTo>
                    <a:lnTo>
                      <a:pt x="170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4" name="Google Shape;384;p9"/>
              <p:cNvSpPr/>
              <p:nvPr/>
            </p:nvSpPr>
            <p:spPr>
              <a:xfrm>
                <a:off x="3526800" y="3912800"/>
                <a:ext cx="46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5" extrusionOk="0">
                    <a:moveTo>
                      <a:pt x="935" y="1"/>
                    </a:moveTo>
                    <a:cubicBezTo>
                      <a:pt x="412" y="1"/>
                      <a:pt x="1" y="413"/>
                      <a:pt x="1" y="919"/>
                    </a:cubicBezTo>
                    <a:cubicBezTo>
                      <a:pt x="1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5" name="Google Shape;385;p9"/>
              <p:cNvSpPr/>
              <p:nvPr/>
            </p:nvSpPr>
            <p:spPr>
              <a:xfrm>
                <a:off x="4086050" y="3828450"/>
                <a:ext cx="46750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70" extrusionOk="0">
                    <a:moveTo>
                      <a:pt x="935" y="0"/>
                    </a:moveTo>
                    <a:cubicBezTo>
                      <a:pt x="428" y="0"/>
                      <a:pt x="0" y="412"/>
                      <a:pt x="0" y="935"/>
                    </a:cubicBezTo>
                    <a:cubicBezTo>
                      <a:pt x="0" y="1442"/>
                      <a:pt x="428" y="1870"/>
                      <a:pt x="935" y="1870"/>
                    </a:cubicBezTo>
                    <a:cubicBezTo>
                      <a:pt x="1458" y="1870"/>
                      <a:pt x="1870" y="1442"/>
                      <a:pt x="1870" y="935"/>
                    </a:cubicBezTo>
                    <a:cubicBezTo>
                      <a:pt x="1870" y="412"/>
                      <a:pt x="1458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6" name="Google Shape;386;p9"/>
              <p:cNvSpPr/>
              <p:nvPr/>
            </p:nvSpPr>
            <p:spPr>
              <a:xfrm>
                <a:off x="2670500" y="342762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20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20" y="1854"/>
                    </a:cubicBezTo>
                    <a:cubicBezTo>
                      <a:pt x="1443" y="1854"/>
                      <a:pt x="1855" y="1442"/>
                      <a:pt x="1855" y="919"/>
                    </a:cubicBezTo>
                    <a:cubicBezTo>
                      <a:pt x="1855" y="412"/>
                      <a:pt x="1443" y="0"/>
                      <a:pt x="9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7" name="Google Shape;387;p9"/>
              <p:cNvSpPr/>
              <p:nvPr/>
            </p:nvSpPr>
            <p:spPr>
              <a:xfrm>
                <a:off x="3289175" y="3487025"/>
                <a:ext cx="463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20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20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8" name="Google Shape;388;p9"/>
              <p:cNvSpPr/>
              <p:nvPr/>
            </p:nvSpPr>
            <p:spPr>
              <a:xfrm>
                <a:off x="3002025" y="3274750"/>
                <a:ext cx="46750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70" extrusionOk="0">
                    <a:moveTo>
                      <a:pt x="935" y="0"/>
                    </a:moveTo>
                    <a:cubicBezTo>
                      <a:pt x="412" y="0"/>
                      <a:pt x="0" y="428"/>
                      <a:pt x="0" y="935"/>
                    </a:cubicBezTo>
                    <a:cubicBezTo>
                      <a:pt x="0" y="1458"/>
                      <a:pt x="412" y="1870"/>
                      <a:pt x="935" y="1870"/>
                    </a:cubicBezTo>
                    <a:cubicBezTo>
                      <a:pt x="1442" y="1870"/>
                      <a:pt x="1870" y="1458"/>
                      <a:pt x="1870" y="935"/>
                    </a:cubicBezTo>
                    <a:cubicBezTo>
                      <a:pt x="1870" y="428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9" name="Google Shape;389;p9"/>
              <p:cNvSpPr/>
              <p:nvPr/>
            </p:nvSpPr>
            <p:spPr>
              <a:xfrm>
                <a:off x="3625825" y="3675175"/>
                <a:ext cx="463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0" name="Google Shape;390;p9"/>
              <p:cNvSpPr/>
              <p:nvPr/>
            </p:nvSpPr>
            <p:spPr>
              <a:xfrm>
                <a:off x="3699875" y="375437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5" y="1"/>
                    </a:moveTo>
                    <a:cubicBezTo>
                      <a:pt x="429" y="1"/>
                      <a:pt x="1" y="412"/>
                      <a:pt x="1" y="919"/>
                    </a:cubicBezTo>
                    <a:cubicBezTo>
                      <a:pt x="1" y="1442"/>
                      <a:pt x="429" y="1854"/>
                      <a:pt x="935" y="1854"/>
                    </a:cubicBezTo>
                    <a:cubicBezTo>
                      <a:pt x="1458" y="1854"/>
                      <a:pt x="1870" y="1442"/>
                      <a:pt x="1870" y="919"/>
                    </a:cubicBezTo>
                    <a:cubicBezTo>
                      <a:pt x="1870" y="412"/>
                      <a:pt x="1458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1" name="Google Shape;391;p9"/>
              <p:cNvSpPr/>
              <p:nvPr/>
            </p:nvSpPr>
            <p:spPr>
              <a:xfrm>
                <a:off x="3954950" y="381617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190"/>
                    </a:moveTo>
                    <a:cubicBezTo>
                      <a:pt x="1490" y="190"/>
                      <a:pt x="1870" y="570"/>
                      <a:pt x="1870" y="1030"/>
                    </a:cubicBezTo>
                    <a:cubicBezTo>
                      <a:pt x="1870" y="1489"/>
                      <a:pt x="1490" y="1854"/>
                      <a:pt x="1030" y="1854"/>
                    </a:cubicBezTo>
                    <a:cubicBezTo>
                      <a:pt x="587" y="1854"/>
                      <a:pt x="206" y="1489"/>
                      <a:pt x="206" y="1030"/>
                    </a:cubicBezTo>
                    <a:cubicBezTo>
                      <a:pt x="206" y="570"/>
                      <a:pt x="587" y="190"/>
                      <a:pt x="1030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0" y="475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585" y="2060"/>
                      <a:pt x="2060" y="1584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2" name="Google Shape;392;p9"/>
              <p:cNvSpPr/>
              <p:nvPr/>
            </p:nvSpPr>
            <p:spPr>
              <a:xfrm>
                <a:off x="3900675" y="3731800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1" y="206"/>
                    </a:moveTo>
                    <a:cubicBezTo>
                      <a:pt x="1490" y="206"/>
                      <a:pt x="1855" y="587"/>
                      <a:pt x="1855" y="1030"/>
                    </a:cubicBezTo>
                    <a:cubicBezTo>
                      <a:pt x="1855" y="1490"/>
                      <a:pt x="1490" y="1870"/>
                      <a:pt x="1031" y="1870"/>
                    </a:cubicBezTo>
                    <a:cubicBezTo>
                      <a:pt x="571" y="1870"/>
                      <a:pt x="191" y="1490"/>
                      <a:pt x="191" y="1030"/>
                    </a:cubicBezTo>
                    <a:cubicBezTo>
                      <a:pt x="191" y="587"/>
                      <a:pt x="571" y="206"/>
                      <a:pt x="1031" y="206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0"/>
                    </a:cubicBezTo>
                    <a:cubicBezTo>
                      <a:pt x="1" y="1616"/>
                      <a:pt x="476" y="2060"/>
                      <a:pt x="1031" y="2060"/>
                    </a:cubicBezTo>
                    <a:cubicBezTo>
                      <a:pt x="1585" y="2060"/>
                      <a:pt x="2060" y="1585"/>
                      <a:pt x="2060" y="1030"/>
                    </a:cubicBezTo>
                    <a:cubicBezTo>
                      <a:pt x="2060" y="460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3" name="Google Shape;393;p9"/>
              <p:cNvSpPr/>
              <p:nvPr/>
            </p:nvSpPr>
            <p:spPr>
              <a:xfrm>
                <a:off x="3826225" y="3771400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0" y="207"/>
                    </a:moveTo>
                    <a:cubicBezTo>
                      <a:pt x="1490" y="207"/>
                      <a:pt x="1870" y="587"/>
                      <a:pt x="1870" y="1031"/>
                    </a:cubicBezTo>
                    <a:cubicBezTo>
                      <a:pt x="1870" y="1490"/>
                      <a:pt x="1490" y="1870"/>
                      <a:pt x="1030" y="1870"/>
                    </a:cubicBezTo>
                    <a:cubicBezTo>
                      <a:pt x="587" y="1870"/>
                      <a:pt x="207" y="1490"/>
                      <a:pt x="207" y="1031"/>
                    </a:cubicBezTo>
                    <a:cubicBezTo>
                      <a:pt x="207" y="587"/>
                      <a:pt x="587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17"/>
                      <a:pt x="476" y="2060"/>
                      <a:pt x="1030" y="2060"/>
                    </a:cubicBezTo>
                    <a:cubicBezTo>
                      <a:pt x="1585" y="2060"/>
                      <a:pt x="2060" y="1585"/>
                      <a:pt x="2060" y="1031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4" name="Google Shape;394;p9"/>
              <p:cNvSpPr/>
              <p:nvPr/>
            </p:nvSpPr>
            <p:spPr>
              <a:xfrm>
                <a:off x="3360850" y="341020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190"/>
                    </a:moveTo>
                    <a:cubicBezTo>
                      <a:pt x="1490" y="190"/>
                      <a:pt x="1870" y="571"/>
                      <a:pt x="1870" y="1030"/>
                    </a:cubicBezTo>
                    <a:cubicBezTo>
                      <a:pt x="1870" y="1490"/>
                      <a:pt x="1490" y="1854"/>
                      <a:pt x="1030" y="1854"/>
                    </a:cubicBezTo>
                    <a:cubicBezTo>
                      <a:pt x="587" y="1854"/>
                      <a:pt x="207" y="1490"/>
                      <a:pt x="207" y="1030"/>
                    </a:cubicBezTo>
                    <a:cubicBezTo>
                      <a:pt x="207" y="571"/>
                      <a:pt x="587" y="190"/>
                      <a:pt x="1030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44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585" y="2060"/>
                      <a:pt x="2060" y="1600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5" name="Google Shape;395;p9"/>
              <p:cNvSpPr/>
              <p:nvPr/>
            </p:nvSpPr>
            <p:spPr>
              <a:xfrm>
                <a:off x="2442775" y="335317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206"/>
                    </a:moveTo>
                    <a:cubicBezTo>
                      <a:pt x="1474" y="206"/>
                      <a:pt x="1854" y="570"/>
                      <a:pt x="1854" y="1030"/>
                    </a:cubicBezTo>
                    <a:cubicBezTo>
                      <a:pt x="1854" y="1489"/>
                      <a:pt x="1474" y="1869"/>
                      <a:pt x="1030" y="1869"/>
                    </a:cubicBezTo>
                    <a:cubicBezTo>
                      <a:pt x="571" y="1869"/>
                      <a:pt x="191" y="1489"/>
                      <a:pt x="191" y="1030"/>
                    </a:cubicBezTo>
                    <a:cubicBezTo>
                      <a:pt x="191" y="570"/>
                      <a:pt x="571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5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585" y="2060"/>
                      <a:pt x="2028" y="1600"/>
                      <a:pt x="2060" y="1030"/>
                    </a:cubicBezTo>
                    <a:cubicBezTo>
                      <a:pt x="2060" y="459"/>
                      <a:pt x="1601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6" name="Google Shape;396;p9"/>
              <p:cNvSpPr/>
              <p:nvPr/>
            </p:nvSpPr>
            <p:spPr>
              <a:xfrm>
                <a:off x="2569525" y="3318300"/>
                <a:ext cx="51500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77" extrusionOk="0">
                    <a:moveTo>
                      <a:pt x="1030" y="223"/>
                    </a:moveTo>
                    <a:cubicBezTo>
                      <a:pt x="1473" y="223"/>
                      <a:pt x="1854" y="603"/>
                      <a:pt x="1854" y="1062"/>
                    </a:cubicBezTo>
                    <a:cubicBezTo>
                      <a:pt x="1854" y="1522"/>
                      <a:pt x="1473" y="1886"/>
                      <a:pt x="1030" y="1886"/>
                    </a:cubicBezTo>
                    <a:cubicBezTo>
                      <a:pt x="570" y="1886"/>
                      <a:pt x="190" y="1506"/>
                      <a:pt x="190" y="1062"/>
                    </a:cubicBezTo>
                    <a:cubicBezTo>
                      <a:pt x="190" y="603"/>
                      <a:pt x="570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60"/>
                      <a:pt x="0" y="1046"/>
                    </a:cubicBezTo>
                    <a:cubicBezTo>
                      <a:pt x="0" y="1617"/>
                      <a:pt x="475" y="2076"/>
                      <a:pt x="1030" y="2076"/>
                    </a:cubicBezTo>
                    <a:cubicBezTo>
                      <a:pt x="1600" y="2076"/>
                      <a:pt x="2060" y="1617"/>
                      <a:pt x="2060" y="1046"/>
                    </a:cubicBezTo>
                    <a:cubicBezTo>
                      <a:pt x="2060" y="460"/>
                      <a:pt x="1600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7" name="Google Shape;397;p9"/>
              <p:cNvSpPr/>
              <p:nvPr/>
            </p:nvSpPr>
            <p:spPr>
              <a:xfrm>
                <a:off x="2634875" y="3515950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222"/>
                    </a:moveTo>
                    <a:cubicBezTo>
                      <a:pt x="1473" y="222"/>
                      <a:pt x="1854" y="586"/>
                      <a:pt x="1854" y="1062"/>
                    </a:cubicBezTo>
                    <a:cubicBezTo>
                      <a:pt x="1854" y="1505"/>
                      <a:pt x="1473" y="1886"/>
                      <a:pt x="1030" y="1886"/>
                    </a:cubicBezTo>
                    <a:cubicBezTo>
                      <a:pt x="570" y="1886"/>
                      <a:pt x="190" y="1505"/>
                      <a:pt x="190" y="1062"/>
                    </a:cubicBezTo>
                    <a:cubicBezTo>
                      <a:pt x="190" y="602"/>
                      <a:pt x="570" y="222"/>
                      <a:pt x="1030" y="222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6"/>
                      <a:pt x="0" y="1030"/>
                    </a:cubicBezTo>
                    <a:cubicBezTo>
                      <a:pt x="0" y="1616"/>
                      <a:pt x="475" y="2060"/>
                      <a:pt x="1030" y="2060"/>
                    </a:cubicBezTo>
                    <a:cubicBezTo>
                      <a:pt x="1600" y="2060"/>
                      <a:pt x="2060" y="1616"/>
                      <a:pt x="2044" y="1030"/>
                    </a:cubicBezTo>
                    <a:cubicBezTo>
                      <a:pt x="2044" y="460"/>
                      <a:pt x="1584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398" name="Google Shape;398;p9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628675" y="76170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9" name="Google Shape;399;p9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-337750" y="91782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00" name="Google Shape;400;p9"/>
          <p:cNvGrpSpPr/>
          <p:nvPr/>
        </p:nvGrpSpPr>
        <p:grpSpPr>
          <a:xfrm>
            <a:off x="7323150" y="3559675"/>
            <a:ext cx="4020937" cy="1950500"/>
            <a:chOff x="7323150" y="3559675"/>
            <a:chExt cx="4020937" cy="1950500"/>
          </a:xfrm>
        </p:grpSpPr>
        <p:grpSp>
          <p:nvGrpSpPr>
            <p:cNvPr id="401" name="Google Shape;401;p9"/>
            <p:cNvGrpSpPr/>
            <p:nvPr/>
          </p:nvGrpSpPr>
          <p:grpSpPr>
            <a:xfrm>
              <a:off x="7802532" y="3702559"/>
              <a:ext cx="3541556" cy="1323917"/>
              <a:chOff x="2133050" y="2071900"/>
              <a:chExt cx="2132825" cy="797300"/>
            </a:xfrm>
          </p:grpSpPr>
          <p:sp>
            <p:nvSpPr>
              <p:cNvPr id="402" name="Google Shape;402;p9"/>
              <p:cNvSpPr/>
              <p:nvPr/>
            </p:nvSpPr>
            <p:spPr>
              <a:xfrm>
                <a:off x="2270875" y="2219625"/>
                <a:ext cx="747000" cy="267375"/>
              </a:xfrm>
              <a:custGeom>
                <a:avLst/>
                <a:gdLst/>
                <a:ahLst/>
                <a:cxnLst/>
                <a:rect l="l" t="t" r="r" b="b"/>
                <a:pathLst>
                  <a:path w="29880" h="10695" extrusionOk="0">
                    <a:moveTo>
                      <a:pt x="20359" y="1"/>
                    </a:moveTo>
                    <a:lnTo>
                      <a:pt x="17111" y="3359"/>
                    </a:lnTo>
                    <a:lnTo>
                      <a:pt x="5799" y="3359"/>
                    </a:lnTo>
                    <a:lnTo>
                      <a:pt x="1" y="9126"/>
                    </a:lnTo>
                    <a:lnTo>
                      <a:pt x="1" y="10694"/>
                    </a:lnTo>
                    <a:lnTo>
                      <a:pt x="191" y="10694"/>
                    </a:lnTo>
                    <a:lnTo>
                      <a:pt x="191" y="9205"/>
                    </a:lnTo>
                    <a:lnTo>
                      <a:pt x="5878" y="3565"/>
                    </a:lnTo>
                    <a:lnTo>
                      <a:pt x="17190" y="3565"/>
                    </a:lnTo>
                    <a:lnTo>
                      <a:pt x="20438" y="191"/>
                    </a:lnTo>
                    <a:lnTo>
                      <a:pt x="29405" y="191"/>
                    </a:lnTo>
                    <a:lnTo>
                      <a:pt x="29737" y="507"/>
                    </a:lnTo>
                    <a:lnTo>
                      <a:pt x="29880" y="365"/>
                    </a:lnTo>
                    <a:lnTo>
                      <a:pt x="294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3" name="Google Shape;403;p9"/>
              <p:cNvSpPr/>
              <p:nvPr/>
            </p:nvSpPr>
            <p:spPr>
              <a:xfrm>
                <a:off x="2182175" y="2199825"/>
                <a:ext cx="1311375" cy="282025"/>
              </a:xfrm>
              <a:custGeom>
                <a:avLst/>
                <a:gdLst/>
                <a:ahLst/>
                <a:cxnLst/>
                <a:rect l="l" t="t" r="r" b="b"/>
                <a:pathLst>
                  <a:path w="52455" h="11281" extrusionOk="0">
                    <a:moveTo>
                      <a:pt x="23907" y="0"/>
                    </a:moveTo>
                    <a:lnTo>
                      <a:pt x="20659" y="3359"/>
                    </a:lnTo>
                    <a:lnTo>
                      <a:pt x="9347" y="3359"/>
                    </a:lnTo>
                    <a:lnTo>
                      <a:pt x="1505" y="11090"/>
                    </a:lnTo>
                    <a:lnTo>
                      <a:pt x="0" y="11090"/>
                    </a:lnTo>
                    <a:lnTo>
                      <a:pt x="0" y="11280"/>
                    </a:lnTo>
                    <a:lnTo>
                      <a:pt x="1584" y="11280"/>
                    </a:lnTo>
                    <a:lnTo>
                      <a:pt x="9426" y="3565"/>
                    </a:lnTo>
                    <a:lnTo>
                      <a:pt x="20738" y="3565"/>
                    </a:lnTo>
                    <a:lnTo>
                      <a:pt x="23986" y="190"/>
                    </a:lnTo>
                    <a:lnTo>
                      <a:pt x="52455" y="190"/>
                    </a:lnTo>
                    <a:lnTo>
                      <a:pt x="5245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4" name="Google Shape;404;p9"/>
              <p:cNvSpPr/>
              <p:nvPr/>
            </p:nvSpPr>
            <p:spPr>
              <a:xfrm>
                <a:off x="3182625" y="2105550"/>
                <a:ext cx="901850" cy="61825"/>
              </a:xfrm>
              <a:custGeom>
                <a:avLst/>
                <a:gdLst/>
                <a:ahLst/>
                <a:cxnLst/>
                <a:rect l="l" t="t" r="r" b="b"/>
                <a:pathLst>
                  <a:path w="36074" h="2473" extrusionOk="0">
                    <a:moveTo>
                      <a:pt x="33254" y="1"/>
                    </a:moveTo>
                    <a:lnTo>
                      <a:pt x="33254" y="207"/>
                    </a:lnTo>
                    <a:lnTo>
                      <a:pt x="34094" y="207"/>
                    </a:lnTo>
                    <a:lnTo>
                      <a:pt x="35646" y="2187"/>
                    </a:lnTo>
                    <a:lnTo>
                      <a:pt x="31559" y="2187"/>
                    </a:lnTo>
                    <a:lnTo>
                      <a:pt x="29658" y="207"/>
                    </a:lnTo>
                    <a:lnTo>
                      <a:pt x="27709" y="207"/>
                    </a:lnTo>
                    <a:lnTo>
                      <a:pt x="26014" y="1981"/>
                    </a:lnTo>
                    <a:lnTo>
                      <a:pt x="15986" y="1981"/>
                    </a:lnTo>
                    <a:lnTo>
                      <a:pt x="14417" y="207"/>
                    </a:lnTo>
                    <a:lnTo>
                      <a:pt x="1901" y="207"/>
                    </a:lnTo>
                    <a:lnTo>
                      <a:pt x="0" y="2361"/>
                    </a:lnTo>
                    <a:lnTo>
                      <a:pt x="159" y="2472"/>
                    </a:lnTo>
                    <a:lnTo>
                      <a:pt x="2012" y="397"/>
                    </a:lnTo>
                    <a:lnTo>
                      <a:pt x="14338" y="397"/>
                    </a:lnTo>
                    <a:lnTo>
                      <a:pt x="15906" y="2187"/>
                    </a:lnTo>
                    <a:lnTo>
                      <a:pt x="26093" y="2187"/>
                    </a:lnTo>
                    <a:lnTo>
                      <a:pt x="27788" y="397"/>
                    </a:lnTo>
                    <a:lnTo>
                      <a:pt x="29578" y="397"/>
                    </a:lnTo>
                    <a:lnTo>
                      <a:pt x="31480" y="2377"/>
                    </a:lnTo>
                    <a:lnTo>
                      <a:pt x="36074" y="2377"/>
                    </a:lnTo>
                    <a:lnTo>
                      <a:pt x="3418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5" name="Google Shape;405;p9"/>
              <p:cNvSpPr/>
              <p:nvPr/>
            </p:nvSpPr>
            <p:spPr>
              <a:xfrm>
                <a:off x="3306975" y="2135275"/>
                <a:ext cx="934350" cy="79225"/>
              </a:xfrm>
              <a:custGeom>
                <a:avLst/>
                <a:gdLst/>
                <a:ahLst/>
                <a:cxnLst/>
                <a:rect l="l" t="t" r="r" b="b"/>
                <a:pathLst>
                  <a:path w="37374" h="3169" extrusionOk="0">
                    <a:moveTo>
                      <a:pt x="96" y="0"/>
                    </a:moveTo>
                    <a:lnTo>
                      <a:pt x="96" y="206"/>
                    </a:lnTo>
                    <a:lnTo>
                      <a:pt x="8730" y="206"/>
                    </a:lnTo>
                    <a:lnTo>
                      <a:pt x="10932" y="2376"/>
                    </a:lnTo>
                    <a:lnTo>
                      <a:pt x="37168" y="2376"/>
                    </a:lnTo>
                    <a:lnTo>
                      <a:pt x="37168" y="2978"/>
                    </a:lnTo>
                    <a:lnTo>
                      <a:pt x="11012" y="2978"/>
                    </a:lnTo>
                    <a:lnTo>
                      <a:pt x="8809" y="792"/>
                    </a:lnTo>
                    <a:lnTo>
                      <a:pt x="1" y="792"/>
                    </a:lnTo>
                    <a:lnTo>
                      <a:pt x="1" y="998"/>
                    </a:lnTo>
                    <a:lnTo>
                      <a:pt x="8730" y="998"/>
                    </a:lnTo>
                    <a:lnTo>
                      <a:pt x="10932" y="3169"/>
                    </a:lnTo>
                    <a:lnTo>
                      <a:pt x="37374" y="3169"/>
                    </a:lnTo>
                    <a:lnTo>
                      <a:pt x="37374" y="2186"/>
                    </a:lnTo>
                    <a:lnTo>
                      <a:pt x="11012" y="2186"/>
                    </a:lnTo>
                    <a:lnTo>
                      <a:pt x="880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6" name="Google Shape;406;p9"/>
              <p:cNvSpPr/>
              <p:nvPr/>
            </p:nvSpPr>
            <p:spPr>
              <a:xfrm>
                <a:off x="2627350" y="2303600"/>
                <a:ext cx="1638525" cy="516475"/>
              </a:xfrm>
              <a:custGeom>
                <a:avLst/>
                <a:gdLst/>
                <a:ahLst/>
                <a:cxnLst/>
                <a:rect l="l" t="t" r="r" b="b"/>
                <a:pathLst>
                  <a:path w="65541" h="20659" extrusionOk="0">
                    <a:moveTo>
                      <a:pt x="40747" y="0"/>
                    </a:moveTo>
                    <a:lnTo>
                      <a:pt x="34743" y="5941"/>
                    </a:lnTo>
                    <a:lnTo>
                      <a:pt x="31923" y="5941"/>
                    </a:lnTo>
                    <a:lnTo>
                      <a:pt x="29420" y="3375"/>
                    </a:lnTo>
                    <a:lnTo>
                      <a:pt x="21293" y="3375"/>
                    </a:lnTo>
                    <a:lnTo>
                      <a:pt x="13926" y="10694"/>
                    </a:lnTo>
                    <a:lnTo>
                      <a:pt x="8016" y="10694"/>
                    </a:lnTo>
                    <a:lnTo>
                      <a:pt x="6844" y="11882"/>
                    </a:lnTo>
                    <a:lnTo>
                      <a:pt x="3660" y="11882"/>
                    </a:lnTo>
                    <a:lnTo>
                      <a:pt x="2377" y="13245"/>
                    </a:lnTo>
                    <a:lnTo>
                      <a:pt x="2377" y="17189"/>
                    </a:lnTo>
                    <a:lnTo>
                      <a:pt x="0" y="19645"/>
                    </a:lnTo>
                    <a:lnTo>
                      <a:pt x="0" y="20659"/>
                    </a:lnTo>
                    <a:lnTo>
                      <a:pt x="190" y="20659"/>
                    </a:lnTo>
                    <a:lnTo>
                      <a:pt x="190" y="19724"/>
                    </a:lnTo>
                    <a:lnTo>
                      <a:pt x="2567" y="17269"/>
                    </a:lnTo>
                    <a:lnTo>
                      <a:pt x="2567" y="13324"/>
                    </a:lnTo>
                    <a:lnTo>
                      <a:pt x="3739" y="12088"/>
                    </a:lnTo>
                    <a:lnTo>
                      <a:pt x="6923" y="12088"/>
                    </a:lnTo>
                    <a:lnTo>
                      <a:pt x="8096" y="10900"/>
                    </a:lnTo>
                    <a:lnTo>
                      <a:pt x="14005" y="10900"/>
                    </a:lnTo>
                    <a:lnTo>
                      <a:pt x="21372" y="3565"/>
                    </a:lnTo>
                    <a:lnTo>
                      <a:pt x="29341" y="3565"/>
                    </a:lnTo>
                    <a:lnTo>
                      <a:pt x="31844" y="6147"/>
                    </a:lnTo>
                    <a:lnTo>
                      <a:pt x="34838" y="6147"/>
                    </a:lnTo>
                    <a:lnTo>
                      <a:pt x="40826" y="206"/>
                    </a:lnTo>
                    <a:lnTo>
                      <a:pt x="55354" y="206"/>
                    </a:lnTo>
                    <a:lnTo>
                      <a:pt x="57144" y="1980"/>
                    </a:lnTo>
                    <a:lnTo>
                      <a:pt x="65541" y="1980"/>
                    </a:lnTo>
                    <a:lnTo>
                      <a:pt x="65541" y="1790"/>
                    </a:lnTo>
                    <a:lnTo>
                      <a:pt x="57223" y="1790"/>
                    </a:lnTo>
                    <a:lnTo>
                      <a:pt x="554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7" name="Google Shape;407;p9"/>
              <p:cNvSpPr/>
              <p:nvPr/>
            </p:nvSpPr>
            <p:spPr>
              <a:xfrm>
                <a:off x="2216225" y="2328550"/>
                <a:ext cx="1225450" cy="460250"/>
              </a:xfrm>
              <a:custGeom>
                <a:avLst/>
                <a:gdLst/>
                <a:ahLst/>
                <a:cxnLst/>
                <a:rect l="l" t="t" r="r" b="b"/>
                <a:pathLst>
                  <a:path w="49018" h="18410" extrusionOk="0">
                    <a:moveTo>
                      <a:pt x="37928" y="0"/>
                    </a:moveTo>
                    <a:lnTo>
                      <a:pt x="31242" y="6923"/>
                    </a:lnTo>
                    <a:lnTo>
                      <a:pt x="13039" y="6923"/>
                    </a:lnTo>
                    <a:lnTo>
                      <a:pt x="9950" y="10076"/>
                    </a:lnTo>
                    <a:lnTo>
                      <a:pt x="9902" y="10092"/>
                    </a:lnTo>
                    <a:lnTo>
                      <a:pt x="9902" y="12357"/>
                    </a:lnTo>
                    <a:lnTo>
                      <a:pt x="7130" y="15162"/>
                    </a:lnTo>
                    <a:lnTo>
                      <a:pt x="7130" y="17110"/>
                    </a:lnTo>
                    <a:lnTo>
                      <a:pt x="5878" y="18219"/>
                    </a:lnTo>
                    <a:lnTo>
                      <a:pt x="2488" y="18219"/>
                    </a:lnTo>
                    <a:lnTo>
                      <a:pt x="1189" y="17031"/>
                    </a:lnTo>
                    <a:lnTo>
                      <a:pt x="1" y="17031"/>
                    </a:lnTo>
                    <a:lnTo>
                      <a:pt x="1" y="17221"/>
                    </a:lnTo>
                    <a:lnTo>
                      <a:pt x="1141" y="17221"/>
                    </a:lnTo>
                    <a:lnTo>
                      <a:pt x="2409" y="18409"/>
                    </a:lnTo>
                    <a:lnTo>
                      <a:pt x="5942" y="18409"/>
                    </a:lnTo>
                    <a:lnTo>
                      <a:pt x="7336" y="17189"/>
                    </a:lnTo>
                    <a:lnTo>
                      <a:pt x="7336" y="15241"/>
                    </a:lnTo>
                    <a:lnTo>
                      <a:pt x="10108" y="12437"/>
                    </a:lnTo>
                    <a:lnTo>
                      <a:pt x="10108" y="10171"/>
                    </a:lnTo>
                    <a:lnTo>
                      <a:pt x="13118" y="7129"/>
                    </a:lnTo>
                    <a:lnTo>
                      <a:pt x="31321" y="7129"/>
                    </a:lnTo>
                    <a:lnTo>
                      <a:pt x="38007" y="190"/>
                    </a:lnTo>
                    <a:lnTo>
                      <a:pt x="45912" y="190"/>
                    </a:lnTo>
                    <a:lnTo>
                      <a:pt x="48780" y="2963"/>
                    </a:lnTo>
                    <a:lnTo>
                      <a:pt x="48796" y="3834"/>
                    </a:lnTo>
                    <a:lnTo>
                      <a:pt x="45992" y="982"/>
                    </a:lnTo>
                    <a:lnTo>
                      <a:pt x="37928" y="982"/>
                    </a:lnTo>
                    <a:lnTo>
                      <a:pt x="31242" y="7716"/>
                    </a:lnTo>
                    <a:lnTo>
                      <a:pt x="13372" y="7716"/>
                    </a:lnTo>
                    <a:lnTo>
                      <a:pt x="12279" y="8872"/>
                    </a:lnTo>
                    <a:lnTo>
                      <a:pt x="12279" y="10884"/>
                    </a:lnTo>
                    <a:lnTo>
                      <a:pt x="12484" y="10884"/>
                    </a:lnTo>
                    <a:lnTo>
                      <a:pt x="12484" y="8951"/>
                    </a:lnTo>
                    <a:lnTo>
                      <a:pt x="13451" y="7922"/>
                    </a:lnTo>
                    <a:lnTo>
                      <a:pt x="31321" y="7922"/>
                    </a:lnTo>
                    <a:lnTo>
                      <a:pt x="38007" y="1188"/>
                    </a:lnTo>
                    <a:lnTo>
                      <a:pt x="45912" y="1188"/>
                    </a:lnTo>
                    <a:lnTo>
                      <a:pt x="49017" y="4357"/>
                    </a:lnTo>
                    <a:lnTo>
                      <a:pt x="48986" y="2884"/>
                    </a:lnTo>
                    <a:lnTo>
                      <a:pt x="4599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8" name="Google Shape;408;p9"/>
              <p:cNvSpPr/>
              <p:nvPr/>
            </p:nvSpPr>
            <p:spPr>
              <a:xfrm>
                <a:off x="2338600" y="2308750"/>
                <a:ext cx="1145850" cy="383400"/>
              </a:xfrm>
              <a:custGeom>
                <a:avLst/>
                <a:gdLst/>
                <a:ahLst/>
                <a:cxnLst/>
                <a:rect l="l" t="t" r="r" b="b"/>
                <a:pathLst>
                  <a:path w="45834" h="15336" extrusionOk="0">
                    <a:moveTo>
                      <a:pt x="32763" y="0"/>
                    </a:moveTo>
                    <a:lnTo>
                      <a:pt x="25919" y="6923"/>
                    </a:lnTo>
                    <a:lnTo>
                      <a:pt x="10457" y="6923"/>
                    </a:lnTo>
                    <a:lnTo>
                      <a:pt x="8096" y="4547"/>
                    </a:lnTo>
                    <a:lnTo>
                      <a:pt x="4215" y="4547"/>
                    </a:lnTo>
                    <a:lnTo>
                      <a:pt x="3233" y="5513"/>
                    </a:lnTo>
                    <a:lnTo>
                      <a:pt x="3233" y="12009"/>
                    </a:lnTo>
                    <a:lnTo>
                      <a:pt x="1" y="15209"/>
                    </a:lnTo>
                    <a:lnTo>
                      <a:pt x="143" y="15336"/>
                    </a:lnTo>
                    <a:lnTo>
                      <a:pt x="3423" y="12088"/>
                    </a:lnTo>
                    <a:lnTo>
                      <a:pt x="3423" y="5593"/>
                    </a:lnTo>
                    <a:lnTo>
                      <a:pt x="4294" y="4753"/>
                    </a:lnTo>
                    <a:lnTo>
                      <a:pt x="8017" y="4753"/>
                    </a:lnTo>
                    <a:lnTo>
                      <a:pt x="10378" y="7129"/>
                    </a:lnTo>
                    <a:lnTo>
                      <a:pt x="25999" y="7129"/>
                    </a:lnTo>
                    <a:lnTo>
                      <a:pt x="32843" y="190"/>
                    </a:lnTo>
                    <a:lnTo>
                      <a:pt x="43916" y="190"/>
                    </a:lnTo>
                    <a:lnTo>
                      <a:pt x="45691" y="1933"/>
                    </a:lnTo>
                    <a:lnTo>
                      <a:pt x="45833" y="1774"/>
                    </a:lnTo>
                    <a:lnTo>
                      <a:pt x="4401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9" name="Google Shape;409;p9"/>
              <p:cNvSpPr/>
              <p:nvPr/>
            </p:nvSpPr>
            <p:spPr>
              <a:xfrm>
                <a:off x="2270875" y="2288925"/>
                <a:ext cx="1995000" cy="386200"/>
              </a:xfrm>
              <a:custGeom>
                <a:avLst/>
                <a:gdLst/>
                <a:ahLst/>
                <a:cxnLst/>
                <a:rect l="l" t="t" r="r" b="b"/>
                <a:pathLst>
                  <a:path w="79800" h="15448" extrusionOk="0">
                    <a:moveTo>
                      <a:pt x="34886" y="1"/>
                    </a:moveTo>
                    <a:lnTo>
                      <a:pt x="28074" y="6734"/>
                    </a:lnTo>
                    <a:lnTo>
                      <a:pt x="13720" y="6734"/>
                    </a:lnTo>
                    <a:lnTo>
                      <a:pt x="11360" y="4358"/>
                    </a:lnTo>
                    <a:lnTo>
                      <a:pt x="6084" y="4358"/>
                    </a:lnTo>
                    <a:lnTo>
                      <a:pt x="5150" y="5482"/>
                    </a:lnTo>
                    <a:lnTo>
                      <a:pt x="5150" y="11978"/>
                    </a:lnTo>
                    <a:lnTo>
                      <a:pt x="1918" y="15242"/>
                    </a:lnTo>
                    <a:lnTo>
                      <a:pt x="1" y="15242"/>
                    </a:lnTo>
                    <a:lnTo>
                      <a:pt x="1" y="15447"/>
                    </a:lnTo>
                    <a:lnTo>
                      <a:pt x="1997" y="15447"/>
                    </a:lnTo>
                    <a:lnTo>
                      <a:pt x="5340" y="12057"/>
                    </a:lnTo>
                    <a:lnTo>
                      <a:pt x="5340" y="5546"/>
                    </a:lnTo>
                    <a:lnTo>
                      <a:pt x="6179" y="4548"/>
                    </a:lnTo>
                    <a:lnTo>
                      <a:pt x="11281" y="4548"/>
                    </a:lnTo>
                    <a:lnTo>
                      <a:pt x="13641" y="6924"/>
                    </a:lnTo>
                    <a:lnTo>
                      <a:pt x="28153" y="6924"/>
                    </a:lnTo>
                    <a:lnTo>
                      <a:pt x="34997" y="191"/>
                    </a:lnTo>
                    <a:lnTo>
                      <a:pt x="79800" y="191"/>
                    </a:lnTo>
                    <a:lnTo>
                      <a:pt x="7980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0" name="Google Shape;410;p9"/>
              <p:cNvSpPr/>
              <p:nvPr/>
            </p:nvSpPr>
            <p:spPr>
              <a:xfrm>
                <a:off x="2607925" y="2239425"/>
                <a:ext cx="850775" cy="188150"/>
              </a:xfrm>
              <a:custGeom>
                <a:avLst/>
                <a:gdLst/>
                <a:ahLst/>
                <a:cxnLst/>
                <a:rect l="l" t="t" r="r" b="b"/>
                <a:pathLst>
                  <a:path w="34031" h="7526" extrusionOk="0">
                    <a:moveTo>
                      <a:pt x="20580" y="1"/>
                    </a:moveTo>
                    <a:lnTo>
                      <a:pt x="14592" y="5736"/>
                    </a:lnTo>
                    <a:lnTo>
                      <a:pt x="11978" y="5736"/>
                    </a:lnTo>
                    <a:lnTo>
                      <a:pt x="11075" y="4944"/>
                    </a:lnTo>
                    <a:lnTo>
                      <a:pt x="9665" y="4944"/>
                    </a:lnTo>
                    <a:lnTo>
                      <a:pt x="7653" y="6924"/>
                    </a:lnTo>
                    <a:lnTo>
                      <a:pt x="1363" y="6924"/>
                    </a:lnTo>
                    <a:lnTo>
                      <a:pt x="460" y="5942"/>
                    </a:lnTo>
                    <a:lnTo>
                      <a:pt x="5562" y="5942"/>
                    </a:lnTo>
                    <a:lnTo>
                      <a:pt x="7193" y="4310"/>
                    </a:lnTo>
                    <a:lnTo>
                      <a:pt x="7051" y="4167"/>
                    </a:lnTo>
                    <a:lnTo>
                      <a:pt x="5467" y="5736"/>
                    </a:lnTo>
                    <a:lnTo>
                      <a:pt x="1" y="5736"/>
                    </a:lnTo>
                    <a:lnTo>
                      <a:pt x="1268" y="7130"/>
                    </a:lnTo>
                    <a:lnTo>
                      <a:pt x="7732" y="7130"/>
                    </a:lnTo>
                    <a:lnTo>
                      <a:pt x="9744" y="5149"/>
                    </a:lnTo>
                    <a:lnTo>
                      <a:pt x="11011" y="5149"/>
                    </a:lnTo>
                    <a:lnTo>
                      <a:pt x="11899" y="5942"/>
                    </a:lnTo>
                    <a:lnTo>
                      <a:pt x="14671" y="5942"/>
                    </a:lnTo>
                    <a:lnTo>
                      <a:pt x="20660" y="191"/>
                    </a:lnTo>
                    <a:lnTo>
                      <a:pt x="25476" y="191"/>
                    </a:lnTo>
                    <a:lnTo>
                      <a:pt x="32969" y="207"/>
                    </a:lnTo>
                    <a:lnTo>
                      <a:pt x="33540" y="793"/>
                    </a:lnTo>
                    <a:lnTo>
                      <a:pt x="21135" y="793"/>
                    </a:lnTo>
                    <a:lnTo>
                      <a:pt x="14544" y="7320"/>
                    </a:lnTo>
                    <a:lnTo>
                      <a:pt x="10473" y="7320"/>
                    </a:lnTo>
                    <a:lnTo>
                      <a:pt x="10473" y="7526"/>
                    </a:lnTo>
                    <a:lnTo>
                      <a:pt x="14624" y="7526"/>
                    </a:lnTo>
                    <a:lnTo>
                      <a:pt x="21214" y="983"/>
                    </a:lnTo>
                    <a:lnTo>
                      <a:pt x="34031" y="983"/>
                    </a:lnTo>
                    <a:lnTo>
                      <a:pt x="33048" y="16"/>
                    </a:lnTo>
                    <a:lnTo>
                      <a:pt x="254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1" name="Google Shape;411;p9"/>
              <p:cNvSpPr/>
              <p:nvPr/>
            </p:nvSpPr>
            <p:spPr>
              <a:xfrm>
                <a:off x="2686750" y="2749175"/>
                <a:ext cx="134675" cy="49125"/>
              </a:xfrm>
              <a:custGeom>
                <a:avLst/>
                <a:gdLst/>
                <a:ahLst/>
                <a:cxnLst/>
                <a:rect l="l" t="t" r="r" b="b"/>
                <a:pathLst>
                  <a:path w="5387" h="1965" extrusionOk="0">
                    <a:moveTo>
                      <a:pt x="1601" y="0"/>
                    </a:moveTo>
                    <a:lnTo>
                      <a:pt x="1" y="1648"/>
                    </a:lnTo>
                    <a:lnTo>
                      <a:pt x="143" y="1790"/>
                    </a:lnTo>
                    <a:lnTo>
                      <a:pt x="1680" y="206"/>
                    </a:lnTo>
                    <a:lnTo>
                      <a:pt x="3470" y="206"/>
                    </a:lnTo>
                    <a:lnTo>
                      <a:pt x="5229" y="1965"/>
                    </a:lnTo>
                    <a:lnTo>
                      <a:pt x="5387" y="1822"/>
                    </a:lnTo>
                    <a:lnTo>
                      <a:pt x="354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2" name="Google Shape;412;p9"/>
              <p:cNvSpPr/>
              <p:nvPr/>
            </p:nvSpPr>
            <p:spPr>
              <a:xfrm>
                <a:off x="3467400" y="2176450"/>
                <a:ext cx="463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35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3" name="Google Shape;413;p9"/>
              <p:cNvSpPr/>
              <p:nvPr/>
            </p:nvSpPr>
            <p:spPr>
              <a:xfrm>
                <a:off x="2234450" y="2646575"/>
                <a:ext cx="46750" cy="467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71" extrusionOk="0">
                    <a:moveTo>
                      <a:pt x="935" y="1"/>
                    </a:moveTo>
                    <a:cubicBezTo>
                      <a:pt x="428" y="1"/>
                      <a:pt x="0" y="429"/>
                      <a:pt x="0" y="936"/>
                    </a:cubicBezTo>
                    <a:cubicBezTo>
                      <a:pt x="0" y="1442"/>
                      <a:pt x="428" y="1870"/>
                      <a:pt x="935" y="1870"/>
                    </a:cubicBezTo>
                    <a:cubicBezTo>
                      <a:pt x="1458" y="1870"/>
                      <a:pt x="1870" y="1442"/>
                      <a:pt x="1870" y="936"/>
                    </a:cubicBezTo>
                    <a:cubicBezTo>
                      <a:pt x="1870" y="429"/>
                      <a:pt x="1458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4" name="Google Shape;414;p9"/>
              <p:cNvSpPr/>
              <p:nvPr/>
            </p:nvSpPr>
            <p:spPr>
              <a:xfrm>
                <a:off x="2175025" y="2735700"/>
                <a:ext cx="46775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70" extrusionOk="0">
                    <a:moveTo>
                      <a:pt x="936" y="0"/>
                    </a:moveTo>
                    <a:cubicBezTo>
                      <a:pt x="429" y="0"/>
                      <a:pt x="1" y="428"/>
                      <a:pt x="1" y="935"/>
                    </a:cubicBezTo>
                    <a:cubicBezTo>
                      <a:pt x="1" y="1442"/>
                      <a:pt x="429" y="1870"/>
                      <a:pt x="936" y="1870"/>
                    </a:cubicBezTo>
                    <a:cubicBezTo>
                      <a:pt x="1458" y="1870"/>
                      <a:pt x="1870" y="1442"/>
                      <a:pt x="1870" y="935"/>
                    </a:cubicBezTo>
                    <a:cubicBezTo>
                      <a:pt x="1870" y="428"/>
                      <a:pt x="1458" y="0"/>
                      <a:pt x="9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5" name="Google Shape;415;p9"/>
              <p:cNvSpPr/>
              <p:nvPr/>
            </p:nvSpPr>
            <p:spPr>
              <a:xfrm>
                <a:off x="2502175" y="2587175"/>
                <a:ext cx="46375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70" extrusionOk="0">
                    <a:moveTo>
                      <a:pt x="920" y="0"/>
                    </a:moveTo>
                    <a:cubicBezTo>
                      <a:pt x="413" y="0"/>
                      <a:pt x="1" y="428"/>
                      <a:pt x="1" y="935"/>
                    </a:cubicBezTo>
                    <a:cubicBezTo>
                      <a:pt x="1" y="1442"/>
                      <a:pt x="413" y="1870"/>
                      <a:pt x="920" y="1870"/>
                    </a:cubicBezTo>
                    <a:cubicBezTo>
                      <a:pt x="1443" y="1870"/>
                      <a:pt x="1854" y="1442"/>
                      <a:pt x="1854" y="935"/>
                    </a:cubicBezTo>
                    <a:cubicBezTo>
                      <a:pt x="1854" y="428"/>
                      <a:pt x="1443" y="0"/>
                      <a:pt x="9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6" name="Google Shape;416;p9"/>
              <p:cNvSpPr/>
              <p:nvPr/>
            </p:nvSpPr>
            <p:spPr>
              <a:xfrm>
                <a:off x="2774275" y="2309925"/>
                <a:ext cx="46775" cy="467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71" extrusionOk="0">
                    <a:moveTo>
                      <a:pt x="935" y="1"/>
                    </a:moveTo>
                    <a:cubicBezTo>
                      <a:pt x="413" y="1"/>
                      <a:pt x="1" y="428"/>
                      <a:pt x="1" y="935"/>
                    </a:cubicBezTo>
                    <a:cubicBezTo>
                      <a:pt x="1" y="1442"/>
                      <a:pt x="413" y="1870"/>
                      <a:pt x="935" y="1870"/>
                    </a:cubicBezTo>
                    <a:cubicBezTo>
                      <a:pt x="1442" y="1870"/>
                      <a:pt x="1870" y="1442"/>
                      <a:pt x="1870" y="935"/>
                    </a:cubicBezTo>
                    <a:cubicBezTo>
                      <a:pt x="1870" y="428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7" name="Google Shape;417;p9"/>
              <p:cNvSpPr/>
              <p:nvPr/>
            </p:nvSpPr>
            <p:spPr>
              <a:xfrm>
                <a:off x="2803975" y="2780450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6" y="1"/>
                    </a:moveTo>
                    <a:cubicBezTo>
                      <a:pt x="413" y="1"/>
                      <a:pt x="1" y="413"/>
                      <a:pt x="1" y="935"/>
                    </a:cubicBezTo>
                    <a:cubicBezTo>
                      <a:pt x="1" y="1442"/>
                      <a:pt x="413" y="1854"/>
                      <a:pt x="936" y="1854"/>
                    </a:cubicBezTo>
                    <a:cubicBezTo>
                      <a:pt x="1443" y="1854"/>
                      <a:pt x="1870" y="1442"/>
                      <a:pt x="1870" y="935"/>
                    </a:cubicBezTo>
                    <a:cubicBezTo>
                      <a:pt x="1870" y="413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8" name="Google Shape;418;p9"/>
              <p:cNvSpPr/>
              <p:nvPr/>
            </p:nvSpPr>
            <p:spPr>
              <a:xfrm>
                <a:off x="3462250" y="2334875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28" y="1"/>
                      <a:pt x="0" y="413"/>
                      <a:pt x="0" y="935"/>
                    </a:cubicBezTo>
                    <a:cubicBezTo>
                      <a:pt x="0" y="1442"/>
                      <a:pt x="428" y="1854"/>
                      <a:pt x="935" y="1854"/>
                    </a:cubicBezTo>
                    <a:cubicBezTo>
                      <a:pt x="1458" y="1854"/>
                      <a:pt x="1870" y="1442"/>
                      <a:pt x="1870" y="935"/>
                    </a:cubicBezTo>
                    <a:cubicBezTo>
                      <a:pt x="1870" y="413"/>
                      <a:pt x="1458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9" name="Google Shape;419;p9"/>
              <p:cNvSpPr/>
              <p:nvPr/>
            </p:nvSpPr>
            <p:spPr>
              <a:xfrm>
                <a:off x="3165600" y="2141600"/>
                <a:ext cx="46350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70" extrusionOk="0">
                    <a:moveTo>
                      <a:pt x="919" y="1"/>
                    </a:moveTo>
                    <a:cubicBezTo>
                      <a:pt x="412" y="1"/>
                      <a:pt x="0" y="428"/>
                      <a:pt x="0" y="935"/>
                    </a:cubicBezTo>
                    <a:cubicBezTo>
                      <a:pt x="0" y="1442"/>
                      <a:pt x="412" y="1870"/>
                      <a:pt x="919" y="1870"/>
                    </a:cubicBezTo>
                    <a:cubicBezTo>
                      <a:pt x="1442" y="1870"/>
                      <a:pt x="1854" y="1442"/>
                      <a:pt x="1854" y="935"/>
                    </a:cubicBezTo>
                    <a:cubicBezTo>
                      <a:pt x="1854" y="428"/>
                      <a:pt x="1442" y="1"/>
                      <a:pt x="9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0" name="Google Shape;420;p9"/>
              <p:cNvSpPr/>
              <p:nvPr/>
            </p:nvSpPr>
            <p:spPr>
              <a:xfrm>
                <a:off x="2843600" y="2404200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35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1" name="Google Shape;421;p9"/>
              <p:cNvSpPr/>
              <p:nvPr/>
            </p:nvSpPr>
            <p:spPr>
              <a:xfrm>
                <a:off x="2249500" y="2483400"/>
                <a:ext cx="463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35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2" name="Google Shape;422;p9"/>
              <p:cNvSpPr/>
              <p:nvPr/>
            </p:nvSpPr>
            <p:spPr>
              <a:xfrm>
                <a:off x="2864575" y="2111500"/>
                <a:ext cx="217075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8683" h="1015" extrusionOk="0">
                    <a:moveTo>
                      <a:pt x="8556" y="0"/>
                    </a:moveTo>
                    <a:lnTo>
                      <a:pt x="7700" y="808"/>
                    </a:lnTo>
                    <a:lnTo>
                      <a:pt x="730" y="808"/>
                    </a:lnTo>
                    <a:lnTo>
                      <a:pt x="128" y="238"/>
                    </a:lnTo>
                    <a:lnTo>
                      <a:pt x="1" y="381"/>
                    </a:lnTo>
                    <a:lnTo>
                      <a:pt x="650" y="1014"/>
                    </a:lnTo>
                    <a:lnTo>
                      <a:pt x="7780" y="1014"/>
                    </a:lnTo>
                    <a:lnTo>
                      <a:pt x="8683" y="143"/>
                    </a:lnTo>
                    <a:lnTo>
                      <a:pt x="855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3" name="Google Shape;423;p9"/>
              <p:cNvSpPr/>
              <p:nvPr/>
            </p:nvSpPr>
            <p:spPr>
              <a:xfrm>
                <a:off x="3067775" y="2079025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28" y="0"/>
                      <a:pt x="0" y="412"/>
                      <a:pt x="0" y="919"/>
                    </a:cubicBezTo>
                    <a:cubicBezTo>
                      <a:pt x="0" y="1442"/>
                      <a:pt x="428" y="1854"/>
                      <a:pt x="935" y="1854"/>
                    </a:cubicBezTo>
                    <a:cubicBezTo>
                      <a:pt x="1442" y="1854"/>
                      <a:pt x="1869" y="1442"/>
                      <a:pt x="1869" y="919"/>
                    </a:cubicBezTo>
                    <a:cubicBezTo>
                      <a:pt x="1869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4" name="Google Shape;424;p9"/>
              <p:cNvSpPr/>
              <p:nvPr/>
            </p:nvSpPr>
            <p:spPr>
              <a:xfrm>
                <a:off x="2827750" y="2071900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174"/>
                    </a:moveTo>
                    <a:cubicBezTo>
                      <a:pt x="1490" y="174"/>
                      <a:pt x="1870" y="555"/>
                      <a:pt x="1870" y="1014"/>
                    </a:cubicBezTo>
                    <a:cubicBezTo>
                      <a:pt x="1870" y="1474"/>
                      <a:pt x="1490" y="1838"/>
                      <a:pt x="1030" y="1838"/>
                    </a:cubicBezTo>
                    <a:cubicBezTo>
                      <a:pt x="571" y="1838"/>
                      <a:pt x="206" y="1474"/>
                      <a:pt x="206" y="1014"/>
                    </a:cubicBezTo>
                    <a:cubicBezTo>
                      <a:pt x="206" y="555"/>
                      <a:pt x="571" y="174"/>
                      <a:pt x="1030" y="174"/>
                    </a:cubicBezTo>
                    <a:close/>
                    <a:moveTo>
                      <a:pt x="1030" y="0"/>
                    </a:moveTo>
                    <a:cubicBezTo>
                      <a:pt x="476" y="0"/>
                      <a:pt x="0" y="460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601" y="2060"/>
                      <a:pt x="2060" y="1584"/>
                      <a:pt x="2060" y="1030"/>
                    </a:cubicBezTo>
                    <a:cubicBezTo>
                      <a:pt x="2060" y="460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5" name="Google Shape;425;p9"/>
              <p:cNvSpPr/>
              <p:nvPr/>
            </p:nvSpPr>
            <p:spPr>
              <a:xfrm>
                <a:off x="3261825" y="21194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1" y="206"/>
                    </a:moveTo>
                    <a:cubicBezTo>
                      <a:pt x="1490" y="206"/>
                      <a:pt x="1870" y="571"/>
                      <a:pt x="1870" y="1030"/>
                    </a:cubicBezTo>
                    <a:cubicBezTo>
                      <a:pt x="1870" y="1490"/>
                      <a:pt x="1490" y="1870"/>
                      <a:pt x="1031" y="1870"/>
                    </a:cubicBezTo>
                    <a:cubicBezTo>
                      <a:pt x="587" y="1870"/>
                      <a:pt x="207" y="1490"/>
                      <a:pt x="207" y="1030"/>
                    </a:cubicBezTo>
                    <a:cubicBezTo>
                      <a:pt x="207" y="571"/>
                      <a:pt x="587" y="206"/>
                      <a:pt x="1031" y="206"/>
                    </a:cubicBezTo>
                    <a:close/>
                    <a:moveTo>
                      <a:pt x="1031" y="0"/>
                    </a:moveTo>
                    <a:cubicBezTo>
                      <a:pt x="460" y="0"/>
                      <a:pt x="1" y="460"/>
                      <a:pt x="1" y="1030"/>
                    </a:cubicBezTo>
                    <a:cubicBezTo>
                      <a:pt x="1" y="1600"/>
                      <a:pt x="476" y="2060"/>
                      <a:pt x="1031" y="2060"/>
                    </a:cubicBezTo>
                    <a:cubicBezTo>
                      <a:pt x="1585" y="2060"/>
                      <a:pt x="2060" y="1600"/>
                      <a:pt x="2060" y="1030"/>
                    </a:cubicBezTo>
                    <a:cubicBezTo>
                      <a:pt x="2060" y="460"/>
                      <a:pt x="1585" y="0"/>
                      <a:pt x="10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6" name="Google Shape;426;p9"/>
              <p:cNvSpPr/>
              <p:nvPr/>
            </p:nvSpPr>
            <p:spPr>
              <a:xfrm>
                <a:off x="3004400" y="2223575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191"/>
                    </a:moveTo>
                    <a:cubicBezTo>
                      <a:pt x="1489" y="191"/>
                      <a:pt x="1870" y="571"/>
                      <a:pt x="1870" y="1031"/>
                    </a:cubicBezTo>
                    <a:cubicBezTo>
                      <a:pt x="1870" y="1474"/>
                      <a:pt x="1489" y="1855"/>
                      <a:pt x="1030" y="1855"/>
                    </a:cubicBezTo>
                    <a:cubicBezTo>
                      <a:pt x="586" y="1855"/>
                      <a:pt x="206" y="1474"/>
                      <a:pt x="206" y="1031"/>
                    </a:cubicBezTo>
                    <a:cubicBezTo>
                      <a:pt x="206" y="571"/>
                      <a:pt x="586" y="191"/>
                      <a:pt x="1030" y="191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0" y="445"/>
                      <a:pt x="0" y="1031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584" y="2060"/>
                      <a:pt x="2060" y="1601"/>
                      <a:pt x="2060" y="1031"/>
                    </a:cubicBezTo>
                    <a:cubicBezTo>
                      <a:pt x="2060" y="445"/>
                      <a:pt x="1584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7" name="Google Shape;427;p9"/>
              <p:cNvSpPr/>
              <p:nvPr/>
            </p:nvSpPr>
            <p:spPr>
              <a:xfrm>
                <a:off x="2301375" y="26838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206"/>
                    </a:moveTo>
                    <a:cubicBezTo>
                      <a:pt x="1490" y="206"/>
                      <a:pt x="1870" y="570"/>
                      <a:pt x="1870" y="1030"/>
                    </a:cubicBezTo>
                    <a:cubicBezTo>
                      <a:pt x="1870" y="1489"/>
                      <a:pt x="1490" y="1869"/>
                      <a:pt x="1030" y="1869"/>
                    </a:cubicBezTo>
                    <a:cubicBezTo>
                      <a:pt x="571" y="1869"/>
                      <a:pt x="207" y="1489"/>
                      <a:pt x="207" y="1030"/>
                    </a:cubicBezTo>
                    <a:cubicBezTo>
                      <a:pt x="207" y="570"/>
                      <a:pt x="587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59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585" y="2060"/>
                      <a:pt x="2060" y="1600"/>
                      <a:pt x="2060" y="1030"/>
                    </a:cubicBezTo>
                    <a:cubicBezTo>
                      <a:pt x="2060" y="459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8" name="Google Shape;428;p9"/>
              <p:cNvSpPr/>
              <p:nvPr/>
            </p:nvSpPr>
            <p:spPr>
              <a:xfrm>
                <a:off x="2133050" y="245607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0" y="206"/>
                    </a:moveTo>
                    <a:cubicBezTo>
                      <a:pt x="1490" y="206"/>
                      <a:pt x="1870" y="571"/>
                      <a:pt x="1870" y="1030"/>
                    </a:cubicBezTo>
                    <a:cubicBezTo>
                      <a:pt x="1870" y="1490"/>
                      <a:pt x="1490" y="1870"/>
                      <a:pt x="1030" y="1870"/>
                    </a:cubicBezTo>
                    <a:cubicBezTo>
                      <a:pt x="587" y="1870"/>
                      <a:pt x="207" y="1490"/>
                      <a:pt x="207" y="1030"/>
                    </a:cubicBezTo>
                    <a:cubicBezTo>
                      <a:pt x="207" y="571"/>
                      <a:pt x="587" y="206"/>
                      <a:pt x="1030" y="206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60"/>
                      <a:pt x="1" y="1030"/>
                    </a:cubicBezTo>
                    <a:cubicBezTo>
                      <a:pt x="1" y="1601"/>
                      <a:pt x="476" y="2060"/>
                      <a:pt x="1030" y="2060"/>
                    </a:cubicBezTo>
                    <a:cubicBezTo>
                      <a:pt x="1585" y="2060"/>
                      <a:pt x="2060" y="1601"/>
                      <a:pt x="2060" y="1030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9" name="Google Shape;429;p9"/>
              <p:cNvSpPr/>
              <p:nvPr/>
            </p:nvSpPr>
            <p:spPr>
              <a:xfrm>
                <a:off x="2603575" y="2817275"/>
                <a:ext cx="51525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77" extrusionOk="0">
                    <a:moveTo>
                      <a:pt x="1030" y="207"/>
                    </a:moveTo>
                    <a:cubicBezTo>
                      <a:pt x="1490" y="207"/>
                      <a:pt x="1854" y="587"/>
                      <a:pt x="1854" y="1047"/>
                    </a:cubicBezTo>
                    <a:cubicBezTo>
                      <a:pt x="1854" y="1490"/>
                      <a:pt x="1490" y="1870"/>
                      <a:pt x="1030" y="1870"/>
                    </a:cubicBezTo>
                    <a:cubicBezTo>
                      <a:pt x="571" y="1870"/>
                      <a:pt x="191" y="1490"/>
                      <a:pt x="191" y="1047"/>
                    </a:cubicBezTo>
                    <a:cubicBezTo>
                      <a:pt x="191" y="587"/>
                      <a:pt x="571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92"/>
                      <a:pt x="1" y="1031"/>
                    </a:cubicBezTo>
                    <a:cubicBezTo>
                      <a:pt x="1" y="1617"/>
                      <a:pt x="476" y="2076"/>
                      <a:pt x="1030" y="2076"/>
                    </a:cubicBezTo>
                    <a:cubicBezTo>
                      <a:pt x="1585" y="2076"/>
                      <a:pt x="2060" y="1601"/>
                      <a:pt x="2060" y="1031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30" name="Google Shape;430;p9"/>
              <p:cNvSpPr/>
              <p:nvPr/>
            </p:nvSpPr>
            <p:spPr>
              <a:xfrm>
                <a:off x="2647925" y="27828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1" y="207"/>
                    </a:moveTo>
                    <a:cubicBezTo>
                      <a:pt x="1490" y="207"/>
                      <a:pt x="1870" y="571"/>
                      <a:pt x="1870" y="1030"/>
                    </a:cubicBezTo>
                    <a:cubicBezTo>
                      <a:pt x="1870" y="1490"/>
                      <a:pt x="1490" y="1870"/>
                      <a:pt x="1031" y="1870"/>
                    </a:cubicBezTo>
                    <a:cubicBezTo>
                      <a:pt x="587" y="1870"/>
                      <a:pt x="207" y="1490"/>
                      <a:pt x="207" y="1030"/>
                    </a:cubicBezTo>
                    <a:cubicBezTo>
                      <a:pt x="207" y="571"/>
                      <a:pt x="587" y="207"/>
                      <a:pt x="1031" y="207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585" y="2060"/>
                      <a:pt x="2060" y="1585"/>
                      <a:pt x="2060" y="1030"/>
                    </a:cubicBezTo>
                    <a:cubicBezTo>
                      <a:pt x="2060" y="460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31" name="Google Shape;431;p9"/>
              <p:cNvSpPr/>
              <p:nvPr/>
            </p:nvSpPr>
            <p:spPr>
              <a:xfrm>
                <a:off x="3964850" y="208497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190"/>
                    </a:moveTo>
                    <a:cubicBezTo>
                      <a:pt x="1490" y="190"/>
                      <a:pt x="1870" y="570"/>
                      <a:pt x="1870" y="1030"/>
                    </a:cubicBezTo>
                    <a:cubicBezTo>
                      <a:pt x="1870" y="1473"/>
                      <a:pt x="1490" y="1854"/>
                      <a:pt x="1030" y="1854"/>
                    </a:cubicBezTo>
                    <a:cubicBezTo>
                      <a:pt x="587" y="1854"/>
                      <a:pt x="206" y="1473"/>
                      <a:pt x="206" y="1030"/>
                    </a:cubicBezTo>
                    <a:cubicBezTo>
                      <a:pt x="206" y="570"/>
                      <a:pt x="587" y="190"/>
                      <a:pt x="1030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0" y="444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585" y="2060"/>
                      <a:pt x="2060" y="1600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432" name="Google Shape;432;p9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323150" y="420742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3" name="Google Shape;433;p9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8282150" y="355967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4" name="Google Shape;434;p9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8363950" y="433282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10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10"/>
          <p:cNvSpPr txBox="1">
            <a:spLocks noGrp="1"/>
          </p:cNvSpPr>
          <p:nvPr>
            <p:ph type="title"/>
          </p:nvPr>
        </p:nvSpPr>
        <p:spPr>
          <a:xfrm>
            <a:off x="720000" y="2285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38" name="Google Shape;438;p10"/>
          <p:cNvGrpSpPr/>
          <p:nvPr/>
        </p:nvGrpSpPr>
        <p:grpSpPr>
          <a:xfrm>
            <a:off x="-1642006" y="-243575"/>
            <a:ext cx="3539356" cy="2528970"/>
            <a:chOff x="-1642006" y="-243575"/>
            <a:chExt cx="3539356" cy="2528970"/>
          </a:xfrm>
        </p:grpSpPr>
        <p:grpSp>
          <p:nvGrpSpPr>
            <p:cNvPr id="439" name="Google Shape;439;p10"/>
            <p:cNvGrpSpPr/>
            <p:nvPr/>
          </p:nvGrpSpPr>
          <p:grpSpPr>
            <a:xfrm flipH="1">
              <a:off x="-1642006" y="159248"/>
              <a:ext cx="3134546" cy="2126147"/>
              <a:chOff x="2280775" y="570800"/>
              <a:chExt cx="1702725" cy="1154950"/>
            </a:xfrm>
          </p:grpSpPr>
          <p:sp>
            <p:nvSpPr>
              <p:cNvPr id="440" name="Google Shape;440;p10"/>
              <p:cNvSpPr/>
              <p:nvPr/>
            </p:nvSpPr>
            <p:spPr>
              <a:xfrm>
                <a:off x="2562775" y="1179175"/>
                <a:ext cx="1420725" cy="546575"/>
              </a:xfrm>
              <a:custGeom>
                <a:avLst/>
                <a:gdLst/>
                <a:ahLst/>
                <a:cxnLst/>
                <a:rect l="l" t="t" r="r" b="b"/>
                <a:pathLst>
                  <a:path w="56829" h="21863" extrusionOk="0">
                    <a:moveTo>
                      <a:pt x="143" y="0"/>
                    </a:moveTo>
                    <a:lnTo>
                      <a:pt x="1" y="143"/>
                    </a:lnTo>
                    <a:lnTo>
                      <a:pt x="777" y="871"/>
                    </a:lnTo>
                    <a:lnTo>
                      <a:pt x="777" y="6495"/>
                    </a:lnTo>
                    <a:lnTo>
                      <a:pt x="15843" y="21831"/>
                    </a:lnTo>
                    <a:lnTo>
                      <a:pt x="15875" y="21863"/>
                    </a:lnTo>
                    <a:lnTo>
                      <a:pt x="56828" y="21863"/>
                    </a:lnTo>
                    <a:lnTo>
                      <a:pt x="56828" y="21673"/>
                    </a:lnTo>
                    <a:lnTo>
                      <a:pt x="15954" y="21673"/>
                    </a:lnTo>
                    <a:lnTo>
                      <a:pt x="983" y="6416"/>
                    </a:lnTo>
                    <a:lnTo>
                      <a:pt x="983" y="776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41" name="Google Shape;441;p10"/>
              <p:cNvSpPr/>
              <p:nvPr/>
            </p:nvSpPr>
            <p:spPr>
              <a:xfrm>
                <a:off x="2385350" y="1087275"/>
                <a:ext cx="1598150" cy="574325"/>
              </a:xfrm>
              <a:custGeom>
                <a:avLst/>
                <a:gdLst/>
                <a:ahLst/>
                <a:cxnLst/>
                <a:rect l="l" t="t" r="r" b="b"/>
                <a:pathLst>
                  <a:path w="63926" h="22973" extrusionOk="0">
                    <a:moveTo>
                      <a:pt x="1901" y="1"/>
                    </a:moveTo>
                    <a:lnTo>
                      <a:pt x="0" y="1886"/>
                    </a:lnTo>
                    <a:lnTo>
                      <a:pt x="127" y="2013"/>
                    </a:lnTo>
                    <a:lnTo>
                      <a:pt x="1981" y="191"/>
                    </a:lnTo>
                    <a:lnTo>
                      <a:pt x="9363" y="191"/>
                    </a:lnTo>
                    <a:lnTo>
                      <a:pt x="9854" y="824"/>
                    </a:lnTo>
                    <a:lnTo>
                      <a:pt x="9854" y="8096"/>
                    </a:lnTo>
                    <a:lnTo>
                      <a:pt x="24636" y="22972"/>
                    </a:lnTo>
                    <a:lnTo>
                      <a:pt x="63925" y="22972"/>
                    </a:lnTo>
                    <a:lnTo>
                      <a:pt x="63925" y="22766"/>
                    </a:lnTo>
                    <a:lnTo>
                      <a:pt x="24715" y="22766"/>
                    </a:lnTo>
                    <a:lnTo>
                      <a:pt x="10060" y="8017"/>
                    </a:lnTo>
                    <a:lnTo>
                      <a:pt x="10060" y="745"/>
                    </a:lnTo>
                    <a:lnTo>
                      <a:pt x="94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42" name="Google Shape;442;p10"/>
              <p:cNvSpPr/>
              <p:nvPr/>
            </p:nvSpPr>
            <p:spPr>
              <a:xfrm>
                <a:off x="2329900" y="1057575"/>
                <a:ext cx="1653600" cy="579075"/>
              </a:xfrm>
              <a:custGeom>
                <a:avLst/>
                <a:gdLst/>
                <a:ahLst/>
                <a:cxnLst/>
                <a:rect l="l" t="t" r="r" b="b"/>
                <a:pathLst>
                  <a:path w="66144" h="23163" extrusionOk="0">
                    <a:moveTo>
                      <a:pt x="0" y="0"/>
                    </a:moveTo>
                    <a:lnTo>
                      <a:pt x="0" y="190"/>
                    </a:lnTo>
                    <a:lnTo>
                      <a:pt x="12278" y="190"/>
                    </a:lnTo>
                    <a:lnTo>
                      <a:pt x="13070" y="808"/>
                    </a:lnTo>
                    <a:lnTo>
                      <a:pt x="13070" y="8777"/>
                    </a:lnTo>
                    <a:lnTo>
                      <a:pt x="27297" y="23131"/>
                    </a:lnTo>
                    <a:lnTo>
                      <a:pt x="27329" y="23162"/>
                    </a:lnTo>
                    <a:lnTo>
                      <a:pt x="66143" y="23162"/>
                    </a:lnTo>
                    <a:lnTo>
                      <a:pt x="66143" y="22972"/>
                    </a:lnTo>
                    <a:lnTo>
                      <a:pt x="27408" y="22972"/>
                    </a:lnTo>
                    <a:lnTo>
                      <a:pt x="13261" y="8698"/>
                    </a:lnTo>
                    <a:lnTo>
                      <a:pt x="13261" y="713"/>
                    </a:lnTo>
                    <a:lnTo>
                      <a:pt x="123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43" name="Google Shape;443;p10"/>
              <p:cNvSpPr/>
              <p:nvPr/>
            </p:nvSpPr>
            <p:spPr>
              <a:xfrm>
                <a:off x="2547725" y="1017975"/>
                <a:ext cx="1435775" cy="598875"/>
              </a:xfrm>
              <a:custGeom>
                <a:avLst/>
                <a:gdLst/>
                <a:ahLst/>
                <a:cxnLst/>
                <a:rect l="l" t="t" r="r" b="b"/>
                <a:pathLst>
                  <a:path w="57431" h="23955" extrusionOk="0">
                    <a:moveTo>
                      <a:pt x="1" y="0"/>
                    </a:moveTo>
                    <a:lnTo>
                      <a:pt x="1" y="190"/>
                    </a:lnTo>
                    <a:lnTo>
                      <a:pt x="4310" y="190"/>
                    </a:lnTo>
                    <a:lnTo>
                      <a:pt x="5340" y="1172"/>
                    </a:lnTo>
                    <a:lnTo>
                      <a:pt x="5340" y="9854"/>
                    </a:lnTo>
                    <a:lnTo>
                      <a:pt x="19059" y="23922"/>
                    </a:lnTo>
                    <a:lnTo>
                      <a:pt x="19091" y="23954"/>
                    </a:lnTo>
                    <a:lnTo>
                      <a:pt x="57430" y="23954"/>
                    </a:lnTo>
                    <a:lnTo>
                      <a:pt x="57430" y="23764"/>
                    </a:lnTo>
                    <a:lnTo>
                      <a:pt x="19186" y="23764"/>
                    </a:lnTo>
                    <a:lnTo>
                      <a:pt x="5546" y="9775"/>
                    </a:lnTo>
                    <a:lnTo>
                      <a:pt x="5546" y="1093"/>
                    </a:lnTo>
                    <a:lnTo>
                      <a:pt x="43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44" name="Google Shape;444;p10"/>
              <p:cNvSpPr/>
              <p:nvPr/>
            </p:nvSpPr>
            <p:spPr>
              <a:xfrm>
                <a:off x="2442775" y="978350"/>
                <a:ext cx="1540725" cy="613925"/>
              </a:xfrm>
              <a:custGeom>
                <a:avLst/>
                <a:gdLst/>
                <a:ahLst/>
                <a:cxnLst/>
                <a:rect l="l" t="t" r="r" b="b"/>
                <a:pathLst>
                  <a:path w="61629" h="24557" extrusionOk="0">
                    <a:moveTo>
                      <a:pt x="0" y="1"/>
                    </a:moveTo>
                    <a:lnTo>
                      <a:pt x="0" y="191"/>
                    </a:lnTo>
                    <a:lnTo>
                      <a:pt x="9126" y="191"/>
                    </a:lnTo>
                    <a:lnTo>
                      <a:pt x="10330" y="1522"/>
                    </a:lnTo>
                    <a:lnTo>
                      <a:pt x="10330" y="10948"/>
                    </a:lnTo>
                    <a:lnTo>
                      <a:pt x="23733" y="24509"/>
                    </a:lnTo>
                    <a:lnTo>
                      <a:pt x="23780" y="24557"/>
                    </a:lnTo>
                    <a:lnTo>
                      <a:pt x="61628" y="24557"/>
                    </a:lnTo>
                    <a:lnTo>
                      <a:pt x="61628" y="24351"/>
                    </a:lnTo>
                    <a:lnTo>
                      <a:pt x="23859" y="24351"/>
                    </a:lnTo>
                    <a:lnTo>
                      <a:pt x="10536" y="10869"/>
                    </a:lnTo>
                    <a:lnTo>
                      <a:pt x="10536" y="1442"/>
                    </a:lnTo>
                    <a:lnTo>
                      <a:pt x="9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45" name="Google Shape;445;p10"/>
              <p:cNvSpPr/>
              <p:nvPr/>
            </p:nvSpPr>
            <p:spPr>
              <a:xfrm>
                <a:off x="2676850" y="934800"/>
                <a:ext cx="1306650" cy="637675"/>
              </a:xfrm>
              <a:custGeom>
                <a:avLst/>
                <a:gdLst/>
                <a:ahLst/>
                <a:cxnLst/>
                <a:rect l="l" t="t" r="r" b="b"/>
                <a:pathLst>
                  <a:path w="52266" h="25507" extrusionOk="0">
                    <a:moveTo>
                      <a:pt x="143" y="0"/>
                    </a:moveTo>
                    <a:lnTo>
                      <a:pt x="0" y="143"/>
                    </a:lnTo>
                    <a:lnTo>
                      <a:pt x="1965" y="2060"/>
                    </a:lnTo>
                    <a:lnTo>
                      <a:pt x="1965" y="12183"/>
                    </a:lnTo>
                    <a:lnTo>
                      <a:pt x="14845" y="25459"/>
                    </a:lnTo>
                    <a:lnTo>
                      <a:pt x="14892" y="25507"/>
                    </a:lnTo>
                    <a:lnTo>
                      <a:pt x="52265" y="25507"/>
                    </a:lnTo>
                    <a:lnTo>
                      <a:pt x="52265" y="25301"/>
                    </a:lnTo>
                    <a:lnTo>
                      <a:pt x="14972" y="25301"/>
                    </a:lnTo>
                    <a:lnTo>
                      <a:pt x="2155" y="12104"/>
                    </a:lnTo>
                    <a:lnTo>
                      <a:pt x="2155" y="1980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46" name="Google Shape;446;p10"/>
              <p:cNvSpPr/>
              <p:nvPr/>
            </p:nvSpPr>
            <p:spPr>
              <a:xfrm>
                <a:off x="2508525" y="824675"/>
                <a:ext cx="1474975" cy="722850"/>
              </a:xfrm>
              <a:custGeom>
                <a:avLst/>
                <a:gdLst/>
                <a:ahLst/>
                <a:cxnLst/>
                <a:rect l="l" t="t" r="r" b="b"/>
                <a:pathLst>
                  <a:path w="58999" h="28914" extrusionOk="0">
                    <a:moveTo>
                      <a:pt x="3391" y="1"/>
                    </a:moveTo>
                    <a:lnTo>
                      <a:pt x="0" y="3439"/>
                    </a:lnTo>
                    <a:lnTo>
                      <a:pt x="143" y="3565"/>
                    </a:lnTo>
                    <a:lnTo>
                      <a:pt x="3470" y="207"/>
                    </a:lnTo>
                    <a:lnTo>
                      <a:pt x="6337" y="207"/>
                    </a:lnTo>
                    <a:lnTo>
                      <a:pt x="9490" y="3407"/>
                    </a:lnTo>
                    <a:lnTo>
                      <a:pt x="9490" y="16081"/>
                    </a:lnTo>
                    <a:lnTo>
                      <a:pt x="22085" y="28882"/>
                    </a:lnTo>
                    <a:lnTo>
                      <a:pt x="22101" y="28914"/>
                    </a:lnTo>
                    <a:lnTo>
                      <a:pt x="58998" y="28914"/>
                    </a:lnTo>
                    <a:lnTo>
                      <a:pt x="58998" y="28724"/>
                    </a:lnTo>
                    <a:lnTo>
                      <a:pt x="22180" y="28724"/>
                    </a:lnTo>
                    <a:lnTo>
                      <a:pt x="9680" y="16002"/>
                    </a:lnTo>
                    <a:lnTo>
                      <a:pt x="9680" y="3328"/>
                    </a:lnTo>
                    <a:lnTo>
                      <a:pt x="64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47" name="Google Shape;447;p10"/>
              <p:cNvSpPr/>
              <p:nvPr/>
            </p:nvSpPr>
            <p:spPr>
              <a:xfrm>
                <a:off x="2413850" y="804875"/>
                <a:ext cx="1569650" cy="718100"/>
              </a:xfrm>
              <a:custGeom>
                <a:avLst/>
                <a:gdLst/>
                <a:ahLst/>
                <a:cxnLst/>
                <a:rect l="l" t="t" r="r" b="b"/>
                <a:pathLst>
                  <a:path w="62786" h="28724" extrusionOk="0">
                    <a:moveTo>
                      <a:pt x="7178" y="1"/>
                    </a:moveTo>
                    <a:lnTo>
                      <a:pt x="4738" y="2377"/>
                    </a:lnTo>
                    <a:lnTo>
                      <a:pt x="1" y="2377"/>
                    </a:lnTo>
                    <a:lnTo>
                      <a:pt x="1" y="2583"/>
                    </a:lnTo>
                    <a:lnTo>
                      <a:pt x="4817" y="2583"/>
                    </a:lnTo>
                    <a:lnTo>
                      <a:pt x="7257" y="207"/>
                    </a:lnTo>
                    <a:lnTo>
                      <a:pt x="10901" y="207"/>
                    </a:lnTo>
                    <a:lnTo>
                      <a:pt x="14259" y="3597"/>
                    </a:lnTo>
                    <a:lnTo>
                      <a:pt x="14259" y="16382"/>
                    </a:lnTo>
                    <a:lnTo>
                      <a:pt x="26347" y="28676"/>
                    </a:lnTo>
                    <a:lnTo>
                      <a:pt x="26363" y="28723"/>
                    </a:lnTo>
                    <a:lnTo>
                      <a:pt x="62785" y="28723"/>
                    </a:lnTo>
                    <a:lnTo>
                      <a:pt x="62785" y="28517"/>
                    </a:lnTo>
                    <a:lnTo>
                      <a:pt x="26442" y="28517"/>
                    </a:lnTo>
                    <a:lnTo>
                      <a:pt x="14465" y="16303"/>
                    </a:lnTo>
                    <a:lnTo>
                      <a:pt x="14465" y="3502"/>
                    </a:lnTo>
                    <a:lnTo>
                      <a:pt x="1096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48" name="Google Shape;448;p10"/>
              <p:cNvSpPr/>
              <p:nvPr/>
            </p:nvSpPr>
            <p:spPr>
              <a:xfrm>
                <a:off x="2946975" y="1316600"/>
                <a:ext cx="1036525" cy="166775"/>
              </a:xfrm>
              <a:custGeom>
                <a:avLst/>
                <a:gdLst/>
                <a:ahLst/>
                <a:cxnLst/>
                <a:rect l="l" t="t" r="r" b="b"/>
                <a:pathLst>
                  <a:path w="41461" h="6671" extrusionOk="0">
                    <a:moveTo>
                      <a:pt x="143" y="0"/>
                    </a:moveTo>
                    <a:lnTo>
                      <a:pt x="0" y="127"/>
                    </a:lnTo>
                    <a:lnTo>
                      <a:pt x="6559" y="6670"/>
                    </a:lnTo>
                    <a:lnTo>
                      <a:pt x="41460" y="6670"/>
                    </a:lnTo>
                    <a:lnTo>
                      <a:pt x="41460" y="6464"/>
                    </a:lnTo>
                    <a:lnTo>
                      <a:pt x="6638" y="6464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49" name="Google Shape;449;p10"/>
              <p:cNvSpPr/>
              <p:nvPr/>
            </p:nvSpPr>
            <p:spPr>
              <a:xfrm>
                <a:off x="2770325" y="666250"/>
                <a:ext cx="1213175" cy="752550"/>
              </a:xfrm>
              <a:custGeom>
                <a:avLst/>
                <a:gdLst/>
                <a:ahLst/>
                <a:cxnLst/>
                <a:rect l="l" t="t" r="r" b="b"/>
                <a:pathLst>
                  <a:path w="48527" h="30102" extrusionOk="0">
                    <a:moveTo>
                      <a:pt x="0" y="1"/>
                    </a:moveTo>
                    <a:lnTo>
                      <a:pt x="0" y="2979"/>
                    </a:lnTo>
                    <a:lnTo>
                      <a:pt x="2377" y="5292"/>
                    </a:lnTo>
                    <a:lnTo>
                      <a:pt x="2377" y="19725"/>
                    </a:lnTo>
                    <a:lnTo>
                      <a:pt x="13039" y="30102"/>
                    </a:lnTo>
                    <a:lnTo>
                      <a:pt x="48526" y="30102"/>
                    </a:lnTo>
                    <a:lnTo>
                      <a:pt x="48526" y="29912"/>
                    </a:lnTo>
                    <a:lnTo>
                      <a:pt x="13118" y="29912"/>
                    </a:lnTo>
                    <a:lnTo>
                      <a:pt x="2583" y="19630"/>
                    </a:lnTo>
                    <a:lnTo>
                      <a:pt x="2583" y="5213"/>
                    </a:lnTo>
                    <a:lnTo>
                      <a:pt x="206" y="2900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0" name="Google Shape;450;p10"/>
              <p:cNvSpPr/>
              <p:nvPr/>
            </p:nvSpPr>
            <p:spPr>
              <a:xfrm>
                <a:off x="2864575" y="798150"/>
                <a:ext cx="1118925" cy="606000"/>
              </a:xfrm>
              <a:custGeom>
                <a:avLst/>
                <a:gdLst/>
                <a:ahLst/>
                <a:cxnLst/>
                <a:rect l="l" t="t" r="r" b="b"/>
                <a:pathLst>
                  <a:path w="44757" h="24240" extrusionOk="0">
                    <a:moveTo>
                      <a:pt x="1" y="0"/>
                    </a:moveTo>
                    <a:lnTo>
                      <a:pt x="1" y="14132"/>
                    </a:lnTo>
                    <a:lnTo>
                      <a:pt x="10140" y="24240"/>
                    </a:lnTo>
                    <a:lnTo>
                      <a:pt x="44756" y="24240"/>
                    </a:lnTo>
                    <a:lnTo>
                      <a:pt x="44756" y="24034"/>
                    </a:lnTo>
                    <a:lnTo>
                      <a:pt x="10219" y="24034"/>
                    </a:lnTo>
                    <a:lnTo>
                      <a:pt x="191" y="14053"/>
                    </a:lnTo>
                    <a:lnTo>
                      <a:pt x="19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1" name="Google Shape;451;p10"/>
              <p:cNvSpPr/>
              <p:nvPr/>
            </p:nvSpPr>
            <p:spPr>
              <a:xfrm>
                <a:off x="2857050" y="695175"/>
                <a:ext cx="1126450" cy="684025"/>
              </a:xfrm>
              <a:custGeom>
                <a:avLst/>
                <a:gdLst/>
                <a:ahLst/>
                <a:cxnLst/>
                <a:rect l="l" t="t" r="r" b="b"/>
                <a:pathLst>
                  <a:path w="45058" h="27361" extrusionOk="0">
                    <a:moveTo>
                      <a:pt x="143" y="0"/>
                    </a:moveTo>
                    <a:lnTo>
                      <a:pt x="1" y="143"/>
                    </a:lnTo>
                    <a:lnTo>
                      <a:pt x="1680" y="1901"/>
                    </a:lnTo>
                    <a:lnTo>
                      <a:pt x="1680" y="17760"/>
                    </a:lnTo>
                    <a:lnTo>
                      <a:pt x="11503" y="27361"/>
                    </a:lnTo>
                    <a:lnTo>
                      <a:pt x="45057" y="27361"/>
                    </a:lnTo>
                    <a:lnTo>
                      <a:pt x="45057" y="27170"/>
                    </a:lnTo>
                    <a:lnTo>
                      <a:pt x="11582" y="27170"/>
                    </a:lnTo>
                    <a:lnTo>
                      <a:pt x="1886" y="17681"/>
                    </a:lnTo>
                    <a:lnTo>
                      <a:pt x="1886" y="1822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2" name="Google Shape;452;p10"/>
              <p:cNvSpPr/>
              <p:nvPr/>
            </p:nvSpPr>
            <p:spPr>
              <a:xfrm>
                <a:off x="2567525" y="596950"/>
                <a:ext cx="1415975" cy="728000"/>
              </a:xfrm>
              <a:custGeom>
                <a:avLst/>
                <a:gdLst/>
                <a:ahLst/>
                <a:cxnLst/>
                <a:rect l="l" t="t" r="r" b="b"/>
                <a:pathLst>
                  <a:path w="56639" h="29120" extrusionOk="0">
                    <a:moveTo>
                      <a:pt x="1" y="0"/>
                    </a:moveTo>
                    <a:lnTo>
                      <a:pt x="1" y="206"/>
                    </a:lnTo>
                    <a:lnTo>
                      <a:pt x="12247" y="206"/>
                    </a:lnTo>
                    <a:lnTo>
                      <a:pt x="15241" y="3296"/>
                    </a:lnTo>
                    <a:lnTo>
                      <a:pt x="15241" y="20279"/>
                    </a:lnTo>
                    <a:lnTo>
                      <a:pt x="24256" y="29119"/>
                    </a:lnTo>
                    <a:lnTo>
                      <a:pt x="56638" y="29119"/>
                    </a:lnTo>
                    <a:lnTo>
                      <a:pt x="56638" y="28913"/>
                    </a:lnTo>
                    <a:lnTo>
                      <a:pt x="24335" y="28913"/>
                    </a:lnTo>
                    <a:lnTo>
                      <a:pt x="15447" y="20200"/>
                    </a:lnTo>
                    <a:lnTo>
                      <a:pt x="15447" y="3216"/>
                    </a:lnTo>
                    <a:lnTo>
                      <a:pt x="123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3" name="Google Shape;453;p10"/>
              <p:cNvSpPr/>
              <p:nvPr/>
            </p:nvSpPr>
            <p:spPr>
              <a:xfrm>
                <a:off x="2357225" y="1123325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28" y="0"/>
                      <a:pt x="1" y="412"/>
                      <a:pt x="1" y="935"/>
                    </a:cubicBezTo>
                    <a:cubicBezTo>
                      <a:pt x="1" y="1442"/>
                      <a:pt x="428" y="1854"/>
                      <a:pt x="935" y="1854"/>
                    </a:cubicBezTo>
                    <a:cubicBezTo>
                      <a:pt x="1458" y="1854"/>
                      <a:pt x="1870" y="1442"/>
                      <a:pt x="1870" y="935"/>
                    </a:cubicBezTo>
                    <a:cubicBezTo>
                      <a:pt x="1870" y="412"/>
                      <a:pt x="1458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4" name="Google Shape;454;p10"/>
              <p:cNvSpPr/>
              <p:nvPr/>
            </p:nvSpPr>
            <p:spPr>
              <a:xfrm>
                <a:off x="2748525" y="63337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6" y="1"/>
                    </a:moveTo>
                    <a:cubicBezTo>
                      <a:pt x="413" y="1"/>
                      <a:pt x="1" y="413"/>
                      <a:pt x="1" y="920"/>
                    </a:cubicBezTo>
                    <a:cubicBezTo>
                      <a:pt x="1" y="1443"/>
                      <a:pt x="413" y="1854"/>
                      <a:pt x="936" y="1854"/>
                    </a:cubicBezTo>
                    <a:cubicBezTo>
                      <a:pt x="1443" y="1854"/>
                      <a:pt x="1870" y="1443"/>
                      <a:pt x="1870" y="920"/>
                    </a:cubicBezTo>
                    <a:cubicBezTo>
                      <a:pt x="1870" y="413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5" name="Google Shape;455;p10"/>
              <p:cNvSpPr/>
              <p:nvPr/>
            </p:nvSpPr>
            <p:spPr>
              <a:xfrm>
                <a:off x="2842800" y="682900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19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19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6" name="Google Shape;456;p10"/>
              <p:cNvSpPr/>
              <p:nvPr/>
            </p:nvSpPr>
            <p:spPr>
              <a:xfrm>
                <a:off x="2530700" y="114827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2" y="0"/>
                      <a:pt x="1" y="412"/>
                      <a:pt x="1" y="919"/>
                    </a:cubicBezTo>
                    <a:cubicBezTo>
                      <a:pt x="1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7" name="Google Shape;457;p10"/>
              <p:cNvSpPr/>
              <p:nvPr/>
            </p:nvSpPr>
            <p:spPr>
              <a:xfrm>
                <a:off x="2916875" y="1286900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69" y="1442"/>
                      <a:pt x="1869" y="919"/>
                    </a:cubicBezTo>
                    <a:cubicBezTo>
                      <a:pt x="1869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8" name="Google Shape;458;p10"/>
              <p:cNvSpPr/>
              <p:nvPr/>
            </p:nvSpPr>
            <p:spPr>
              <a:xfrm>
                <a:off x="2280775" y="10314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1" y="207"/>
                    </a:moveTo>
                    <a:cubicBezTo>
                      <a:pt x="1490" y="207"/>
                      <a:pt x="1854" y="587"/>
                      <a:pt x="1854" y="1046"/>
                    </a:cubicBezTo>
                    <a:cubicBezTo>
                      <a:pt x="1854" y="1506"/>
                      <a:pt x="1490" y="1870"/>
                      <a:pt x="1031" y="1870"/>
                    </a:cubicBezTo>
                    <a:cubicBezTo>
                      <a:pt x="571" y="1870"/>
                      <a:pt x="191" y="1506"/>
                      <a:pt x="191" y="1046"/>
                    </a:cubicBezTo>
                    <a:cubicBezTo>
                      <a:pt x="191" y="587"/>
                      <a:pt x="571" y="207"/>
                      <a:pt x="1031" y="207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01" y="2060"/>
                      <a:pt x="2060" y="1601"/>
                      <a:pt x="2060" y="1030"/>
                    </a:cubicBezTo>
                    <a:cubicBezTo>
                      <a:pt x="2060" y="444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9" name="Google Shape;459;p10"/>
              <p:cNvSpPr/>
              <p:nvPr/>
            </p:nvSpPr>
            <p:spPr>
              <a:xfrm>
                <a:off x="2364750" y="842900"/>
                <a:ext cx="51525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77" extrusionOk="0">
                    <a:moveTo>
                      <a:pt x="1030" y="222"/>
                    </a:moveTo>
                    <a:cubicBezTo>
                      <a:pt x="1490" y="222"/>
                      <a:pt x="1870" y="603"/>
                      <a:pt x="1870" y="1062"/>
                    </a:cubicBezTo>
                    <a:cubicBezTo>
                      <a:pt x="1870" y="1506"/>
                      <a:pt x="1490" y="1886"/>
                      <a:pt x="1030" y="1886"/>
                    </a:cubicBezTo>
                    <a:cubicBezTo>
                      <a:pt x="587" y="1886"/>
                      <a:pt x="206" y="1522"/>
                      <a:pt x="206" y="1062"/>
                    </a:cubicBezTo>
                    <a:cubicBezTo>
                      <a:pt x="206" y="603"/>
                      <a:pt x="587" y="222"/>
                      <a:pt x="1030" y="222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92"/>
                      <a:pt x="1" y="1046"/>
                    </a:cubicBezTo>
                    <a:cubicBezTo>
                      <a:pt x="1" y="1617"/>
                      <a:pt x="476" y="2076"/>
                      <a:pt x="1030" y="2076"/>
                    </a:cubicBezTo>
                    <a:cubicBezTo>
                      <a:pt x="1616" y="2076"/>
                      <a:pt x="2060" y="1617"/>
                      <a:pt x="2060" y="1046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0" name="Google Shape;460;p10"/>
              <p:cNvSpPr/>
              <p:nvPr/>
            </p:nvSpPr>
            <p:spPr>
              <a:xfrm>
                <a:off x="2468925" y="9027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07"/>
                    </a:moveTo>
                    <a:cubicBezTo>
                      <a:pt x="1489" y="207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0" y="1870"/>
                      <a:pt x="190" y="1506"/>
                      <a:pt x="190" y="1046"/>
                    </a:cubicBezTo>
                    <a:cubicBezTo>
                      <a:pt x="190" y="587"/>
                      <a:pt x="570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601"/>
                      <a:pt x="2060" y="1031"/>
                    </a:cubicBezTo>
                    <a:cubicBezTo>
                      <a:pt x="2060" y="444"/>
                      <a:pt x="1584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1" name="Google Shape;461;p10"/>
              <p:cNvSpPr/>
              <p:nvPr/>
            </p:nvSpPr>
            <p:spPr>
              <a:xfrm>
                <a:off x="2637250" y="8928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07"/>
                    </a:moveTo>
                    <a:cubicBezTo>
                      <a:pt x="1489" y="207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1" y="1870"/>
                      <a:pt x="190" y="1506"/>
                      <a:pt x="190" y="1046"/>
                    </a:cubicBezTo>
                    <a:cubicBezTo>
                      <a:pt x="190" y="587"/>
                      <a:pt x="571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601"/>
                      <a:pt x="2060" y="1031"/>
                    </a:cubicBezTo>
                    <a:cubicBezTo>
                      <a:pt x="2060" y="444"/>
                      <a:pt x="1600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2" name="Google Shape;462;p10"/>
              <p:cNvSpPr/>
              <p:nvPr/>
            </p:nvSpPr>
            <p:spPr>
              <a:xfrm>
                <a:off x="2394450" y="9522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206"/>
                    </a:moveTo>
                    <a:cubicBezTo>
                      <a:pt x="1490" y="206"/>
                      <a:pt x="1870" y="586"/>
                      <a:pt x="1870" y="1046"/>
                    </a:cubicBezTo>
                    <a:cubicBezTo>
                      <a:pt x="1870" y="1489"/>
                      <a:pt x="1490" y="1870"/>
                      <a:pt x="1030" y="1870"/>
                    </a:cubicBezTo>
                    <a:cubicBezTo>
                      <a:pt x="587" y="1870"/>
                      <a:pt x="207" y="1505"/>
                      <a:pt x="207" y="1046"/>
                    </a:cubicBezTo>
                    <a:cubicBezTo>
                      <a:pt x="207" y="586"/>
                      <a:pt x="587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75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17" y="2060"/>
                      <a:pt x="2060" y="1600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3" name="Google Shape;463;p10"/>
              <p:cNvSpPr/>
              <p:nvPr/>
            </p:nvSpPr>
            <p:spPr>
              <a:xfrm>
                <a:off x="2498625" y="99182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206"/>
                    </a:moveTo>
                    <a:cubicBezTo>
                      <a:pt x="1489" y="206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1" y="1870"/>
                      <a:pt x="190" y="1506"/>
                      <a:pt x="190" y="1046"/>
                    </a:cubicBezTo>
                    <a:cubicBezTo>
                      <a:pt x="190" y="587"/>
                      <a:pt x="571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6"/>
                      <a:pt x="0" y="1030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600" y="2060"/>
                      <a:pt x="2060" y="1601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4" name="Google Shape;464;p10"/>
              <p:cNvSpPr/>
              <p:nvPr/>
            </p:nvSpPr>
            <p:spPr>
              <a:xfrm>
                <a:off x="2840025" y="7490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0" y="223"/>
                    </a:moveTo>
                    <a:cubicBezTo>
                      <a:pt x="1490" y="223"/>
                      <a:pt x="1870" y="603"/>
                      <a:pt x="1870" y="1047"/>
                    </a:cubicBezTo>
                    <a:cubicBezTo>
                      <a:pt x="1870" y="1506"/>
                      <a:pt x="1490" y="1886"/>
                      <a:pt x="1030" y="1886"/>
                    </a:cubicBezTo>
                    <a:cubicBezTo>
                      <a:pt x="587" y="1886"/>
                      <a:pt x="207" y="1506"/>
                      <a:pt x="207" y="1047"/>
                    </a:cubicBezTo>
                    <a:cubicBezTo>
                      <a:pt x="207" y="603"/>
                      <a:pt x="587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76" y="2060"/>
                      <a:pt x="1030" y="2060"/>
                    </a:cubicBezTo>
                    <a:cubicBezTo>
                      <a:pt x="1617" y="2060"/>
                      <a:pt x="2060" y="1601"/>
                      <a:pt x="2060" y="1031"/>
                    </a:cubicBezTo>
                    <a:cubicBezTo>
                      <a:pt x="2060" y="460"/>
                      <a:pt x="1601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5" name="Google Shape;465;p10"/>
              <p:cNvSpPr/>
              <p:nvPr/>
            </p:nvSpPr>
            <p:spPr>
              <a:xfrm>
                <a:off x="2518425" y="5708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23"/>
                    </a:moveTo>
                    <a:cubicBezTo>
                      <a:pt x="1490" y="223"/>
                      <a:pt x="1854" y="603"/>
                      <a:pt x="1854" y="1046"/>
                    </a:cubicBezTo>
                    <a:cubicBezTo>
                      <a:pt x="1854" y="1506"/>
                      <a:pt x="1490" y="1886"/>
                      <a:pt x="1030" y="1886"/>
                    </a:cubicBezTo>
                    <a:cubicBezTo>
                      <a:pt x="571" y="1886"/>
                      <a:pt x="191" y="1506"/>
                      <a:pt x="191" y="1046"/>
                    </a:cubicBezTo>
                    <a:cubicBezTo>
                      <a:pt x="191" y="603"/>
                      <a:pt x="571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601" y="2060"/>
                      <a:pt x="2060" y="1601"/>
                      <a:pt x="2060" y="1031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466" name="Google Shape;466;p10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-293125" y="88810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7" name="Google Shape;467;p10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20000" y="63365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8" name="Google Shape;468;p10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0" y="-24357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69" name="Google Shape;469;p10"/>
          <p:cNvGrpSpPr/>
          <p:nvPr/>
        </p:nvGrpSpPr>
        <p:grpSpPr>
          <a:xfrm>
            <a:off x="7370500" y="2551650"/>
            <a:ext cx="1600406" cy="3176028"/>
            <a:chOff x="7370500" y="2551650"/>
            <a:chExt cx="1600406" cy="3176028"/>
          </a:xfrm>
        </p:grpSpPr>
        <p:grpSp>
          <p:nvGrpSpPr>
            <p:cNvPr id="470" name="Google Shape;470;p10"/>
            <p:cNvGrpSpPr/>
            <p:nvPr/>
          </p:nvGrpSpPr>
          <p:grpSpPr>
            <a:xfrm flipH="1">
              <a:off x="7929690" y="3156034"/>
              <a:ext cx="1041216" cy="2571644"/>
              <a:chOff x="4709050" y="974800"/>
              <a:chExt cx="684425" cy="1690425"/>
            </a:xfrm>
          </p:grpSpPr>
          <p:sp>
            <p:nvSpPr>
              <p:cNvPr id="471" name="Google Shape;471;p10"/>
              <p:cNvSpPr/>
              <p:nvPr/>
            </p:nvSpPr>
            <p:spPr>
              <a:xfrm>
                <a:off x="4909450" y="1554625"/>
                <a:ext cx="445600" cy="869400"/>
              </a:xfrm>
              <a:custGeom>
                <a:avLst/>
                <a:gdLst/>
                <a:ahLst/>
                <a:cxnLst/>
                <a:rect l="l" t="t" r="r" b="b"/>
                <a:pathLst>
                  <a:path w="17824" h="34776" extrusionOk="0">
                    <a:moveTo>
                      <a:pt x="16303" y="1"/>
                    </a:moveTo>
                    <a:lnTo>
                      <a:pt x="13832" y="2377"/>
                    </a:lnTo>
                    <a:lnTo>
                      <a:pt x="9887" y="2377"/>
                    </a:lnTo>
                    <a:lnTo>
                      <a:pt x="8524" y="3645"/>
                    </a:lnTo>
                    <a:lnTo>
                      <a:pt x="8524" y="6829"/>
                    </a:lnTo>
                    <a:lnTo>
                      <a:pt x="7336" y="8001"/>
                    </a:lnTo>
                    <a:lnTo>
                      <a:pt x="7336" y="13895"/>
                    </a:lnTo>
                    <a:lnTo>
                      <a:pt x="48" y="21246"/>
                    </a:lnTo>
                    <a:lnTo>
                      <a:pt x="1" y="21262"/>
                    </a:lnTo>
                    <a:lnTo>
                      <a:pt x="1" y="29405"/>
                    </a:lnTo>
                    <a:lnTo>
                      <a:pt x="2583" y="31908"/>
                    </a:lnTo>
                    <a:lnTo>
                      <a:pt x="2583" y="34775"/>
                    </a:lnTo>
                    <a:lnTo>
                      <a:pt x="2773" y="34775"/>
                    </a:lnTo>
                    <a:lnTo>
                      <a:pt x="2773" y="31829"/>
                    </a:lnTo>
                    <a:lnTo>
                      <a:pt x="207" y="29325"/>
                    </a:lnTo>
                    <a:lnTo>
                      <a:pt x="207" y="21341"/>
                    </a:lnTo>
                    <a:lnTo>
                      <a:pt x="7526" y="13974"/>
                    </a:lnTo>
                    <a:lnTo>
                      <a:pt x="7526" y="8081"/>
                    </a:lnTo>
                    <a:lnTo>
                      <a:pt x="8714" y="6908"/>
                    </a:lnTo>
                    <a:lnTo>
                      <a:pt x="8714" y="3740"/>
                    </a:lnTo>
                    <a:lnTo>
                      <a:pt x="9966" y="2567"/>
                    </a:lnTo>
                    <a:lnTo>
                      <a:pt x="13911" y="2567"/>
                    </a:lnTo>
                    <a:lnTo>
                      <a:pt x="16382" y="191"/>
                    </a:lnTo>
                    <a:lnTo>
                      <a:pt x="17824" y="191"/>
                    </a:lnTo>
                    <a:lnTo>
                      <a:pt x="178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2" name="Google Shape;472;p10"/>
              <p:cNvSpPr/>
              <p:nvPr/>
            </p:nvSpPr>
            <p:spPr>
              <a:xfrm>
                <a:off x="5210875" y="1019950"/>
                <a:ext cx="139425" cy="359250"/>
              </a:xfrm>
              <a:custGeom>
                <a:avLst/>
                <a:gdLst/>
                <a:ahLst/>
                <a:cxnLst/>
                <a:rect l="l" t="t" r="r" b="b"/>
                <a:pathLst>
                  <a:path w="5577" h="14370" extrusionOk="0">
                    <a:moveTo>
                      <a:pt x="2994" y="0"/>
                    </a:moveTo>
                    <a:lnTo>
                      <a:pt x="2994" y="1426"/>
                    </a:lnTo>
                    <a:lnTo>
                      <a:pt x="5371" y="3977"/>
                    </a:lnTo>
                    <a:lnTo>
                      <a:pt x="5371" y="6290"/>
                    </a:lnTo>
                    <a:lnTo>
                      <a:pt x="4579" y="7240"/>
                    </a:lnTo>
                    <a:lnTo>
                      <a:pt x="4579" y="11280"/>
                    </a:lnTo>
                    <a:lnTo>
                      <a:pt x="3153" y="12864"/>
                    </a:lnTo>
                    <a:lnTo>
                      <a:pt x="1378" y="12864"/>
                    </a:lnTo>
                    <a:lnTo>
                      <a:pt x="0" y="14243"/>
                    </a:lnTo>
                    <a:lnTo>
                      <a:pt x="143" y="14370"/>
                    </a:lnTo>
                    <a:lnTo>
                      <a:pt x="1458" y="13070"/>
                    </a:lnTo>
                    <a:lnTo>
                      <a:pt x="3264" y="13070"/>
                    </a:lnTo>
                    <a:lnTo>
                      <a:pt x="4785" y="11359"/>
                    </a:lnTo>
                    <a:lnTo>
                      <a:pt x="4785" y="7320"/>
                    </a:lnTo>
                    <a:lnTo>
                      <a:pt x="5577" y="6369"/>
                    </a:lnTo>
                    <a:lnTo>
                      <a:pt x="5577" y="3898"/>
                    </a:lnTo>
                    <a:lnTo>
                      <a:pt x="3200" y="1363"/>
                    </a:lnTo>
                    <a:lnTo>
                      <a:pt x="320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3" name="Google Shape;473;p10"/>
              <p:cNvSpPr/>
              <p:nvPr/>
            </p:nvSpPr>
            <p:spPr>
              <a:xfrm>
                <a:off x="4850050" y="1150250"/>
                <a:ext cx="460650" cy="1218325"/>
              </a:xfrm>
              <a:custGeom>
                <a:avLst/>
                <a:gdLst/>
                <a:ahLst/>
                <a:cxnLst/>
                <a:rect l="l" t="t" r="r" b="b"/>
                <a:pathLst>
                  <a:path w="18426" h="48733" extrusionOk="0">
                    <a:moveTo>
                      <a:pt x="17031" y="0"/>
                    </a:moveTo>
                    <a:lnTo>
                      <a:pt x="17031" y="919"/>
                    </a:lnTo>
                    <a:lnTo>
                      <a:pt x="18220" y="2187"/>
                    </a:lnTo>
                    <a:lnTo>
                      <a:pt x="18220" y="5593"/>
                    </a:lnTo>
                    <a:lnTo>
                      <a:pt x="17111" y="6860"/>
                    </a:lnTo>
                    <a:lnTo>
                      <a:pt x="15194" y="6860"/>
                    </a:lnTo>
                    <a:lnTo>
                      <a:pt x="12358" y="9633"/>
                    </a:lnTo>
                    <a:lnTo>
                      <a:pt x="10124" y="9633"/>
                    </a:lnTo>
                    <a:lnTo>
                      <a:pt x="6940" y="12754"/>
                    </a:lnTo>
                    <a:lnTo>
                      <a:pt x="6940" y="30941"/>
                    </a:lnTo>
                    <a:lnTo>
                      <a:pt x="1" y="37643"/>
                    </a:lnTo>
                    <a:lnTo>
                      <a:pt x="1" y="45706"/>
                    </a:lnTo>
                    <a:lnTo>
                      <a:pt x="2900" y="48685"/>
                    </a:lnTo>
                    <a:lnTo>
                      <a:pt x="4357" y="48732"/>
                    </a:lnTo>
                    <a:lnTo>
                      <a:pt x="1189" y="45627"/>
                    </a:lnTo>
                    <a:lnTo>
                      <a:pt x="1189" y="37722"/>
                    </a:lnTo>
                    <a:lnTo>
                      <a:pt x="7922" y="31020"/>
                    </a:lnTo>
                    <a:lnTo>
                      <a:pt x="7922" y="13182"/>
                    </a:lnTo>
                    <a:lnTo>
                      <a:pt x="8952" y="12215"/>
                    </a:lnTo>
                    <a:lnTo>
                      <a:pt x="10900" y="12215"/>
                    </a:lnTo>
                    <a:lnTo>
                      <a:pt x="10900" y="12009"/>
                    </a:lnTo>
                    <a:lnTo>
                      <a:pt x="8872" y="12009"/>
                    </a:lnTo>
                    <a:lnTo>
                      <a:pt x="7732" y="13086"/>
                    </a:lnTo>
                    <a:lnTo>
                      <a:pt x="7732" y="30941"/>
                    </a:lnTo>
                    <a:lnTo>
                      <a:pt x="999" y="37643"/>
                    </a:lnTo>
                    <a:lnTo>
                      <a:pt x="999" y="45706"/>
                    </a:lnTo>
                    <a:lnTo>
                      <a:pt x="3866" y="48526"/>
                    </a:lnTo>
                    <a:lnTo>
                      <a:pt x="2995" y="48495"/>
                    </a:lnTo>
                    <a:lnTo>
                      <a:pt x="207" y="45627"/>
                    </a:lnTo>
                    <a:lnTo>
                      <a:pt x="207" y="37722"/>
                    </a:lnTo>
                    <a:lnTo>
                      <a:pt x="7130" y="31020"/>
                    </a:lnTo>
                    <a:lnTo>
                      <a:pt x="7130" y="12833"/>
                    </a:lnTo>
                    <a:lnTo>
                      <a:pt x="10203" y="9839"/>
                    </a:lnTo>
                    <a:lnTo>
                      <a:pt x="12437" y="9839"/>
                    </a:lnTo>
                    <a:lnTo>
                      <a:pt x="15273" y="7066"/>
                    </a:lnTo>
                    <a:lnTo>
                      <a:pt x="17221" y="7066"/>
                    </a:lnTo>
                    <a:lnTo>
                      <a:pt x="18425" y="5672"/>
                    </a:lnTo>
                    <a:lnTo>
                      <a:pt x="18425" y="2108"/>
                    </a:lnTo>
                    <a:lnTo>
                      <a:pt x="17237" y="840"/>
                    </a:lnTo>
                    <a:lnTo>
                      <a:pt x="172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4" name="Google Shape;474;p10"/>
              <p:cNvSpPr/>
              <p:nvPr/>
            </p:nvSpPr>
            <p:spPr>
              <a:xfrm>
                <a:off x="4830250" y="1265900"/>
                <a:ext cx="383425" cy="1145050"/>
              </a:xfrm>
              <a:custGeom>
                <a:avLst/>
                <a:gdLst/>
                <a:ahLst/>
                <a:cxnLst/>
                <a:rect l="l" t="t" r="r" b="b"/>
                <a:pathLst>
                  <a:path w="15337" h="45802" extrusionOk="0">
                    <a:moveTo>
                      <a:pt x="15193" y="1"/>
                    </a:moveTo>
                    <a:lnTo>
                      <a:pt x="12041" y="3232"/>
                    </a:lnTo>
                    <a:lnTo>
                      <a:pt x="5529" y="3232"/>
                    </a:lnTo>
                    <a:lnTo>
                      <a:pt x="4563" y="4199"/>
                    </a:lnTo>
                    <a:lnTo>
                      <a:pt x="4563" y="8080"/>
                    </a:lnTo>
                    <a:lnTo>
                      <a:pt x="6939" y="10441"/>
                    </a:lnTo>
                    <a:lnTo>
                      <a:pt x="6939" y="25903"/>
                    </a:lnTo>
                    <a:lnTo>
                      <a:pt x="0" y="32731"/>
                    </a:lnTo>
                    <a:lnTo>
                      <a:pt x="0" y="43980"/>
                    </a:lnTo>
                    <a:lnTo>
                      <a:pt x="1806" y="45801"/>
                    </a:lnTo>
                    <a:lnTo>
                      <a:pt x="1949" y="45675"/>
                    </a:lnTo>
                    <a:lnTo>
                      <a:pt x="206" y="43900"/>
                    </a:lnTo>
                    <a:lnTo>
                      <a:pt x="206" y="32811"/>
                    </a:lnTo>
                    <a:lnTo>
                      <a:pt x="7130" y="25982"/>
                    </a:lnTo>
                    <a:lnTo>
                      <a:pt x="7130" y="10362"/>
                    </a:lnTo>
                    <a:lnTo>
                      <a:pt x="4753" y="8001"/>
                    </a:lnTo>
                    <a:lnTo>
                      <a:pt x="4753" y="4278"/>
                    </a:lnTo>
                    <a:lnTo>
                      <a:pt x="5609" y="3423"/>
                    </a:lnTo>
                    <a:lnTo>
                      <a:pt x="12120" y="3423"/>
                    </a:lnTo>
                    <a:lnTo>
                      <a:pt x="15336" y="143"/>
                    </a:lnTo>
                    <a:lnTo>
                      <a:pt x="1519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5" name="Google Shape;475;p10"/>
              <p:cNvSpPr/>
              <p:nvPr/>
            </p:nvSpPr>
            <p:spPr>
              <a:xfrm>
                <a:off x="4810450" y="1204500"/>
                <a:ext cx="386175" cy="1412000"/>
              </a:xfrm>
              <a:custGeom>
                <a:avLst/>
                <a:gdLst/>
                <a:ahLst/>
                <a:cxnLst/>
                <a:rect l="l" t="t" r="r" b="b"/>
                <a:pathLst>
                  <a:path w="15447" h="56480" extrusionOk="0">
                    <a:moveTo>
                      <a:pt x="15257" y="1"/>
                    </a:moveTo>
                    <a:lnTo>
                      <a:pt x="15257" y="1649"/>
                    </a:lnTo>
                    <a:lnTo>
                      <a:pt x="11993" y="4896"/>
                    </a:lnTo>
                    <a:lnTo>
                      <a:pt x="5498" y="4896"/>
                    </a:lnTo>
                    <a:lnTo>
                      <a:pt x="4357" y="5831"/>
                    </a:lnTo>
                    <a:lnTo>
                      <a:pt x="4357" y="11107"/>
                    </a:lnTo>
                    <a:lnTo>
                      <a:pt x="6733" y="13451"/>
                    </a:lnTo>
                    <a:lnTo>
                      <a:pt x="6733" y="27805"/>
                    </a:lnTo>
                    <a:lnTo>
                      <a:pt x="0" y="34633"/>
                    </a:lnTo>
                    <a:lnTo>
                      <a:pt x="0" y="56480"/>
                    </a:lnTo>
                    <a:lnTo>
                      <a:pt x="206" y="56480"/>
                    </a:lnTo>
                    <a:lnTo>
                      <a:pt x="206" y="34712"/>
                    </a:lnTo>
                    <a:lnTo>
                      <a:pt x="6939" y="27884"/>
                    </a:lnTo>
                    <a:lnTo>
                      <a:pt x="6939" y="13372"/>
                    </a:lnTo>
                    <a:lnTo>
                      <a:pt x="4563" y="11012"/>
                    </a:lnTo>
                    <a:lnTo>
                      <a:pt x="4563" y="5910"/>
                    </a:lnTo>
                    <a:lnTo>
                      <a:pt x="5577" y="5086"/>
                    </a:lnTo>
                    <a:lnTo>
                      <a:pt x="12056" y="5086"/>
                    </a:lnTo>
                    <a:lnTo>
                      <a:pt x="15447" y="1728"/>
                    </a:lnTo>
                    <a:lnTo>
                      <a:pt x="1544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6" name="Google Shape;476;p10"/>
              <p:cNvSpPr/>
              <p:nvPr/>
            </p:nvSpPr>
            <p:spPr>
              <a:xfrm>
                <a:off x="4746675" y="1534825"/>
                <a:ext cx="192525" cy="533125"/>
              </a:xfrm>
              <a:custGeom>
                <a:avLst/>
                <a:gdLst/>
                <a:ahLst/>
                <a:cxnLst/>
                <a:rect l="l" t="t" r="r" b="b"/>
                <a:pathLst>
                  <a:path w="7701" h="21325" extrusionOk="0">
                    <a:moveTo>
                      <a:pt x="6322" y="1"/>
                    </a:moveTo>
                    <a:lnTo>
                      <a:pt x="6322" y="5482"/>
                    </a:lnTo>
                    <a:lnTo>
                      <a:pt x="5435" y="6670"/>
                    </a:lnTo>
                    <a:lnTo>
                      <a:pt x="5593" y="6797"/>
                    </a:lnTo>
                    <a:lnTo>
                      <a:pt x="6512" y="5546"/>
                    </a:lnTo>
                    <a:lnTo>
                      <a:pt x="6512" y="460"/>
                    </a:lnTo>
                    <a:lnTo>
                      <a:pt x="7510" y="1363"/>
                    </a:lnTo>
                    <a:lnTo>
                      <a:pt x="7510" y="7637"/>
                    </a:lnTo>
                    <a:lnTo>
                      <a:pt x="5530" y="9665"/>
                    </a:lnTo>
                    <a:lnTo>
                      <a:pt x="5530" y="11090"/>
                    </a:lnTo>
                    <a:lnTo>
                      <a:pt x="6322" y="11978"/>
                    </a:lnTo>
                    <a:lnTo>
                      <a:pt x="6322" y="14592"/>
                    </a:lnTo>
                    <a:lnTo>
                      <a:pt x="1" y="21182"/>
                    </a:lnTo>
                    <a:lnTo>
                      <a:pt x="159" y="21325"/>
                    </a:lnTo>
                    <a:lnTo>
                      <a:pt x="6512" y="14671"/>
                    </a:lnTo>
                    <a:lnTo>
                      <a:pt x="6512" y="11914"/>
                    </a:lnTo>
                    <a:lnTo>
                      <a:pt x="5720" y="11011"/>
                    </a:lnTo>
                    <a:lnTo>
                      <a:pt x="5720" y="9760"/>
                    </a:lnTo>
                    <a:lnTo>
                      <a:pt x="7700" y="7716"/>
                    </a:lnTo>
                    <a:lnTo>
                      <a:pt x="7700" y="1284"/>
                    </a:lnTo>
                    <a:lnTo>
                      <a:pt x="63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7" name="Google Shape;477;p10"/>
              <p:cNvSpPr/>
              <p:nvPr/>
            </p:nvSpPr>
            <p:spPr>
              <a:xfrm>
                <a:off x="4780750" y="1797025"/>
                <a:ext cx="168350" cy="692350"/>
              </a:xfrm>
              <a:custGeom>
                <a:avLst/>
                <a:gdLst/>
                <a:ahLst/>
                <a:cxnLst/>
                <a:rect l="l" t="t" r="r" b="b"/>
                <a:pathLst>
                  <a:path w="6734" h="27694" extrusionOk="0">
                    <a:moveTo>
                      <a:pt x="6543" y="0"/>
                    </a:moveTo>
                    <a:lnTo>
                      <a:pt x="6543" y="4040"/>
                    </a:lnTo>
                    <a:lnTo>
                      <a:pt x="0" y="10663"/>
                    </a:lnTo>
                    <a:lnTo>
                      <a:pt x="0" y="27693"/>
                    </a:lnTo>
                    <a:lnTo>
                      <a:pt x="206" y="27693"/>
                    </a:lnTo>
                    <a:lnTo>
                      <a:pt x="206" y="10742"/>
                    </a:lnTo>
                    <a:lnTo>
                      <a:pt x="6733" y="4151"/>
                    </a:lnTo>
                    <a:lnTo>
                      <a:pt x="67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8" name="Google Shape;478;p10"/>
              <p:cNvSpPr/>
              <p:nvPr/>
            </p:nvSpPr>
            <p:spPr>
              <a:xfrm>
                <a:off x="5346725" y="1534425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20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20"/>
                    </a:cubicBezTo>
                    <a:cubicBezTo>
                      <a:pt x="1870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9" name="Google Shape;479;p10"/>
              <p:cNvSpPr/>
              <p:nvPr/>
            </p:nvSpPr>
            <p:spPr>
              <a:xfrm>
                <a:off x="5262750" y="974800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19" y="0"/>
                    </a:moveTo>
                    <a:cubicBezTo>
                      <a:pt x="412" y="0"/>
                      <a:pt x="1" y="412"/>
                      <a:pt x="1" y="935"/>
                    </a:cubicBezTo>
                    <a:cubicBezTo>
                      <a:pt x="1" y="1442"/>
                      <a:pt x="412" y="1854"/>
                      <a:pt x="919" y="1854"/>
                    </a:cubicBezTo>
                    <a:cubicBezTo>
                      <a:pt x="1442" y="1854"/>
                      <a:pt x="1854" y="1442"/>
                      <a:pt x="1854" y="935"/>
                    </a:cubicBezTo>
                    <a:cubicBezTo>
                      <a:pt x="1854" y="412"/>
                      <a:pt x="1442" y="0"/>
                      <a:pt x="9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0" name="Google Shape;480;p10"/>
              <p:cNvSpPr/>
              <p:nvPr/>
            </p:nvSpPr>
            <p:spPr>
              <a:xfrm>
                <a:off x="4861525" y="239072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6" y="1"/>
                    </a:moveTo>
                    <a:cubicBezTo>
                      <a:pt x="413" y="1"/>
                      <a:pt x="1" y="412"/>
                      <a:pt x="1" y="935"/>
                    </a:cubicBezTo>
                    <a:cubicBezTo>
                      <a:pt x="1" y="1442"/>
                      <a:pt x="413" y="1854"/>
                      <a:pt x="936" y="1854"/>
                    </a:cubicBezTo>
                    <a:cubicBezTo>
                      <a:pt x="1443" y="1854"/>
                      <a:pt x="1870" y="1442"/>
                      <a:pt x="1870" y="935"/>
                    </a:cubicBezTo>
                    <a:cubicBezTo>
                      <a:pt x="1870" y="412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1" name="Google Shape;481;p10"/>
              <p:cNvSpPr/>
              <p:nvPr/>
            </p:nvSpPr>
            <p:spPr>
              <a:xfrm>
                <a:off x="4920950" y="1772075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19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2" name="Google Shape;482;p10"/>
              <p:cNvSpPr/>
              <p:nvPr/>
            </p:nvSpPr>
            <p:spPr>
              <a:xfrm>
                <a:off x="4709050" y="205922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3" name="Google Shape;483;p10"/>
              <p:cNvSpPr/>
              <p:nvPr/>
            </p:nvSpPr>
            <p:spPr>
              <a:xfrm>
                <a:off x="5109075" y="1435425"/>
                <a:ext cx="467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4" extrusionOk="0">
                    <a:moveTo>
                      <a:pt x="935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35" y="1854"/>
                    </a:cubicBezTo>
                    <a:cubicBezTo>
                      <a:pt x="1442" y="1854"/>
                      <a:pt x="1870" y="1442"/>
                      <a:pt x="1870" y="919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4" name="Google Shape;484;p10"/>
              <p:cNvSpPr/>
              <p:nvPr/>
            </p:nvSpPr>
            <p:spPr>
              <a:xfrm>
                <a:off x="5188300" y="1360950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35"/>
                    </a:cubicBezTo>
                    <a:cubicBezTo>
                      <a:pt x="1870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5" name="Google Shape;485;p10"/>
              <p:cNvSpPr/>
              <p:nvPr/>
            </p:nvSpPr>
            <p:spPr>
              <a:xfrm>
                <a:off x="5250075" y="110115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62" y="190"/>
                    </a:moveTo>
                    <a:cubicBezTo>
                      <a:pt x="1506" y="190"/>
                      <a:pt x="1886" y="570"/>
                      <a:pt x="1886" y="1030"/>
                    </a:cubicBezTo>
                    <a:cubicBezTo>
                      <a:pt x="1886" y="1489"/>
                      <a:pt x="1506" y="1854"/>
                      <a:pt x="1062" y="1854"/>
                    </a:cubicBezTo>
                    <a:cubicBezTo>
                      <a:pt x="603" y="1854"/>
                      <a:pt x="222" y="1489"/>
                      <a:pt x="222" y="1030"/>
                    </a:cubicBezTo>
                    <a:cubicBezTo>
                      <a:pt x="222" y="570"/>
                      <a:pt x="587" y="222"/>
                      <a:pt x="1062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75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16" y="2060"/>
                      <a:pt x="2060" y="1584"/>
                      <a:pt x="2060" y="1030"/>
                    </a:cubicBezTo>
                    <a:cubicBezTo>
                      <a:pt x="2060" y="475"/>
                      <a:pt x="1616" y="16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6" name="Google Shape;486;p10"/>
              <p:cNvSpPr/>
              <p:nvPr/>
            </p:nvSpPr>
            <p:spPr>
              <a:xfrm>
                <a:off x="5166100" y="115540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47" y="206"/>
                    </a:moveTo>
                    <a:cubicBezTo>
                      <a:pt x="1506" y="206"/>
                      <a:pt x="1886" y="587"/>
                      <a:pt x="1886" y="1030"/>
                    </a:cubicBezTo>
                    <a:cubicBezTo>
                      <a:pt x="1886" y="1490"/>
                      <a:pt x="1506" y="1870"/>
                      <a:pt x="1047" y="1870"/>
                    </a:cubicBezTo>
                    <a:cubicBezTo>
                      <a:pt x="587" y="1870"/>
                      <a:pt x="207" y="1490"/>
                      <a:pt x="207" y="1030"/>
                    </a:cubicBezTo>
                    <a:cubicBezTo>
                      <a:pt x="207" y="587"/>
                      <a:pt x="571" y="222"/>
                      <a:pt x="1047" y="206"/>
                    </a:cubicBezTo>
                    <a:close/>
                    <a:moveTo>
                      <a:pt x="1031" y="0"/>
                    </a:moveTo>
                    <a:cubicBezTo>
                      <a:pt x="445" y="0"/>
                      <a:pt x="1" y="476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01" y="2060"/>
                      <a:pt x="2060" y="1585"/>
                      <a:pt x="2060" y="1030"/>
                    </a:cubicBezTo>
                    <a:cubicBezTo>
                      <a:pt x="2060" y="476"/>
                      <a:pt x="1601" y="32"/>
                      <a:pt x="10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7" name="Google Shape;487;p10"/>
              <p:cNvSpPr/>
              <p:nvPr/>
            </p:nvSpPr>
            <p:spPr>
              <a:xfrm>
                <a:off x="5205725" y="122985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46" y="191"/>
                    </a:moveTo>
                    <a:cubicBezTo>
                      <a:pt x="1505" y="191"/>
                      <a:pt x="1885" y="571"/>
                      <a:pt x="1885" y="1031"/>
                    </a:cubicBezTo>
                    <a:cubicBezTo>
                      <a:pt x="1885" y="1490"/>
                      <a:pt x="1505" y="1854"/>
                      <a:pt x="1046" y="1854"/>
                    </a:cubicBezTo>
                    <a:cubicBezTo>
                      <a:pt x="586" y="1854"/>
                      <a:pt x="206" y="1490"/>
                      <a:pt x="206" y="1031"/>
                    </a:cubicBezTo>
                    <a:cubicBezTo>
                      <a:pt x="206" y="571"/>
                      <a:pt x="571" y="223"/>
                      <a:pt x="1046" y="191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585"/>
                      <a:pt x="2060" y="1031"/>
                    </a:cubicBezTo>
                    <a:cubicBezTo>
                      <a:pt x="2060" y="476"/>
                      <a:pt x="1600" y="17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8" name="Google Shape;488;p10"/>
              <p:cNvSpPr/>
              <p:nvPr/>
            </p:nvSpPr>
            <p:spPr>
              <a:xfrm>
                <a:off x="4844100" y="16952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62" y="191"/>
                    </a:moveTo>
                    <a:cubicBezTo>
                      <a:pt x="1506" y="191"/>
                      <a:pt x="1886" y="571"/>
                      <a:pt x="1886" y="1031"/>
                    </a:cubicBezTo>
                    <a:cubicBezTo>
                      <a:pt x="1886" y="1490"/>
                      <a:pt x="1506" y="1854"/>
                      <a:pt x="1062" y="1854"/>
                    </a:cubicBezTo>
                    <a:cubicBezTo>
                      <a:pt x="603" y="1854"/>
                      <a:pt x="223" y="1490"/>
                      <a:pt x="223" y="1031"/>
                    </a:cubicBezTo>
                    <a:cubicBezTo>
                      <a:pt x="223" y="571"/>
                      <a:pt x="587" y="207"/>
                      <a:pt x="1062" y="191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17" y="2060"/>
                      <a:pt x="2060" y="1585"/>
                      <a:pt x="2060" y="1031"/>
                    </a:cubicBezTo>
                    <a:cubicBezTo>
                      <a:pt x="2060" y="476"/>
                      <a:pt x="1601" y="17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9" name="Google Shape;489;p10"/>
              <p:cNvSpPr/>
              <p:nvPr/>
            </p:nvSpPr>
            <p:spPr>
              <a:xfrm>
                <a:off x="4787075" y="2613700"/>
                <a:ext cx="519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76" h="2061" extrusionOk="0">
                    <a:moveTo>
                      <a:pt x="1062" y="191"/>
                    </a:moveTo>
                    <a:cubicBezTo>
                      <a:pt x="1521" y="191"/>
                      <a:pt x="1886" y="571"/>
                      <a:pt x="1886" y="1031"/>
                    </a:cubicBezTo>
                    <a:cubicBezTo>
                      <a:pt x="1886" y="1474"/>
                      <a:pt x="1506" y="1854"/>
                      <a:pt x="1062" y="1854"/>
                    </a:cubicBezTo>
                    <a:cubicBezTo>
                      <a:pt x="603" y="1854"/>
                      <a:pt x="222" y="1474"/>
                      <a:pt x="222" y="1031"/>
                    </a:cubicBezTo>
                    <a:cubicBezTo>
                      <a:pt x="222" y="587"/>
                      <a:pt x="587" y="207"/>
                      <a:pt x="1062" y="191"/>
                    </a:cubicBezTo>
                    <a:close/>
                    <a:moveTo>
                      <a:pt x="1046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92" y="2060"/>
                      <a:pt x="1046" y="2060"/>
                    </a:cubicBezTo>
                    <a:cubicBezTo>
                      <a:pt x="1617" y="2060"/>
                      <a:pt x="2076" y="1585"/>
                      <a:pt x="2076" y="1031"/>
                    </a:cubicBezTo>
                    <a:cubicBezTo>
                      <a:pt x="2076" y="476"/>
                      <a:pt x="1617" y="17"/>
                      <a:pt x="10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90" name="Google Shape;490;p10"/>
              <p:cNvSpPr/>
              <p:nvPr/>
            </p:nvSpPr>
            <p:spPr>
              <a:xfrm>
                <a:off x="4752625" y="248697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46" y="190"/>
                    </a:moveTo>
                    <a:cubicBezTo>
                      <a:pt x="1505" y="190"/>
                      <a:pt x="1886" y="571"/>
                      <a:pt x="1886" y="1030"/>
                    </a:cubicBezTo>
                    <a:cubicBezTo>
                      <a:pt x="1886" y="1474"/>
                      <a:pt x="1505" y="1854"/>
                      <a:pt x="1046" y="1854"/>
                    </a:cubicBezTo>
                    <a:cubicBezTo>
                      <a:pt x="586" y="1854"/>
                      <a:pt x="222" y="1474"/>
                      <a:pt x="222" y="1030"/>
                    </a:cubicBezTo>
                    <a:cubicBezTo>
                      <a:pt x="222" y="571"/>
                      <a:pt x="602" y="190"/>
                      <a:pt x="1046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0" y="476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600" y="2060"/>
                      <a:pt x="2060" y="1585"/>
                      <a:pt x="2060" y="1030"/>
                    </a:cubicBezTo>
                    <a:cubicBezTo>
                      <a:pt x="2060" y="476"/>
                      <a:pt x="1600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91" name="Google Shape;491;p10"/>
              <p:cNvSpPr/>
              <p:nvPr/>
            </p:nvSpPr>
            <p:spPr>
              <a:xfrm>
                <a:off x="4950250" y="24216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46" y="190"/>
                    </a:moveTo>
                    <a:cubicBezTo>
                      <a:pt x="1506" y="190"/>
                      <a:pt x="1886" y="571"/>
                      <a:pt x="1886" y="1030"/>
                    </a:cubicBezTo>
                    <a:cubicBezTo>
                      <a:pt x="1886" y="1474"/>
                      <a:pt x="1506" y="1854"/>
                      <a:pt x="1046" y="1854"/>
                    </a:cubicBezTo>
                    <a:cubicBezTo>
                      <a:pt x="587" y="1854"/>
                      <a:pt x="223" y="1474"/>
                      <a:pt x="223" y="1030"/>
                    </a:cubicBezTo>
                    <a:cubicBezTo>
                      <a:pt x="223" y="571"/>
                      <a:pt x="587" y="190"/>
                      <a:pt x="1046" y="190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1" y="476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01" y="2060"/>
                      <a:pt x="2060" y="1584"/>
                      <a:pt x="2060" y="1030"/>
                    </a:cubicBezTo>
                    <a:cubicBezTo>
                      <a:pt x="2060" y="476"/>
                      <a:pt x="1601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492" name="Google Shape;492;p10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508525" y="255165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3" name="Google Shape;493;p10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370500" y="350322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1"/>
        </a:solidFill>
        <a:effectLst/>
      </p:bgPr>
    </p:bg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Google Shape;702;p15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15"/>
          <p:cNvSpPr txBox="1">
            <a:spLocks noGrp="1"/>
          </p:cNvSpPr>
          <p:nvPr>
            <p:ph type="subTitle" idx="1"/>
          </p:nvPr>
        </p:nvSpPr>
        <p:spPr>
          <a:xfrm>
            <a:off x="720000" y="1212525"/>
            <a:ext cx="7704000" cy="258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704" name="Google Shape;704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05" name="Google Shape;705;p15"/>
          <p:cNvGrpSpPr/>
          <p:nvPr/>
        </p:nvGrpSpPr>
        <p:grpSpPr>
          <a:xfrm>
            <a:off x="7564750" y="1350338"/>
            <a:ext cx="3035971" cy="2240336"/>
            <a:chOff x="7564750" y="1350338"/>
            <a:chExt cx="3035971" cy="2240336"/>
          </a:xfrm>
        </p:grpSpPr>
        <p:grpSp>
          <p:nvGrpSpPr>
            <p:cNvPr id="706" name="Google Shape;706;p15"/>
            <p:cNvGrpSpPr/>
            <p:nvPr/>
          </p:nvGrpSpPr>
          <p:grpSpPr>
            <a:xfrm>
              <a:off x="8010366" y="1833648"/>
              <a:ext cx="2590356" cy="1757025"/>
              <a:chOff x="2280775" y="570800"/>
              <a:chExt cx="1702725" cy="1154950"/>
            </a:xfrm>
          </p:grpSpPr>
          <p:sp>
            <p:nvSpPr>
              <p:cNvPr id="707" name="Google Shape;707;p15"/>
              <p:cNvSpPr/>
              <p:nvPr/>
            </p:nvSpPr>
            <p:spPr>
              <a:xfrm>
                <a:off x="2562775" y="1179175"/>
                <a:ext cx="1420725" cy="546575"/>
              </a:xfrm>
              <a:custGeom>
                <a:avLst/>
                <a:gdLst/>
                <a:ahLst/>
                <a:cxnLst/>
                <a:rect l="l" t="t" r="r" b="b"/>
                <a:pathLst>
                  <a:path w="56829" h="21863" extrusionOk="0">
                    <a:moveTo>
                      <a:pt x="143" y="0"/>
                    </a:moveTo>
                    <a:lnTo>
                      <a:pt x="1" y="143"/>
                    </a:lnTo>
                    <a:lnTo>
                      <a:pt x="777" y="871"/>
                    </a:lnTo>
                    <a:lnTo>
                      <a:pt x="777" y="6495"/>
                    </a:lnTo>
                    <a:lnTo>
                      <a:pt x="15843" y="21831"/>
                    </a:lnTo>
                    <a:lnTo>
                      <a:pt x="15875" y="21863"/>
                    </a:lnTo>
                    <a:lnTo>
                      <a:pt x="56828" y="21863"/>
                    </a:lnTo>
                    <a:lnTo>
                      <a:pt x="56828" y="21673"/>
                    </a:lnTo>
                    <a:lnTo>
                      <a:pt x="15954" y="21673"/>
                    </a:lnTo>
                    <a:lnTo>
                      <a:pt x="983" y="6416"/>
                    </a:lnTo>
                    <a:lnTo>
                      <a:pt x="983" y="776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08" name="Google Shape;708;p15"/>
              <p:cNvSpPr/>
              <p:nvPr/>
            </p:nvSpPr>
            <p:spPr>
              <a:xfrm>
                <a:off x="2385350" y="1087275"/>
                <a:ext cx="1598150" cy="574325"/>
              </a:xfrm>
              <a:custGeom>
                <a:avLst/>
                <a:gdLst/>
                <a:ahLst/>
                <a:cxnLst/>
                <a:rect l="l" t="t" r="r" b="b"/>
                <a:pathLst>
                  <a:path w="63926" h="22973" extrusionOk="0">
                    <a:moveTo>
                      <a:pt x="1901" y="1"/>
                    </a:moveTo>
                    <a:lnTo>
                      <a:pt x="0" y="1886"/>
                    </a:lnTo>
                    <a:lnTo>
                      <a:pt x="127" y="2013"/>
                    </a:lnTo>
                    <a:lnTo>
                      <a:pt x="1981" y="191"/>
                    </a:lnTo>
                    <a:lnTo>
                      <a:pt x="9363" y="191"/>
                    </a:lnTo>
                    <a:lnTo>
                      <a:pt x="9854" y="824"/>
                    </a:lnTo>
                    <a:lnTo>
                      <a:pt x="9854" y="8096"/>
                    </a:lnTo>
                    <a:lnTo>
                      <a:pt x="24636" y="22972"/>
                    </a:lnTo>
                    <a:lnTo>
                      <a:pt x="63925" y="22972"/>
                    </a:lnTo>
                    <a:lnTo>
                      <a:pt x="63925" y="22766"/>
                    </a:lnTo>
                    <a:lnTo>
                      <a:pt x="24715" y="22766"/>
                    </a:lnTo>
                    <a:lnTo>
                      <a:pt x="10060" y="8017"/>
                    </a:lnTo>
                    <a:lnTo>
                      <a:pt x="10060" y="745"/>
                    </a:lnTo>
                    <a:lnTo>
                      <a:pt x="94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09" name="Google Shape;709;p15"/>
              <p:cNvSpPr/>
              <p:nvPr/>
            </p:nvSpPr>
            <p:spPr>
              <a:xfrm>
                <a:off x="2329900" y="1057575"/>
                <a:ext cx="1653600" cy="579075"/>
              </a:xfrm>
              <a:custGeom>
                <a:avLst/>
                <a:gdLst/>
                <a:ahLst/>
                <a:cxnLst/>
                <a:rect l="l" t="t" r="r" b="b"/>
                <a:pathLst>
                  <a:path w="66144" h="23163" extrusionOk="0">
                    <a:moveTo>
                      <a:pt x="0" y="0"/>
                    </a:moveTo>
                    <a:lnTo>
                      <a:pt x="0" y="190"/>
                    </a:lnTo>
                    <a:lnTo>
                      <a:pt x="12278" y="190"/>
                    </a:lnTo>
                    <a:lnTo>
                      <a:pt x="13070" y="808"/>
                    </a:lnTo>
                    <a:lnTo>
                      <a:pt x="13070" y="8777"/>
                    </a:lnTo>
                    <a:lnTo>
                      <a:pt x="27297" y="23131"/>
                    </a:lnTo>
                    <a:lnTo>
                      <a:pt x="27329" y="23162"/>
                    </a:lnTo>
                    <a:lnTo>
                      <a:pt x="66143" y="23162"/>
                    </a:lnTo>
                    <a:lnTo>
                      <a:pt x="66143" y="22972"/>
                    </a:lnTo>
                    <a:lnTo>
                      <a:pt x="27408" y="22972"/>
                    </a:lnTo>
                    <a:lnTo>
                      <a:pt x="13261" y="8698"/>
                    </a:lnTo>
                    <a:lnTo>
                      <a:pt x="13261" y="713"/>
                    </a:lnTo>
                    <a:lnTo>
                      <a:pt x="123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10" name="Google Shape;710;p15"/>
              <p:cNvSpPr/>
              <p:nvPr/>
            </p:nvSpPr>
            <p:spPr>
              <a:xfrm>
                <a:off x="2547725" y="1017975"/>
                <a:ext cx="1435775" cy="598875"/>
              </a:xfrm>
              <a:custGeom>
                <a:avLst/>
                <a:gdLst/>
                <a:ahLst/>
                <a:cxnLst/>
                <a:rect l="l" t="t" r="r" b="b"/>
                <a:pathLst>
                  <a:path w="57431" h="23955" extrusionOk="0">
                    <a:moveTo>
                      <a:pt x="1" y="0"/>
                    </a:moveTo>
                    <a:lnTo>
                      <a:pt x="1" y="190"/>
                    </a:lnTo>
                    <a:lnTo>
                      <a:pt x="4310" y="190"/>
                    </a:lnTo>
                    <a:lnTo>
                      <a:pt x="5340" y="1172"/>
                    </a:lnTo>
                    <a:lnTo>
                      <a:pt x="5340" y="9854"/>
                    </a:lnTo>
                    <a:lnTo>
                      <a:pt x="19059" y="23922"/>
                    </a:lnTo>
                    <a:lnTo>
                      <a:pt x="19091" y="23954"/>
                    </a:lnTo>
                    <a:lnTo>
                      <a:pt x="57430" y="23954"/>
                    </a:lnTo>
                    <a:lnTo>
                      <a:pt x="57430" y="23764"/>
                    </a:lnTo>
                    <a:lnTo>
                      <a:pt x="19186" y="23764"/>
                    </a:lnTo>
                    <a:lnTo>
                      <a:pt x="5546" y="9775"/>
                    </a:lnTo>
                    <a:lnTo>
                      <a:pt x="5546" y="1093"/>
                    </a:lnTo>
                    <a:lnTo>
                      <a:pt x="43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11" name="Google Shape;711;p15"/>
              <p:cNvSpPr/>
              <p:nvPr/>
            </p:nvSpPr>
            <p:spPr>
              <a:xfrm>
                <a:off x="2442775" y="978350"/>
                <a:ext cx="1540725" cy="613925"/>
              </a:xfrm>
              <a:custGeom>
                <a:avLst/>
                <a:gdLst/>
                <a:ahLst/>
                <a:cxnLst/>
                <a:rect l="l" t="t" r="r" b="b"/>
                <a:pathLst>
                  <a:path w="61629" h="24557" extrusionOk="0">
                    <a:moveTo>
                      <a:pt x="0" y="1"/>
                    </a:moveTo>
                    <a:lnTo>
                      <a:pt x="0" y="191"/>
                    </a:lnTo>
                    <a:lnTo>
                      <a:pt x="9126" y="191"/>
                    </a:lnTo>
                    <a:lnTo>
                      <a:pt x="10330" y="1522"/>
                    </a:lnTo>
                    <a:lnTo>
                      <a:pt x="10330" y="10948"/>
                    </a:lnTo>
                    <a:lnTo>
                      <a:pt x="23733" y="24509"/>
                    </a:lnTo>
                    <a:lnTo>
                      <a:pt x="23780" y="24557"/>
                    </a:lnTo>
                    <a:lnTo>
                      <a:pt x="61628" y="24557"/>
                    </a:lnTo>
                    <a:lnTo>
                      <a:pt x="61628" y="24351"/>
                    </a:lnTo>
                    <a:lnTo>
                      <a:pt x="23859" y="24351"/>
                    </a:lnTo>
                    <a:lnTo>
                      <a:pt x="10536" y="10869"/>
                    </a:lnTo>
                    <a:lnTo>
                      <a:pt x="10536" y="1442"/>
                    </a:lnTo>
                    <a:lnTo>
                      <a:pt x="9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12" name="Google Shape;712;p15"/>
              <p:cNvSpPr/>
              <p:nvPr/>
            </p:nvSpPr>
            <p:spPr>
              <a:xfrm>
                <a:off x="2676850" y="934800"/>
                <a:ext cx="1306650" cy="637675"/>
              </a:xfrm>
              <a:custGeom>
                <a:avLst/>
                <a:gdLst/>
                <a:ahLst/>
                <a:cxnLst/>
                <a:rect l="l" t="t" r="r" b="b"/>
                <a:pathLst>
                  <a:path w="52266" h="25507" extrusionOk="0">
                    <a:moveTo>
                      <a:pt x="143" y="0"/>
                    </a:moveTo>
                    <a:lnTo>
                      <a:pt x="0" y="143"/>
                    </a:lnTo>
                    <a:lnTo>
                      <a:pt x="1965" y="2060"/>
                    </a:lnTo>
                    <a:lnTo>
                      <a:pt x="1965" y="12183"/>
                    </a:lnTo>
                    <a:lnTo>
                      <a:pt x="14845" y="25459"/>
                    </a:lnTo>
                    <a:lnTo>
                      <a:pt x="14892" y="25507"/>
                    </a:lnTo>
                    <a:lnTo>
                      <a:pt x="52265" y="25507"/>
                    </a:lnTo>
                    <a:lnTo>
                      <a:pt x="52265" y="25301"/>
                    </a:lnTo>
                    <a:lnTo>
                      <a:pt x="14972" y="25301"/>
                    </a:lnTo>
                    <a:lnTo>
                      <a:pt x="2155" y="12104"/>
                    </a:lnTo>
                    <a:lnTo>
                      <a:pt x="2155" y="1980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13" name="Google Shape;713;p15"/>
              <p:cNvSpPr/>
              <p:nvPr/>
            </p:nvSpPr>
            <p:spPr>
              <a:xfrm>
                <a:off x="2508525" y="824675"/>
                <a:ext cx="1474975" cy="722850"/>
              </a:xfrm>
              <a:custGeom>
                <a:avLst/>
                <a:gdLst/>
                <a:ahLst/>
                <a:cxnLst/>
                <a:rect l="l" t="t" r="r" b="b"/>
                <a:pathLst>
                  <a:path w="58999" h="28914" extrusionOk="0">
                    <a:moveTo>
                      <a:pt x="3391" y="1"/>
                    </a:moveTo>
                    <a:lnTo>
                      <a:pt x="0" y="3439"/>
                    </a:lnTo>
                    <a:lnTo>
                      <a:pt x="143" y="3565"/>
                    </a:lnTo>
                    <a:lnTo>
                      <a:pt x="3470" y="207"/>
                    </a:lnTo>
                    <a:lnTo>
                      <a:pt x="6337" y="207"/>
                    </a:lnTo>
                    <a:lnTo>
                      <a:pt x="9490" y="3407"/>
                    </a:lnTo>
                    <a:lnTo>
                      <a:pt x="9490" y="16081"/>
                    </a:lnTo>
                    <a:lnTo>
                      <a:pt x="22085" y="28882"/>
                    </a:lnTo>
                    <a:lnTo>
                      <a:pt x="22101" y="28914"/>
                    </a:lnTo>
                    <a:lnTo>
                      <a:pt x="58998" y="28914"/>
                    </a:lnTo>
                    <a:lnTo>
                      <a:pt x="58998" y="28724"/>
                    </a:lnTo>
                    <a:lnTo>
                      <a:pt x="22180" y="28724"/>
                    </a:lnTo>
                    <a:lnTo>
                      <a:pt x="9680" y="16002"/>
                    </a:lnTo>
                    <a:lnTo>
                      <a:pt x="9680" y="3328"/>
                    </a:lnTo>
                    <a:lnTo>
                      <a:pt x="64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14" name="Google Shape;714;p15"/>
              <p:cNvSpPr/>
              <p:nvPr/>
            </p:nvSpPr>
            <p:spPr>
              <a:xfrm>
                <a:off x="2413850" y="804875"/>
                <a:ext cx="1569650" cy="718100"/>
              </a:xfrm>
              <a:custGeom>
                <a:avLst/>
                <a:gdLst/>
                <a:ahLst/>
                <a:cxnLst/>
                <a:rect l="l" t="t" r="r" b="b"/>
                <a:pathLst>
                  <a:path w="62786" h="28724" extrusionOk="0">
                    <a:moveTo>
                      <a:pt x="7178" y="1"/>
                    </a:moveTo>
                    <a:lnTo>
                      <a:pt x="4738" y="2377"/>
                    </a:lnTo>
                    <a:lnTo>
                      <a:pt x="1" y="2377"/>
                    </a:lnTo>
                    <a:lnTo>
                      <a:pt x="1" y="2583"/>
                    </a:lnTo>
                    <a:lnTo>
                      <a:pt x="4817" y="2583"/>
                    </a:lnTo>
                    <a:lnTo>
                      <a:pt x="7257" y="207"/>
                    </a:lnTo>
                    <a:lnTo>
                      <a:pt x="10901" y="207"/>
                    </a:lnTo>
                    <a:lnTo>
                      <a:pt x="14259" y="3597"/>
                    </a:lnTo>
                    <a:lnTo>
                      <a:pt x="14259" y="16382"/>
                    </a:lnTo>
                    <a:lnTo>
                      <a:pt x="26347" y="28676"/>
                    </a:lnTo>
                    <a:lnTo>
                      <a:pt x="26363" y="28723"/>
                    </a:lnTo>
                    <a:lnTo>
                      <a:pt x="62785" y="28723"/>
                    </a:lnTo>
                    <a:lnTo>
                      <a:pt x="62785" y="28517"/>
                    </a:lnTo>
                    <a:lnTo>
                      <a:pt x="26442" y="28517"/>
                    </a:lnTo>
                    <a:lnTo>
                      <a:pt x="14465" y="16303"/>
                    </a:lnTo>
                    <a:lnTo>
                      <a:pt x="14465" y="3502"/>
                    </a:lnTo>
                    <a:lnTo>
                      <a:pt x="1096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15" name="Google Shape;715;p15"/>
              <p:cNvSpPr/>
              <p:nvPr/>
            </p:nvSpPr>
            <p:spPr>
              <a:xfrm>
                <a:off x="2946975" y="1316600"/>
                <a:ext cx="1036525" cy="166775"/>
              </a:xfrm>
              <a:custGeom>
                <a:avLst/>
                <a:gdLst/>
                <a:ahLst/>
                <a:cxnLst/>
                <a:rect l="l" t="t" r="r" b="b"/>
                <a:pathLst>
                  <a:path w="41461" h="6671" extrusionOk="0">
                    <a:moveTo>
                      <a:pt x="143" y="0"/>
                    </a:moveTo>
                    <a:lnTo>
                      <a:pt x="0" y="127"/>
                    </a:lnTo>
                    <a:lnTo>
                      <a:pt x="6559" y="6670"/>
                    </a:lnTo>
                    <a:lnTo>
                      <a:pt x="41460" y="6670"/>
                    </a:lnTo>
                    <a:lnTo>
                      <a:pt x="41460" y="6464"/>
                    </a:lnTo>
                    <a:lnTo>
                      <a:pt x="6638" y="6464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16" name="Google Shape;716;p15"/>
              <p:cNvSpPr/>
              <p:nvPr/>
            </p:nvSpPr>
            <p:spPr>
              <a:xfrm>
                <a:off x="2770325" y="666250"/>
                <a:ext cx="1213175" cy="752550"/>
              </a:xfrm>
              <a:custGeom>
                <a:avLst/>
                <a:gdLst/>
                <a:ahLst/>
                <a:cxnLst/>
                <a:rect l="l" t="t" r="r" b="b"/>
                <a:pathLst>
                  <a:path w="48527" h="30102" extrusionOk="0">
                    <a:moveTo>
                      <a:pt x="0" y="1"/>
                    </a:moveTo>
                    <a:lnTo>
                      <a:pt x="0" y="2979"/>
                    </a:lnTo>
                    <a:lnTo>
                      <a:pt x="2377" y="5292"/>
                    </a:lnTo>
                    <a:lnTo>
                      <a:pt x="2377" y="19725"/>
                    </a:lnTo>
                    <a:lnTo>
                      <a:pt x="13039" y="30102"/>
                    </a:lnTo>
                    <a:lnTo>
                      <a:pt x="48526" y="30102"/>
                    </a:lnTo>
                    <a:lnTo>
                      <a:pt x="48526" y="29912"/>
                    </a:lnTo>
                    <a:lnTo>
                      <a:pt x="13118" y="29912"/>
                    </a:lnTo>
                    <a:lnTo>
                      <a:pt x="2583" y="19630"/>
                    </a:lnTo>
                    <a:lnTo>
                      <a:pt x="2583" y="5213"/>
                    </a:lnTo>
                    <a:lnTo>
                      <a:pt x="206" y="2900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17" name="Google Shape;717;p15"/>
              <p:cNvSpPr/>
              <p:nvPr/>
            </p:nvSpPr>
            <p:spPr>
              <a:xfrm>
                <a:off x="2864575" y="798150"/>
                <a:ext cx="1118925" cy="606000"/>
              </a:xfrm>
              <a:custGeom>
                <a:avLst/>
                <a:gdLst/>
                <a:ahLst/>
                <a:cxnLst/>
                <a:rect l="l" t="t" r="r" b="b"/>
                <a:pathLst>
                  <a:path w="44757" h="24240" extrusionOk="0">
                    <a:moveTo>
                      <a:pt x="1" y="0"/>
                    </a:moveTo>
                    <a:lnTo>
                      <a:pt x="1" y="14132"/>
                    </a:lnTo>
                    <a:lnTo>
                      <a:pt x="10140" y="24240"/>
                    </a:lnTo>
                    <a:lnTo>
                      <a:pt x="44756" y="24240"/>
                    </a:lnTo>
                    <a:lnTo>
                      <a:pt x="44756" y="24034"/>
                    </a:lnTo>
                    <a:lnTo>
                      <a:pt x="10219" y="24034"/>
                    </a:lnTo>
                    <a:lnTo>
                      <a:pt x="191" y="14053"/>
                    </a:lnTo>
                    <a:lnTo>
                      <a:pt x="19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18" name="Google Shape;718;p15"/>
              <p:cNvSpPr/>
              <p:nvPr/>
            </p:nvSpPr>
            <p:spPr>
              <a:xfrm>
                <a:off x="2857050" y="695175"/>
                <a:ext cx="1126450" cy="684025"/>
              </a:xfrm>
              <a:custGeom>
                <a:avLst/>
                <a:gdLst/>
                <a:ahLst/>
                <a:cxnLst/>
                <a:rect l="l" t="t" r="r" b="b"/>
                <a:pathLst>
                  <a:path w="45058" h="27361" extrusionOk="0">
                    <a:moveTo>
                      <a:pt x="143" y="0"/>
                    </a:moveTo>
                    <a:lnTo>
                      <a:pt x="1" y="143"/>
                    </a:lnTo>
                    <a:lnTo>
                      <a:pt x="1680" y="1901"/>
                    </a:lnTo>
                    <a:lnTo>
                      <a:pt x="1680" y="17760"/>
                    </a:lnTo>
                    <a:lnTo>
                      <a:pt x="11503" y="27361"/>
                    </a:lnTo>
                    <a:lnTo>
                      <a:pt x="45057" y="27361"/>
                    </a:lnTo>
                    <a:lnTo>
                      <a:pt x="45057" y="27170"/>
                    </a:lnTo>
                    <a:lnTo>
                      <a:pt x="11582" y="27170"/>
                    </a:lnTo>
                    <a:lnTo>
                      <a:pt x="1886" y="17681"/>
                    </a:lnTo>
                    <a:lnTo>
                      <a:pt x="1886" y="1822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19" name="Google Shape;719;p15"/>
              <p:cNvSpPr/>
              <p:nvPr/>
            </p:nvSpPr>
            <p:spPr>
              <a:xfrm>
                <a:off x="2567525" y="596950"/>
                <a:ext cx="1415975" cy="728000"/>
              </a:xfrm>
              <a:custGeom>
                <a:avLst/>
                <a:gdLst/>
                <a:ahLst/>
                <a:cxnLst/>
                <a:rect l="l" t="t" r="r" b="b"/>
                <a:pathLst>
                  <a:path w="56639" h="29120" extrusionOk="0">
                    <a:moveTo>
                      <a:pt x="1" y="0"/>
                    </a:moveTo>
                    <a:lnTo>
                      <a:pt x="1" y="206"/>
                    </a:lnTo>
                    <a:lnTo>
                      <a:pt x="12247" y="206"/>
                    </a:lnTo>
                    <a:lnTo>
                      <a:pt x="15241" y="3296"/>
                    </a:lnTo>
                    <a:lnTo>
                      <a:pt x="15241" y="20279"/>
                    </a:lnTo>
                    <a:lnTo>
                      <a:pt x="24256" y="29119"/>
                    </a:lnTo>
                    <a:lnTo>
                      <a:pt x="56638" y="29119"/>
                    </a:lnTo>
                    <a:lnTo>
                      <a:pt x="56638" y="28913"/>
                    </a:lnTo>
                    <a:lnTo>
                      <a:pt x="24335" y="28913"/>
                    </a:lnTo>
                    <a:lnTo>
                      <a:pt x="15447" y="20200"/>
                    </a:lnTo>
                    <a:lnTo>
                      <a:pt x="15447" y="3216"/>
                    </a:lnTo>
                    <a:lnTo>
                      <a:pt x="123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20" name="Google Shape;720;p15"/>
              <p:cNvSpPr/>
              <p:nvPr/>
            </p:nvSpPr>
            <p:spPr>
              <a:xfrm>
                <a:off x="2357225" y="1123325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28" y="0"/>
                      <a:pt x="1" y="412"/>
                      <a:pt x="1" y="935"/>
                    </a:cubicBezTo>
                    <a:cubicBezTo>
                      <a:pt x="1" y="1442"/>
                      <a:pt x="428" y="1854"/>
                      <a:pt x="935" y="1854"/>
                    </a:cubicBezTo>
                    <a:cubicBezTo>
                      <a:pt x="1458" y="1854"/>
                      <a:pt x="1870" y="1442"/>
                      <a:pt x="1870" y="935"/>
                    </a:cubicBezTo>
                    <a:cubicBezTo>
                      <a:pt x="1870" y="412"/>
                      <a:pt x="1458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21" name="Google Shape;721;p15"/>
              <p:cNvSpPr/>
              <p:nvPr/>
            </p:nvSpPr>
            <p:spPr>
              <a:xfrm>
                <a:off x="2748525" y="63337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6" y="1"/>
                    </a:moveTo>
                    <a:cubicBezTo>
                      <a:pt x="413" y="1"/>
                      <a:pt x="1" y="413"/>
                      <a:pt x="1" y="920"/>
                    </a:cubicBezTo>
                    <a:cubicBezTo>
                      <a:pt x="1" y="1443"/>
                      <a:pt x="413" y="1854"/>
                      <a:pt x="936" y="1854"/>
                    </a:cubicBezTo>
                    <a:cubicBezTo>
                      <a:pt x="1443" y="1854"/>
                      <a:pt x="1870" y="1443"/>
                      <a:pt x="1870" y="920"/>
                    </a:cubicBezTo>
                    <a:cubicBezTo>
                      <a:pt x="1870" y="413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22" name="Google Shape;722;p15"/>
              <p:cNvSpPr/>
              <p:nvPr/>
            </p:nvSpPr>
            <p:spPr>
              <a:xfrm>
                <a:off x="2842800" y="682900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19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19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23" name="Google Shape;723;p15"/>
              <p:cNvSpPr/>
              <p:nvPr/>
            </p:nvSpPr>
            <p:spPr>
              <a:xfrm>
                <a:off x="2530700" y="114827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2" y="0"/>
                      <a:pt x="1" y="412"/>
                      <a:pt x="1" y="919"/>
                    </a:cubicBezTo>
                    <a:cubicBezTo>
                      <a:pt x="1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24" name="Google Shape;724;p15"/>
              <p:cNvSpPr/>
              <p:nvPr/>
            </p:nvSpPr>
            <p:spPr>
              <a:xfrm>
                <a:off x="2916875" y="1286900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69" y="1442"/>
                      <a:pt x="1869" y="919"/>
                    </a:cubicBezTo>
                    <a:cubicBezTo>
                      <a:pt x="1869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25" name="Google Shape;725;p15"/>
              <p:cNvSpPr/>
              <p:nvPr/>
            </p:nvSpPr>
            <p:spPr>
              <a:xfrm>
                <a:off x="2280775" y="10314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1" y="207"/>
                    </a:moveTo>
                    <a:cubicBezTo>
                      <a:pt x="1490" y="207"/>
                      <a:pt x="1854" y="587"/>
                      <a:pt x="1854" y="1046"/>
                    </a:cubicBezTo>
                    <a:cubicBezTo>
                      <a:pt x="1854" y="1506"/>
                      <a:pt x="1490" y="1870"/>
                      <a:pt x="1031" y="1870"/>
                    </a:cubicBezTo>
                    <a:cubicBezTo>
                      <a:pt x="571" y="1870"/>
                      <a:pt x="191" y="1506"/>
                      <a:pt x="191" y="1046"/>
                    </a:cubicBezTo>
                    <a:cubicBezTo>
                      <a:pt x="191" y="587"/>
                      <a:pt x="571" y="207"/>
                      <a:pt x="1031" y="207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01" y="2060"/>
                      <a:pt x="2060" y="1601"/>
                      <a:pt x="2060" y="1030"/>
                    </a:cubicBezTo>
                    <a:cubicBezTo>
                      <a:pt x="2060" y="444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26" name="Google Shape;726;p15"/>
              <p:cNvSpPr/>
              <p:nvPr/>
            </p:nvSpPr>
            <p:spPr>
              <a:xfrm>
                <a:off x="2364750" y="842900"/>
                <a:ext cx="51525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77" extrusionOk="0">
                    <a:moveTo>
                      <a:pt x="1030" y="222"/>
                    </a:moveTo>
                    <a:cubicBezTo>
                      <a:pt x="1490" y="222"/>
                      <a:pt x="1870" y="603"/>
                      <a:pt x="1870" y="1062"/>
                    </a:cubicBezTo>
                    <a:cubicBezTo>
                      <a:pt x="1870" y="1506"/>
                      <a:pt x="1490" y="1886"/>
                      <a:pt x="1030" y="1886"/>
                    </a:cubicBezTo>
                    <a:cubicBezTo>
                      <a:pt x="587" y="1886"/>
                      <a:pt x="206" y="1522"/>
                      <a:pt x="206" y="1062"/>
                    </a:cubicBezTo>
                    <a:cubicBezTo>
                      <a:pt x="206" y="603"/>
                      <a:pt x="587" y="222"/>
                      <a:pt x="1030" y="222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92"/>
                      <a:pt x="1" y="1046"/>
                    </a:cubicBezTo>
                    <a:cubicBezTo>
                      <a:pt x="1" y="1617"/>
                      <a:pt x="476" y="2076"/>
                      <a:pt x="1030" y="2076"/>
                    </a:cubicBezTo>
                    <a:cubicBezTo>
                      <a:pt x="1616" y="2076"/>
                      <a:pt x="2060" y="1617"/>
                      <a:pt x="2060" y="1046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27" name="Google Shape;727;p15"/>
              <p:cNvSpPr/>
              <p:nvPr/>
            </p:nvSpPr>
            <p:spPr>
              <a:xfrm>
                <a:off x="2468925" y="9027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07"/>
                    </a:moveTo>
                    <a:cubicBezTo>
                      <a:pt x="1489" y="207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0" y="1870"/>
                      <a:pt x="190" y="1506"/>
                      <a:pt x="190" y="1046"/>
                    </a:cubicBezTo>
                    <a:cubicBezTo>
                      <a:pt x="190" y="587"/>
                      <a:pt x="570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601"/>
                      <a:pt x="2060" y="1031"/>
                    </a:cubicBezTo>
                    <a:cubicBezTo>
                      <a:pt x="2060" y="444"/>
                      <a:pt x="1584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28" name="Google Shape;728;p15"/>
              <p:cNvSpPr/>
              <p:nvPr/>
            </p:nvSpPr>
            <p:spPr>
              <a:xfrm>
                <a:off x="2637250" y="8928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07"/>
                    </a:moveTo>
                    <a:cubicBezTo>
                      <a:pt x="1489" y="207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1" y="1870"/>
                      <a:pt x="190" y="1506"/>
                      <a:pt x="190" y="1046"/>
                    </a:cubicBezTo>
                    <a:cubicBezTo>
                      <a:pt x="190" y="587"/>
                      <a:pt x="571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601"/>
                      <a:pt x="2060" y="1031"/>
                    </a:cubicBezTo>
                    <a:cubicBezTo>
                      <a:pt x="2060" y="444"/>
                      <a:pt x="1600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29" name="Google Shape;729;p15"/>
              <p:cNvSpPr/>
              <p:nvPr/>
            </p:nvSpPr>
            <p:spPr>
              <a:xfrm>
                <a:off x="2394450" y="9522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206"/>
                    </a:moveTo>
                    <a:cubicBezTo>
                      <a:pt x="1490" y="206"/>
                      <a:pt x="1870" y="586"/>
                      <a:pt x="1870" y="1046"/>
                    </a:cubicBezTo>
                    <a:cubicBezTo>
                      <a:pt x="1870" y="1489"/>
                      <a:pt x="1490" y="1870"/>
                      <a:pt x="1030" y="1870"/>
                    </a:cubicBezTo>
                    <a:cubicBezTo>
                      <a:pt x="587" y="1870"/>
                      <a:pt x="207" y="1505"/>
                      <a:pt x="207" y="1046"/>
                    </a:cubicBezTo>
                    <a:cubicBezTo>
                      <a:pt x="207" y="586"/>
                      <a:pt x="587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75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17" y="2060"/>
                      <a:pt x="2060" y="1600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30" name="Google Shape;730;p15"/>
              <p:cNvSpPr/>
              <p:nvPr/>
            </p:nvSpPr>
            <p:spPr>
              <a:xfrm>
                <a:off x="2498625" y="99182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206"/>
                    </a:moveTo>
                    <a:cubicBezTo>
                      <a:pt x="1489" y="206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1" y="1870"/>
                      <a:pt x="190" y="1506"/>
                      <a:pt x="190" y="1046"/>
                    </a:cubicBezTo>
                    <a:cubicBezTo>
                      <a:pt x="190" y="587"/>
                      <a:pt x="571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6"/>
                      <a:pt x="0" y="1030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600" y="2060"/>
                      <a:pt x="2060" y="1601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31" name="Google Shape;731;p15"/>
              <p:cNvSpPr/>
              <p:nvPr/>
            </p:nvSpPr>
            <p:spPr>
              <a:xfrm>
                <a:off x="2840025" y="7490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0" y="223"/>
                    </a:moveTo>
                    <a:cubicBezTo>
                      <a:pt x="1490" y="223"/>
                      <a:pt x="1870" y="603"/>
                      <a:pt x="1870" y="1047"/>
                    </a:cubicBezTo>
                    <a:cubicBezTo>
                      <a:pt x="1870" y="1506"/>
                      <a:pt x="1490" y="1886"/>
                      <a:pt x="1030" y="1886"/>
                    </a:cubicBezTo>
                    <a:cubicBezTo>
                      <a:pt x="587" y="1886"/>
                      <a:pt x="207" y="1506"/>
                      <a:pt x="207" y="1047"/>
                    </a:cubicBezTo>
                    <a:cubicBezTo>
                      <a:pt x="207" y="603"/>
                      <a:pt x="587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76" y="2060"/>
                      <a:pt x="1030" y="2060"/>
                    </a:cubicBezTo>
                    <a:cubicBezTo>
                      <a:pt x="1617" y="2060"/>
                      <a:pt x="2060" y="1601"/>
                      <a:pt x="2060" y="1031"/>
                    </a:cubicBezTo>
                    <a:cubicBezTo>
                      <a:pt x="2060" y="460"/>
                      <a:pt x="1601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32" name="Google Shape;732;p15"/>
              <p:cNvSpPr/>
              <p:nvPr/>
            </p:nvSpPr>
            <p:spPr>
              <a:xfrm>
                <a:off x="2518425" y="5708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23"/>
                    </a:moveTo>
                    <a:cubicBezTo>
                      <a:pt x="1490" y="223"/>
                      <a:pt x="1854" y="603"/>
                      <a:pt x="1854" y="1046"/>
                    </a:cubicBezTo>
                    <a:cubicBezTo>
                      <a:pt x="1854" y="1506"/>
                      <a:pt x="1490" y="1886"/>
                      <a:pt x="1030" y="1886"/>
                    </a:cubicBezTo>
                    <a:cubicBezTo>
                      <a:pt x="571" y="1886"/>
                      <a:pt x="191" y="1506"/>
                      <a:pt x="191" y="1046"/>
                    </a:cubicBezTo>
                    <a:cubicBezTo>
                      <a:pt x="191" y="603"/>
                      <a:pt x="571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601" y="2060"/>
                      <a:pt x="2060" y="1601"/>
                      <a:pt x="2060" y="1031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733" name="Google Shape;733;p15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564750" y="2123488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4" name="Google Shape;734;p15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8218950" y="1350338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1" name="Google Shape;981;p20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2" name="Google Shape;982;p20"/>
          <p:cNvSpPr txBox="1">
            <a:spLocks noGrp="1"/>
          </p:cNvSpPr>
          <p:nvPr>
            <p:ph type="subTitle" idx="1"/>
          </p:nvPr>
        </p:nvSpPr>
        <p:spPr>
          <a:xfrm>
            <a:off x="862425" y="1208737"/>
            <a:ext cx="34413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>
            <a:endParaRPr/>
          </a:p>
        </p:txBody>
      </p:sp>
      <p:sp>
        <p:nvSpPr>
          <p:cNvPr id="983" name="Google Shape;983;p20"/>
          <p:cNvSpPr txBox="1">
            <a:spLocks noGrp="1"/>
          </p:cNvSpPr>
          <p:nvPr>
            <p:ph type="subTitle" idx="2"/>
          </p:nvPr>
        </p:nvSpPr>
        <p:spPr>
          <a:xfrm>
            <a:off x="862435" y="1693537"/>
            <a:ext cx="3441300" cy="1212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84" name="Google Shape;984;p20"/>
          <p:cNvSpPr txBox="1">
            <a:spLocks noGrp="1"/>
          </p:cNvSpPr>
          <p:nvPr>
            <p:ph type="subTitle" idx="3"/>
          </p:nvPr>
        </p:nvSpPr>
        <p:spPr>
          <a:xfrm>
            <a:off x="4840290" y="1693537"/>
            <a:ext cx="3441300" cy="1212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85" name="Google Shape;985;p20"/>
          <p:cNvSpPr txBox="1">
            <a:spLocks noGrp="1"/>
          </p:cNvSpPr>
          <p:nvPr>
            <p:ph type="subTitle" idx="4"/>
          </p:nvPr>
        </p:nvSpPr>
        <p:spPr>
          <a:xfrm>
            <a:off x="862410" y="3312062"/>
            <a:ext cx="3441300" cy="1212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86" name="Google Shape;986;p20"/>
          <p:cNvSpPr txBox="1">
            <a:spLocks noGrp="1"/>
          </p:cNvSpPr>
          <p:nvPr>
            <p:ph type="subTitle" idx="5"/>
          </p:nvPr>
        </p:nvSpPr>
        <p:spPr>
          <a:xfrm>
            <a:off x="4840263" y="3312062"/>
            <a:ext cx="3441300" cy="1212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87" name="Google Shape;987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88" name="Google Shape;988;p20"/>
          <p:cNvSpPr txBox="1">
            <a:spLocks noGrp="1"/>
          </p:cNvSpPr>
          <p:nvPr>
            <p:ph type="subTitle" idx="6"/>
          </p:nvPr>
        </p:nvSpPr>
        <p:spPr>
          <a:xfrm>
            <a:off x="862425" y="2827262"/>
            <a:ext cx="34413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>
            <a:endParaRPr/>
          </a:p>
        </p:txBody>
      </p:sp>
      <p:sp>
        <p:nvSpPr>
          <p:cNvPr id="989" name="Google Shape;989;p20"/>
          <p:cNvSpPr txBox="1">
            <a:spLocks noGrp="1"/>
          </p:cNvSpPr>
          <p:nvPr>
            <p:ph type="subTitle" idx="7"/>
          </p:nvPr>
        </p:nvSpPr>
        <p:spPr>
          <a:xfrm>
            <a:off x="4840284" y="1208737"/>
            <a:ext cx="34413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>
            <a:endParaRPr/>
          </a:p>
        </p:txBody>
      </p:sp>
      <p:sp>
        <p:nvSpPr>
          <p:cNvPr id="990" name="Google Shape;990;p20"/>
          <p:cNvSpPr txBox="1">
            <a:spLocks noGrp="1"/>
          </p:cNvSpPr>
          <p:nvPr>
            <p:ph type="subTitle" idx="8"/>
          </p:nvPr>
        </p:nvSpPr>
        <p:spPr>
          <a:xfrm>
            <a:off x="4840284" y="2827262"/>
            <a:ext cx="34413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drich"/>
              <a:buNone/>
              <a:defRPr sz="18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>
            <a:endParaRPr/>
          </a:p>
        </p:txBody>
      </p:sp>
      <p:grpSp>
        <p:nvGrpSpPr>
          <p:cNvPr id="991" name="Google Shape;991;p20"/>
          <p:cNvGrpSpPr/>
          <p:nvPr/>
        </p:nvGrpSpPr>
        <p:grpSpPr>
          <a:xfrm>
            <a:off x="-1776656" y="2034654"/>
            <a:ext cx="3040006" cy="1757025"/>
            <a:chOff x="-1776656" y="2034654"/>
            <a:chExt cx="3040006" cy="1757025"/>
          </a:xfrm>
        </p:grpSpPr>
        <p:grpSp>
          <p:nvGrpSpPr>
            <p:cNvPr id="992" name="Google Shape;992;p20"/>
            <p:cNvGrpSpPr/>
            <p:nvPr/>
          </p:nvGrpSpPr>
          <p:grpSpPr>
            <a:xfrm flipH="1">
              <a:off x="-1776656" y="2034654"/>
              <a:ext cx="2590356" cy="1757025"/>
              <a:chOff x="2280775" y="570800"/>
              <a:chExt cx="1702725" cy="1154950"/>
            </a:xfrm>
          </p:grpSpPr>
          <p:sp>
            <p:nvSpPr>
              <p:cNvPr id="993" name="Google Shape;993;p20"/>
              <p:cNvSpPr/>
              <p:nvPr/>
            </p:nvSpPr>
            <p:spPr>
              <a:xfrm>
                <a:off x="2562775" y="1179175"/>
                <a:ext cx="1420725" cy="546575"/>
              </a:xfrm>
              <a:custGeom>
                <a:avLst/>
                <a:gdLst/>
                <a:ahLst/>
                <a:cxnLst/>
                <a:rect l="l" t="t" r="r" b="b"/>
                <a:pathLst>
                  <a:path w="56829" h="21863" extrusionOk="0">
                    <a:moveTo>
                      <a:pt x="143" y="0"/>
                    </a:moveTo>
                    <a:lnTo>
                      <a:pt x="1" y="143"/>
                    </a:lnTo>
                    <a:lnTo>
                      <a:pt x="777" y="871"/>
                    </a:lnTo>
                    <a:lnTo>
                      <a:pt x="777" y="6495"/>
                    </a:lnTo>
                    <a:lnTo>
                      <a:pt x="15843" y="21831"/>
                    </a:lnTo>
                    <a:lnTo>
                      <a:pt x="15875" y="21863"/>
                    </a:lnTo>
                    <a:lnTo>
                      <a:pt x="56828" y="21863"/>
                    </a:lnTo>
                    <a:lnTo>
                      <a:pt x="56828" y="21673"/>
                    </a:lnTo>
                    <a:lnTo>
                      <a:pt x="15954" y="21673"/>
                    </a:lnTo>
                    <a:lnTo>
                      <a:pt x="983" y="6416"/>
                    </a:lnTo>
                    <a:lnTo>
                      <a:pt x="983" y="776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94" name="Google Shape;994;p20"/>
              <p:cNvSpPr/>
              <p:nvPr/>
            </p:nvSpPr>
            <p:spPr>
              <a:xfrm>
                <a:off x="2385350" y="1087275"/>
                <a:ext cx="1598150" cy="574325"/>
              </a:xfrm>
              <a:custGeom>
                <a:avLst/>
                <a:gdLst/>
                <a:ahLst/>
                <a:cxnLst/>
                <a:rect l="l" t="t" r="r" b="b"/>
                <a:pathLst>
                  <a:path w="63926" h="22973" extrusionOk="0">
                    <a:moveTo>
                      <a:pt x="1901" y="1"/>
                    </a:moveTo>
                    <a:lnTo>
                      <a:pt x="0" y="1886"/>
                    </a:lnTo>
                    <a:lnTo>
                      <a:pt x="127" y="2013"/>
                    </a:lnTo>
                    <a:lnTo>
                      <a:pt x="1981" y="191"/>
                    </a:lnTo>
                    <a:lnTo>
                      <a:pt x="9363" y="191"/>
                    </a:lnTo>
                    <a:lnTo>
                      <a:pt x="9854" y="824"/>
                    </a:lnTo>
                    <a:lnTo>
                      <a:pt x="9854" y="8096"/>
                    </a:lnTo>
                    <a:lnTo>
                      <a:pt x="24636" y="22972"/>
                    </a:lnTo>
                    <a:lnTo>
                      <a:pt x="63925" y="22972"/>
                    </a:lnTo>
                    <a:lnTo>
                      <a:pt x="63925" y="22766"/>
                    </a:lnTo>
                    <a:lnTo>
                      <a:pt x="24715" y="22766"/>
                    </a:lnTo>
                    <a:lnTo>
                      <a:pt x="10060" y="8017"/>
                    </a:lnTo>
                    <a:lnTo>
                      <a:pt x="10060" y="745"/>
                    </a:lnTo>
                    <a:lnTo>
                      <a:pt x="94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95" name="Google Shape;995;p20"/>
              <p:cNvSpPr/>
              <p:nvPr/>
            </p:nvSpPr>
            <p:spPr>
              <a:xfrm>
                <a:off x="2329900" y="1057575"/>
                <a:ext cx="1653600" cy="579075"/>
              </a:xfrm>
              <a:custGeom>
                <a:avLst/>
                <a:gdLst/>
                <a:ahLst/>
                <a:cxnLst/>
                <a:rect l="l" t="t" r="r" b="b"/>
                <a:pathLst>
                  <a:path w="66144" h="23163" extrusionOk="0">
                    <a:moveTo>
                      <a:pt x="0" y="0"/>
                    </a:moveTo>
                    <a:lnTo>
                      <a:pt x="0" y="190"/>
                    </a:lnTo>
                    <a:lnTo>
                      <a:pt x="12278" y="190"/>
                    </a:lnTo>
                    <a:lnTo>
                      <a:pt x="13070" y="808"/>
                    </a:lnTo>
                    <a:lnTo>
                      <a:pt x="13070" y="8777"/>
                    </a:lnTo>
                    <a:lnTo>
                      <a:pt x="27297" y="23131"/>
                    </a:lnTo>
                    <a:lnTo>
                      <a:pt x="27329" y="23162"/>
                    </a:lnTo>
                    <a:lnTo>
                      <a:pt x="66143" y="23162"/>
                    </a:lnTo>
                    <a:lnTo>
                      <a:pt x="66143" y="22972"/>
                    </a:lnTo>
                    <a:lnTo>
                      <a:pt x="27408" y="22972"/>
                    </a:lnTo>
                    <a:lnTo>
                      <a:pt x="13261" y="8698"/>
                    </a:lnTo>
                    <a:lnTo>
                      <a:pt x="13261" y="713"/>
                    </a:lnTo>
                    <a:lnTo>
                      <a:pt x="123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96" name="Google Shape;996;p20"/>
              <p:cNvSpPr/>
              <p:nvPr/>
            </p:nvSpPr>
            <p:spPr>
              <a:xfrm>
                <a:off x="2547725" y="1017975"/>
                <a:ext cx="1435775" cy="598875"/>
              </a:xfrm>
              <a:custGeom>
                <a:avLst/>
                <a:gdLst/>
                <a:ahLst/>
                <a:cxnLst/>
                <a:rect l="l" t="t" r="r" b="b"/>
                <a:pathLst>
                  <a:path w="57431" h="23955" extrusionOk="0">
                    <a:moveTo>
                      <a:pt x="1" y="0"/>
                    </a:moveTo>
                    <a:lnTo>
                      <a:pt x="1" y="190"/>
                    </a:lnTo>
                    <a:lnTo>
                      <a:pt x="4310" y="190"/>
                    </a:lnTo>
                    <a:lnTo>
                      <a:pt x="5340" y="1172"/>
                    </a:lnTo>
                    <a:lnTo>
                      <a:pt x="5340" y="9854"/>
                    </a:lnTo>
                    <a:lnTo>
                      <a:pt x="19059" y="23922"/>
                    </a:lnTo>
                    <a:lnTo>
                      <a:pt x="19091" y="23954"/>
                    </a:lnTo>
                    <a:lnTo>
                      <a:pt x="57430" y="23954"/>
                    </a:lnTo>
                    <a:lnTo>
                      <a:pt x="57430" y="23764"/>
                    </a:lnTo>
                    <a:lnTo>
                      <a:pt x="19186" y="23764"/>
                    </a:lnTo>
                    <a:lnTo>
                      <a:pt x="5546" y="9775"/>
                    </a:lnTo>
                    <a:lnTo>
                      <a:pt x="5546" y="1093"/>
                    </a:lnTo>
                    <a:lnTo>
                      <a:pt x="43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97" name="Google Shape;997;p20"/>
              <p:cNvSpPr/>
              <p:nvPr/>
            </p:nvSpPr>
            <p:spPr>
              <a:xfrm>
                <a:off x="2442775" y="978350"/>
                <a:ext cx="1540725" cy="613925"/>
              </a:xfrm>
              <a:custGeom>
                <a:avLst/>
                <a:gdLst/>
                <a:ahLst/>
                <a:cxnLst/>
                <a:rect l="l" t="t" r="r" b="b"/>
                <a:pathLst>
                  <a:path w="61629" h="24557" extrusionOk="0">
                    <a:moveTo>
                      <a:pt x="0" y="1"/>
                    </a:moveTo>
                    <a:lnTo>
                      <a:pt x="0" y="191"/>
                    </a:lnTo>
                    <a:lnTo>
                      <a:pt x="9126" y="191"/>
                    </a:lnTo>
                    <a:lnTo>
                      <a:pt x="10330" y="1522"/>
                    </a:lnTo>
                    <a:lnTo>
                      <a:pt x="10330" y="10948"/>
                    </a:lnTo>
                    <a:lnTo>
                      <a:pt x="23733" y="24509"/>
                    </a:lnTo>
                    <a:lnTo>
                      <a:pt x="23780" y="24557"/>
                    </a:lnTo>
                    <a:lnTo>
                      <a:pt x="61628" y="24557"/>
                    </a:lnTo>
                    <a:lnTo>
                      <a:pt x="61628" y="24351"/>
                    </a:lnTo>
                    <a:lnTo>
                      <a:pt x="23859" y="24351"/>
                    </a:lnTo>
                    <a:lnTo>
                      <a:pt x="10536" y="10869"/>
                    </a:lnTo>
                    <a:lnTo>
                      <a:pt x="10536" y="1442"/>
                    </a:lnTo>
                    <a:lnTo>
                      <a:pt x="9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98" name="Google Shape;998;p20"/>
              <p:cNvSpPr/>
              <p:nvPr/>
            </p:nvSpPr>
            <p:spPr>
              <a:xfrm>
                <a:off x="2676850" y="934800"/>
                <a:ext cx="1306650" cy="637675"/>
              </a:xfrm>
              <a:custGeom>
                <a:avLst/>
                <a:gdLst/>
                <a:ahLst/>
                <a:cxnLst/>
                <a:rect l="l" t="t" r="r" b="b"/>
                <a:pathLst>
                  <a:path w="52266" h="25507" extrusionOk="0">
                    <a:moveTo>
                      <a:pt x="143" y="0"/>
                    </a:moveTo>
                    <a:lnTo>
                      <a:pt x="0" y="143"/>
                    </a:lnTo>
                    <a:lnTo>
                      <a:pt x="1965" y="2060"/>
                    </a:lnTo>
                    <a:lnTo>
                      <a:pt x="1965" y="12183"/>
                    </a:lnTo>
                    <a:lnTo>
                      <a:pt x="14845" y="25459"/>
                    </a:lnTo>
                    <a:lnTo>
                      <a:pt x="14892" y="25507"/>
                    </a:lnTo>
                    <a:lnTo>
                      <a:pt x="52265" y="25507"/>
                    </a:lnTo>
                    <a:lnTo>
                      <a:pt x="52265" y="25301"/>
                    </a:lnTo>
                    <a:lnTo>
                      <a:pt x="14972" y="25301"/>
                    </a:lnTo>
                    <a:lnTo>
                      <a:pt x="2155" y="12104"/>
                    </a:lnTo>
                    <a:lnTo>
                      <a:pt x="2155" y="1980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99" name="Google Shape;999;p20"/>
              <p:cNvSpPr/>
              <p:nvPr/>
            </p:nvSpPr>
            <p:spPr>
              <a:xfrm>
                <a:off x="2508525" y="824675"/>
                <a:ext cx="1474975" cy="722850"/>
              </a:xfrm>
              <a:custGeom>
                <a:avLst/>
                <a:gdLst/>
                <a:ahLst/>
                <a:cxnLst/>
                <a:rect l="l" t="t" r="r" b="b"/>
                <a:pathLst>
                  <a:path w="58999" h="28914" extrusionOk="0">
                    <a:moveTo>
                      <a:pt x="3391" y="1"/>
                    </a:moveTo>
                    <a:lnTo>
                      <a:pt x="0" y="3439"/>
                    </a:lnTo>
                    <a:lnTo>
                      <a:pt x="143" y="3565"/>
                    </a:lnTo>
                    <a:lnTo>
                      <a:pt x="3470" y="207"/>
                    </a:lnTo>
                    <a:lnTo>
                      <a:pt x="6337" y="207"/>
                    </a:lnTo>
                    <a:lnTo>
                      <a:pt x="9490" y="3407"/>
                    </a:lnTo>
                    <a:lnTo>
                      <a:pt x="9490" y="16081"/>
                    </a:lnTo>
                    <a:lnTo>
                      <a:pt x="22085" y="28882"/>
                    </a:lnTo>
                    <a:lnTo>
                      <a:pt x="22101" y="28914"/>
                    </a:lnTo>
                    <a:lnTo>
                      <a:pt x="58998" y="28914"/>
                    </a:lnTo>
                    <a:lnTo>
                      <a:pt x="58998" y="28724"/>
                    </a:lnTo>
                    <a:lnTo>
                      <a:pt x="22180" y="28724"/>
                    </a:lnTo>
                    <a:lnTo>
                      <a:pt x="9680" y="16002"/>
                    </a:lnTo>
                    <a:lnTo>
                      <a:pt x="9680" y="3328"/>
                    </a:lnTo>
                    <a:lnTo>
                      <a:pt x="64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00" name="Google Shape;1000;p20"/>
              <p:cNvSpPr/>
              <p:nvPr/>
            </p:nvSpPr>
            <p:spPr>
              <a:xfrm>
                <a:off x="2413850" y="804875"/>
                <a:ext cx="1569650" cy="718100"/>
              </a:xfrm>
              <a:custGeom>
                <a:avLst/>
                <a:gdLst/>
                <a:ahLst/>
                <a:cxnLst/>
                <a:rect l="l" t="t" r="r" b="b"/>
                <a:pathLst>
                  <a:path w="62786" h="28724" extrusionOk="0">
                    <a:moveTo>
                      <a:pt x="7178" y="1"/>
                    </a:moveTo>
                    <a:lnTo>
                      <a:pt x="4738" y="2377"/>
                    </a:lnTo>
                    <a:lnTo>
                      <a:pt x="1" y="2377"/>
                    </a:lnTo>
                    <a:lnTo>
                      <a:pt x="1" y="2583"/>
                    </a:lnTo>
                    <a:lnTo>
                      <a:pt x="4817" y="2583"/>
                    </a:lnTo>
                    <a:lnTo>
                      <a:pt x="7257" y="207"/>
                    </a:lnTo>
                    <a:lnTo>
                      <a:pt x="10901" y="207"/>
                    </a:lnTo>
                    <a:lnTo>
                      <a:pt x="14259" y="3597"/>
                    </a:lnTo>
                    <a:lnTo>
                      <a:pt x="14259" y="16382"/>
                    </a:lnTo>
                    <a:lnTo>
                      <a:pt x="26347" y="28676"/>
                    </a:lnTo>
                    <a:lnTo>
                      <a:pt x="26363" y="28723"/>
                    </a:lnTo>
                    <a:lnTo>
                      <a:pt x="62785" y="28723"/>
                    </a:lnTo>
                    <a:lnTo>
                      <a:pt x="62785" y="28517"/>
                    </a:lnTo>
                    <a:lnTo>
                      <a:pt x="26442" y="28517"/>
                    </a:lnTo>
                    <a:lnTo>
                      <a:pt x="14465" y="16303"/>
                    </a:lnTo>
                    <a:lnTo>
                      <a:pt x="14465" y="3502"/>
                    </a:lnTo>
                    <a:lnTo>
                      <a:pt x="1096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01" name="Google Shape;1001;p20"/>
              <p:cNvSpPr/>
              <p:nvPr/>
            </p:nvSpPr>
            <p:spPr>
              <a:xfrm>
                <a:off x="2946975" y="1316600"/>
                <a:ext cx="1036525" cy="166775"/>
              </a:xfrm>
              <a:custGeom>
                <a:avLst/>
                <a:gdLst/>
                <a:ahLst/>
                <a:cxnLst/>
                <a:rect l="l" t="t" r="r" b="b"/>
                <a:pathLst>
                  <a:path w="41461" h="6671" extrusionOk="0">
                    <a:moveTo>
                      <a:pt x="143" y="0"/>
                    </a:moveTo>
                    <a:lnTo>
                      <a:pt x="0" y="127"/>
                    </a:lnTo>
                    <a:lnTo>
                      <a:pt x="6559" y="6670"/>
                    </a:lnTo>
                    <a:lnTo>
                      <a:pt x="41460" y="6670"/>
                    </a:lnTo>
                    <a:lnTo>
                      <a:pt x="41460" y="6464"/>
                    </a:lnTo>
                    <a:lnTo>
                      <a:pt x="6638" y="6464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02" name="Google Shape;1002;p20"/>
              <p:cNvSpPr/>
              <p:nvPr/>
            </p:nvSpPr>
            <p:spPr>
              <a:xfrm>
                <a:off x="2770325" y="666250"/>
                <a:ext cx="1213175" cy="752550"/>
              </a:xfrm>
              <a:custGeom>
                <a:avLst/>
                <a:gdLst/>
                <a:ahLst/>
                <a:cxnLst/>
                <a:rect l="l" t="t" r="r" b="b"/>
                <a:pathLst>
                  <a:path w="48527" h="30102" extrusionOk="0">
                    <a:moveTo>
                      <a:pt x="0" y="1"/>
                    </a:moveTo>
                    <a:lnTo>
                      <a:pt x="0" y="2979"/>
                    </a:lnTo>
                    <a:lnTo>
                      <a:pt x="2377" y="5292"/>
                    </a:lnTo>
                    <a:lnTo>
                      <a:pt x="2377" y="19725"/>
                    </a:lnTo>
                    <a:lnTo>
                      <a:pt x="13039" y="30102"/>
                    </a:lnTo>
                    <a:lnTo>
                      <a:pt x="48526" y="30102"/>
                    </a:lnTo>
                    <a:lnTo>
                      <a:pt x="48526" y="29912"/>
                    </a:lnTo>
                    <a:lnTo>
                      <a:pt x="13118" y="29912"/>
                    </a:lnTo>
                    <a:lnTo>
                      <a:pt x="2583" y="19630"/>
                    </a:lnTo>
                    <a:lnTo>
                      <a:pt x="2583" y="5213"/>
                    </a:lnTo>
                    <a:lnTo>
                      <a:pt x="206" y="2900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03" name="Google Shape;1003;p20"/>
              <p:cNvSpPr/>
              <p:nvPr/>
            </p:nvSpPr>
            <p:spPr>
              <a:xfrm>
                <a:off x="2864575" y="798150"/>
                <a:ext cx="1118925" cy="606000"/>
              </a:xfrm>
              <a:custGeom>
                <a:avLst/>
                <a:gdLst/>
                <a:ahLst/>
                <a:cxnLst/>
                <a:rect l="l" t="t" r="r" b="b"/>
                <a:pathLst>
                  <a:path w="44757" h="24240" extrusionOk="0">
                    <a:moveTo>
                      <a:pt x="1" y="0"/>
                    </a:moveTo>
                    <a:lnTo>
                      <a:pt x="1" y="14132"/>
                    </a:lnTo>
                    <a:lnTo>
                      <a:pt x="10140" y="24240"/>
                    </a:lnTo>
                    <a:lnTo>
                      <a:pt x="44756" y="24240"/>
                    </a:lnTo>
                    <a:lnTo>
                      <a:pt x="44756" y="24034"/>
                    </a:lnTo>
                    <a:lnTo>
                      <a:pt x="10219" y="24034"/>
                    </a:lnTo>
                    <a:lnTo>
                      <a:pt x="191" y="14053"/>
                    </a:lnTo>
                    <a:lnTo>
                      <a:pt x="19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04" name="Google Shape;1004;p20"/>
              <p:cNvSpPr/>
              <p:nvPr/>
            </p:nvSpPr>
            <p:spPr>
              <a:xfrm>
                <a:off x="2857050" y="695175"/>
                <a:ext cx="1126450" cy="684025"/>
              </a:xfrm>
              <a:custGeom>
                <a:avLst/>
                <a:gdLst/>
                <a:ahLst/>
                <a:cxnLst/>
                <a:rect l="l" t="t" r="r" b="b"/>
                <a:pathLst>
                  <a:path w="45058" h="27361" extrusionOk="0">
                    <a:moveTo>
                      <a:pt x="143" y="0"/>
                    </a:moveTo>
                    <a:lnTo>
                      <a:pt x="1" y="143"/>
                    </a:lnTo>
                    <a:lnTo>
                      <a:pt x="1680" y="1901"/>
                    </a:lnTo>
                    <a:lnTo>
                      <a:pt x="1680" y="17760"/>
                    </a:lnTo>
                    <a:lnTo>
                      <a:pt x="11503" y="27361"/>
                    </a:lnTo>
                    <a:lnTo>
                      <a:pt x="45057" y="27361"/>
                    </a:lnTo>
                    <a:lnTo>
                      <a:pt x="45057" y="27170"/>
                    </a:lnTo>
                    <a:lnTo>
                      <a:pt x="11582" y="27170"/>
                    </a:lnTo>
                    <a:lnTo>
                      <a:pt x="1886" y="17681"/>
                    </a:lnTo>
                    <a:lnTo>
                      <a:pt x="1886" y="1822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05" name="Google Shape;1005;p20"/>
              <p:cNvSpPr/>
              <p:nvPr/>
            </p:nvSpPr>
            <p:spPr>
              <a:xfrm>
                <a:off x="2567525" y="596950"/>
                <a:ext cx="1415975" cy="728000"/>
              </a:xfrm>
              <a:custGeom>
                <a:avLst/>
                <a:gdLst/>
                <a:ahLst/>
                <a:cxnLst/>
                <a:rect l="l" t="t" r="r" b="b"/>
                <a:pathLst>
                  <a:path w="56639" h="29120" extrusionOk="0">
                    <a:moveTo>
                      <a:pt x="1" y="0"/>
                    </a:moveTo>
                    <a:lnTo>
                      <a:pt x="1" y="206"/>
                    </a:lnTo>
                    <a:lnTo>
                      <a:pt x="12247" y="206"/>
                    </a:lnTo>
                    <a:lnTo>
                      <a:pt x="15241" y="3296"/>
                    </a:lnTo>
                    <a:lnTo>
                      <a:pt x="15241" y="20279"/>
                    </a:lnTo>
                    <a:lnTo>
                      <a:pt x="24256" y="29119"/>
                    </a:lnTo>
                    <a:lnTo>
                      <a:pt x="56638" y="29119"/>
                    </a:lnTo>
                    <a:lnTo>
                      <a:pt x="56638" y="28913"/>
                    </a:lnTo>
                    <a:lnTo>
                      <a:pt x="24335" y="28913"/>
                    </a:lnTo>
                    <a:lnTo>
                      <a:pt x="15447" y="20200"/>
                    </a:lnTo>
                    <a:lnTo>
                      <a:pt x="15447" y="3216"/>
                    </a:lnTo>
                    <a:lnTo>
                      <a:pt x="123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06" name="Google Shape;1006;p20"/>
              <p:cNvSpPr/>
              <p:nvPr/>
            </p:nvSpPr>
            <p:spPr>
              <a:xfrm>
                <a:off x="2357225" y="1123325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28" y="0"/>
                      <a:pt x="1" y="412"/>
                      <a:pt x="1" y="935"/>
                    </a:cubicBezTo>
                    <a:cubicBezTo>
                      <a:pt x="1" y="1442"/>
                      <a:pt x="428" y="1854"/>
                      <a:pt x="935" y="1854"/>
                    </a:cubicBezTo>
                    <a:cubicBezTo>
                      <a:pt x="1458" y="1854"/>
                      <a:pt x="1870" y="1442"/>
                      <a:pt x="1870" y="935"/>
                    </a:cubicBezTo>
                    <a:cubicBezTo>
                      <a:pt x="1870" y="412"/>
                      <a:pt x="1458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07" name="Google Shape;1007;p20"/>
              <p:cNvSpPr/>
              <p:nvPr/>
            </p:nvSpPr>
            <p:spPr>
              <a:xfrm>
                <a:off x="2748525" y="63337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6" y="1"/>
                    </a:moveTo>
                    <a:cubicBezTo>
                      <a:pt x="413" y="1"/>
                      <a:pt x="1" y="413"/>
                      <a:pt x="1" y="920"/>
                    </a:cubicBezTo>
                    <a:cubicBezTo>
                      <a:pt x="1" y="1443"/>
                      <a:pt x="413" y="1854"/>
                      <a:pt x="936" y="1854"/>
                    </a:cubicBezTo>
                    <a:cubicBezTo>
                      <a:pt x="1443" y="1854"/>
                      <a:pt x="1870" y="1443"/>
                      <a:pt x="1870" y="920"/>
                    </a:cubicBezTo>
                    <a:cubicBezTo>
                      <a:pt x="1870" y="413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08" name="Google Shape;1008;p20"/>
              <p:cNvSpPr/>
              <p:nvPr/>
            </p:nvSpPr>
            <p:spPr>
              <a:xfrm>
                <a:off x="2842800" y="682900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19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19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09" name="Google Shape;1009;p20"/>
              <p:cNvSpPr/>
              <p:nvPr/>
            </p:nvSpPr>
            <p:spPr>
              <a:xfrm>
                <a:off x="2530700" y="114827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2" y="0"/>
                      <a:pt x="1" y="412"/>
                      <a:pt x="1" y="919"/>
                    </a:cubicBezTo>
                    <a:cubicBezTo>
                      <a:pt x="1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0" name="Google Shape;1010;p20"/>
              <p:cNvSpPr/>
              <p:nvPr/>
            </p:nvSpPr>
            <p:spPr>
              <a:xfrm>
                <a:off x="2916875" y="1286900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69" y="1442"/>
                      <a:pt x="1869" y="919"/>
                    </a:cubicBezTo>
                    <a:cubicBezTo>
                      <a:pt x="1869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1" name="Google Shape;1011;p20"/>
              <p:cNvSpPr/>
              <p:nvPr/>
            </p:nvSpPr>
            <p:spPr>
              <a:xfrm>
                <a:off x="2280775" y="10314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1" y="207"/>
                    </a:moveTo>
                    <a:cubicBezTo>
                      <a:pt x="1490" y="207"/>
                      <a:pt x="1854" y="587"/>
                      <a:pt x="1854" y="1046"/>
                    </a:cubicBezTo>
                    <a:cubicBezTo>
                      <a:pt x="1854" y="1506"/>
                      <a:pt x="1490" y="1870"/>
                      <a:pt x="1031" y="1870"/>
                    </a:cubicBezTo>
                    <a:cubicBezTo>
                      <a:pt x="571" y="1870"/>
                      <a:pt x="191" y="1506"/>
                      <a:pt x="191" y="1046"/>
                    </a:cubicBezTo>
                    <a:cubicBezTo>
                      <a:pt x="191" y="587"/>
                      <a:pt x="571" y="207"/>
                      <a:pt x="1031" y="207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01" y="2060"/>
                      <a:pt x="2060" y="1601"/>
                      <a:pt x="2060" y="1030"/>
                    </a:cubicBezTo>
                    <a:cubicBezTo>
                      <a:pt x="2060" y="444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2" name="Google Shape;1012;p20"/>
              <p:cNvSpPr/>
              <p:nvPr/>
            </p:nvSpPr>
            <p:spPr>
              <a:xfrm>
                <a:off x="2364750" y="842900"/>
                <a:ext cx="51525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77" extrusionOk="0">
                    <a:moveTo>
                      <a:pt x="1030" y="222"/>
                    </a:moveTo>
                    <a:cubicBezTo>
                      <a:pt x="1490" y="222"/>
                      <a:pt x="1870" y="603"/>
                      <a:pt x="1870" y="1062"/>
                    </a:cubicBezTo>
                    <a:cubicBezTo>
                      <a:pt x="1870" y="1506"/>
                      <a:pt x="1490" y="1886"/>
                      <a:pt x="1030" y="1886"/>
                    </a:cubicBezTo>
                    <a:cubicBezTo>
                      <a:pt x="587" y="1886"/>
                      <a:pt x="206" y="1522"/>
                      <a:pt x="206" y="1062"/>
                    </a:cubicBezTo>
                    <a:cubicBezTo>
                      <a:pt x="206" y="603"/>
                      <a:pt x="587" y="222"/>
                      <a:pt x="1030" y="222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92"/>
                      <a:pt x="1" y="1046"/>
                    </a:cubicBezTo>
                    <a:cubicBezTo>
                      <a:pt x="1" y="1617"/>
                      <a:pt x="476" y="2076"/>
                      <a:pt x="1030" y="2076"/>
                    </a:cubicBezTo>
                    <a:cubicBezTo>
                      <a:pt x="1616" y="2076"/>
                      <a:pt x="2060" y="1617"/>
                      <a:pt x="2060" y="1046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3" name="Google Shape;1013;p20"/>
              <p:cNvSpPr/>
              <p:nvPr/>
            </p:nvSpPr>
            <p:spPr>
              <a:xfrm>
                <a:off x="2468925" y="9027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07"/>
                    </a:moveTo>
                    <a:cubicBezTo>
                      <a:pt x="1489" y="207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0" y="1870"/>
                      <a:pt x="190" y="1506"/>
                      <a:pt x="190" y="1046"/>
                    </a:cubicBezTo>
                    <a:cubicBezTo>
                      <a:pt x="190" y="587"/>
                      <a:pt x="570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601"/>
                      <a:pt x="2060" y="1031"/>
                    </a:cubicBezTo>
                    <a:cubicBezTo>
                      <a:pt x="2060" y="444"/>
                      <a:pt x="1584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4" name="Google Shape;1014;p20"/>
              <p:cNvSpPr/>
              <p:nvPr/>
            </p:nvSpPr>
            <p:spPr>
              <a:xfrm>
                <a:off x="2637250" y="8928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07"/>
                    </a:moveTo>
                    <a:cubicBezTo>
                      <a:pt x="1489" y="207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1" y="1870"/>
                      <a:pt x="190" y="1506"/>
                      <a:pt x="190" y="1046"/>
                    </a:cubicBezTo>
                    <a:cubicBezTo>
                      <a:pt x="190" y="587"/>
                      <a:pt x="571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601"/>
                      <a:pt x="2060" y="1031"/>
                    </a:cubicBezTo>
                    <a:cubicBezTo>
                      <a:pt x="2060" y="444"/>
                      <a:pt x="1600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5" name="Google Shape;1015;p20"/>
              <p:cNvSpPr/>
              <p:nvPr/>
            </p:nvSpPr>
            <p:spPr>
              <a:xfrm>
                <a:off x="2394450" y="9522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206"/>
                    </a:moveTo>
                    <a:cubicBezTo>
                      <a:pt x="1490" y="206"/>
                      <a:pt x="1870" y="586"/>
                      <a:pt x="1870" y="1046"/>
                    </a:cubicBezTo>
                    <a:cubicBezTo>
                      <a:pt x="1870" y="1489"/>
                      <a:pt x="1490" y="1870"/>
                      <a:pt x="1030" y="1870"/>
                    </a:cubicBezTo>
                    <a:cubicBezTo>
                      <a:pt x="587" y="1870"/>
                      <a:pt x="207" y="1505"/>
                      <a:pt x="207" y="1046"/>
                    </a:cubicBezTo>
                    <a:cubicBezTo>
                      <a:pt x="207" y="586"/>
                      <a:pt x="587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75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17" y="2060"/>
                      <a:pt x="2060" y="1600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6" name="Google Shape;1016;p20"/>
              <p:cNvSpPr/>
              <p:nvPr/>
            </p:nvSpPr>
            <p:spPr>
              <a:xfrm>
                <a:off x="2498625" y="99182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206"/>
                    </a:moveTo>
                    <a:cubicBezTo>
                      <a:pt x="1489" y="206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1" y="1870"/>
                      <a:pt x="190" y="1506"/>
                      <a:pt x="190" y="1046"/>
                    </a:cubicBezTo>
                    <a:cubicBezTo>
                      <a:pt x="190" y="587"/>
                      <a:pt x="571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6"/>
                      <a:pt x="0" y="1030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600" y="2060"/>
                      <a:pt x="2060" y="1601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7" name="Google Shape;1017;p20"/>
              <p:cNvSpPr/>
              <p:nvPr/>
            </p:nvSpPr>
            <p:spPr>
              <a:xfrm>
                <a:off x="2840025" y="7490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0" y="223"/>
                    </a:moveTo>
                    <a:cubicBezTo>
                      <a:pt x="1490" y="223"/>
                      <a:pt x="1870" y="603"/>
                      <a:pt x="1870" y="1047"/>
                    </a:cubicBezTo>
                    <a:cubicBezTo>
                      <a:pt x="1870" y="1506"/>
                      <a:pt x="1490" y="1886"/>
                      <a:pt x="1030" y="1886"/>
                    </a:cubicBezTo>
                    <a:cubicBezTo>
                      <a:pt x="587" y="1886"/>
                      <a:pt x="207" y="1506"/>
                      <a:pt x="207" y="1047"/>
                    </a:cubicBezTo>
                    <a:cubicBezTo>
                      <a:pt x="207" y="603"/>
                      <a:pt x="587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76" y="2060"/>
                      <a:pt x="1030" y="2060"/>
                    </a:cubicBezTo>
                    <a:cubicBezTo>
                      <a:pt x="1617" y="2060"/>
                      <a:pt x="2060" y="1601"/>
                      <a:pt x="2060" y="1031"/>
                    </a:cubicBezTo>
                    <a:cubicBezTo>
                      <a:pt x="2060" y="460"/>
                      <a:pt x="1601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8" name="Google Shape;1018;p20"/>
              <p:cNvSpPr/>
              <p:nvPr/>
            </p:nvSpPr>
            <p:spPr>
              <a:xfrm>
                <a:off x="2518425" y="5708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23"/>
                    </a:moveTo>
                    <a:cubicBezTo>
                      <a:pt x="1490" y="223"/>
                      <a:pt x="1854" y="603"/>
                      <a:pt x="1854" y="1046"/>
                    </a:cubicBezTo>
                    <a:cubicBezTo>
                      <a:pt x="1854" y="1506"/>
                      <a:pt x="1490" y="1886"/>
                      <a:pt x="1030" y="1886"/>
                    </a:cubicBezTo>
                    <a:cubicBezTo>
                      <a:pt x="571" y="1886"/>
                      <a:pt x="191" y="1506"/>
                      <a:pt x="191" y="1046"/>
                    </a:cubicBezTo>
                    <a:cubicBezTo>
                      <a:pt x="191" y="603"/>
                      <a:pt x="571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601" y="2060"/>
                      <a:pt x="2060" y="1601"/>
                      <a:pt x="2060" y="1031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1019" name="Google Shape;1019;p20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86000" y="2324488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20" name="Google Shape;1020;p20"/>
          <p:cNvGrpSpPr/>
          <p:nvPr/>
        </p:nvGrpSpPr>
        <p:grpSpPr>
          <a:xfrm>
            <a:off x="3676700" y="3753121"/>
            <a:ext cx="1627077" cy="3154461"/>
            <a:chOff x="3676700" y="3124942"/>
            <a:chExt cx="1627077" cy="3154461"/>
          </a:xfrm>
        </p:grpSpPr>
        <p:grpSp>
          <p:nvGrpSpPr>
            <p:cNvPr id="1021" name="Google Shape;1021;p20"/>
            <p:cNvGrpSpPr/>
            <p:nvPr/>
          </p:nvGrpSpPr>
          <p:grpSpPr>
            <a:xfrm flipH="1">
              <a:off x="4262562" y="3707759"/>
              <a:ext cx="1041216" cy="2571644"/>
              <a:chOff x="4709050" y="974800"/>
              <a:chExt cx="684425" cy="1690425"/>
            </a:xfrm>
          </p:grpSpPr>
          <p:sp>
            <p:nvSpPr>
              <p:cNvPr id="1022" name="Google Shape;1022;p20"/>
              <p:cNvSpPr/>
              <p:nvPr/>
            </p:nvSpPr>
            <p:spPr>
              <a:xfrm>
                <a:off x="4909450" y="1554625"/>
                <a:ext cx="445600" cy="869400"/>
              </a:xfrm>
              <a:custGeom>
                <a:avLst/>
                <a:gdLst/>
                <a:ahLst/>
                <a:cxnLst/>
                <a:rect l="l" t="t" r="r" b="b"/>
                <a:pathLst>
                  <a:path w="17824" h="34776" extrusionOk="0">
                    <a:moveTo>
                      <a:pt x="16303" y="1"/>
                    </a:moveTo>
                    <a:lnTo>
                      <a:pt x="13832" y="2377"/>
                    </a:lnTo>
                    <a:lnTo>
                      <a:pt x="9887" y="2377"/>
                    </a:lnTo>
                    <a:lnTo>
                      <a:pt x="8524" y="3645"/>
                    </a:lnTo>
                    <a:lnTo>
                      <a:pt x="8524" y="6829"/>
                    </a:lnTo>
                    <a:lnTo>
                      <a:pt x="7336" y="8001"/>
                    </a:lnTo>
                    <a:lnTo>
                      <a:pt x="7336" y="13895"/>
                    </a:lnTo>
                    <a:lnTo>
                      <a:pt x="48" y="21246"/>
                    </a:lnTo>
                    <a:lnTo>
                      <a:pt x="1" y="21262"/>
                    </a:lnTo>
                    <a:lnTo>
                      <a:pt x="1" y="29405"/>
                    </a:lnTo>
                    <a:lnTo>
                      <a:pt x="2583" y="31908"/>
                    </a:lnTo>
                    <a:lnTo>
                      <a:pt x="2583" y="34775"/>
                    </a:lnTo>
                    <a:lnTo>
                      <a:pt x="2773" y="34775"/>
                    </a:lnTo>
                    <a:lnTo>
                      <a:pt x="2773" y="31829"/>
                    </a:lnTo>
                    <a:lnTo>
                      <a:pt x="207" y="29325"/>
                    </a:lnTo>
                    <a:lnTo>
                      <a:pt x="207" y="21341"/>
                    </a:lnTo>
                    <a:lnTo>
                      <a:pt x="7526" y="13974"/>
                    </a:lnTo>
                    <a:lnTo>
                      <a:pt x="7526" y="8081"/>
                    </a:lnTo>
                    <a:lnTo>
                      <a:pt x="8714" y="6908"/>
                    </a:lnTo>
                    <a:lnTo>
                      <a:pt x="8714" y="3740"/>
                    </a:lnTo>
                    <a:lnTo>
                      <a:pt x="9966" y="2567"/>
                    </a:lnTo>
                    <a:lnTo>
                      <a:pt x="13911" y="2567"/>
                    </a:lnTo>
                    <a:lnTo>
                      <a:pt x="16382" y="191"/>
                    </a:lnTo>
                    <a:lnTo>
                      <a:pt x="17824" y="191"/>
                    </a:lnTo>
                    <a:lnTo>
                      <a:pt x="178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3" name="Google Shape;1023;p20"/>
              <p:cNvSpPr/>
              <p:nvPr/>
            </p:nvSpPr>
            <p:spPr>
              <a:xfrm>
                <a:off x="5210875" y="1019950"/>
                <a:ext cx="139425" cy="359250"/>
              </a:xfrm>
              <a:custGeom>
                <a:avLst/>
                <a:gdLst/>
                <a:ahLst/>
                <a:cxnLst/>
                <a:rect l="l" t="t" r="r" b="b"/>
                <a:pathLst>
                  <a:path w="5577" h="14370" extrusionOk="0">
                    <a:moveTo>
                      <a:pt x="2994" y="0"/>
                    </a:moveTo>
                    <a:lnTo>
                      <a:pt x="2994" y="1426"/>
                    </a:lnTo>
                    <a:lnTo>
                      <a:pt x="5371" y="3977"/>
                    </a:lnTo>
                    <a:lnTo>
                      <a:pt x="5371" y="6290"/>
                    </a:lnTo>
                    <a:lnTo>
                      <a:pt x="4579" y="7240"/>
                    </a:lnTo>
                    <a:lnTo>
                      <a:pt x="4579" y="11280"/>
                    </a:lnTo>
                    <a:lnTo>
                      <a:pt x="3153" y="12864"/>
                    </a:lnTo>
                    <a:lnTo>
                      <a:pt x="1378" y="12864"/>
                    </a:lnTo>
                    <a:lnTo>
                      <a:pt x="0" y="14243"/>
                    </a:lnTo>
                    <a:lnTo>
                      <a:pt x="143" y="14370"/>
                    </a:lnTo>
                    <a:lnTo>
                      <a:pt x="1458" y="13070"/>
                    </a:lnTo>
                    <a:lnTo>
                      <a:pt x="3264" y="13070"/>
                    </a:lnTo>
                    <a:lnTo>
                      <a:pt x="4785" y="11359"/>
                    </a:lnTo>
                    <a:lnTo>
                      <a:pt x="4785" y="7320"/>
                    </a:lnTo>
                    <a:lnTo>
                      <a:pt x="5577" y="6369"/>
                    </a:lnTo>
                    <a:lnTo>
                      <a:pt x="5577" y="3898"/>
                    </a:lnTo>
                    <a:lnTo>
                      <a:pt x="3200" y="1363"/>
                    </a:lnTo>
                    <a:lnTo>
                      <a:pt x="320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4" name="Google Shape;1024;p20"/>
              <p:cNvSpPr/>
              <p:nvPr/>
            </p:nvSpPr>
            <p:spPr>
              <a:xfrm>
                <a:off x="4850050" y="1150250"/>
                <a:ext cx="460650" cy="1218325"/>
              </a:xfrm>
              <a:custGeom>
                <a:avLst/>
                <a:gdLst/>
                <a:ahLst/>
                <a:cxnLst/>
                <a:rect l="l" t="t" r="r" b="b"/>
                <a:pathLst>
                  <a:path w="18426" h="48733" extrusionOk="0">
                    <a:moveTo>
                      <a:pt x="17031" y="0"/>
                    </a:moveTo>
                    <a:lnTo>
                      <a:pt x="17031" y="919"/>
                    </a:lnTo>
                    <a:lnTo>
                      <a:pt x="18220" y="2187"/>
                    </a:lnTo>
                    <a:lnTo>
                      <a:pt x="18220" y="5593"/>
                    </a:lnTo>
                    <a:lnTo>
                      <a:pt x="17111" y="6860"/>
                    </a:lnTo>
                    <a:lnTo>
                      <a:pt x="15194" y="6860"/>
                    </a:lnTo>
                    <a:lnTo>
                      <a:pt x="12358" y="9633"/>
                    </a:lnTo>
                    <a:lnTo>
                      <a:pt x="10124" y="9633"/>
                    </a:lnTo>
                    <a:lnTo>
                      <a:pt x="6940" y="12754"/>
                    </a:lnTo>
                    <a:lnTo>
                      <a:pt x="6940" y="30941"/>
                    </a:lnTo>
                    <a:lnTo>
                      <a:pt x="1" y="37643"/>
                    </a:lnTo>
                    <a:lnTo>
                      <a:pt x="1" y="45706"/>
                    </a:lnTo>
                    <a:lnTo>
                      <a:pt x="2900" y="48685"/>
                    </a:lnTo>
                    <a:lnTo>
                      <a:pt x="4357" y="48732"/>
                    </a:lnTo>
                    <a:lnTo>
                      <a:pt x="1189" y="45627"/>
                    </a:lnTo>
                    <a:lnTo>
                      <a:pt x="1189" y="37722"/>
                    </a:lnTo>
                    <a:lnTo>
                      <a:pt x="7922" y="31020"/>
                    </a:lnTo>
                    <a:lnTo>
                      <a:pt x="7922" y="13182"/>
                    </a:lnTo>
                    <a:lnTo>
                      <a:pt x="8952" y="12215"/>
                    </a:lnTo>
                    <a:lnTo>
                      <a:pt x="10900" y="12215"/>
                    </a:lnTo>
                    <a:lnTo>
                      <a:pt x="10900" y="12009"/>
                    </a:lnTo>
                    <a:lnTo>
                      <a:pt x="8872" y="12009"/>
                    </a:lnTo>
                    <a:lnTo>
                      <a:pt x="7732" y="13086"/>
                    </a:lnTo>
                    <a:lnTo>
                      <a:pt x="7732" y="30941"/>
                    </a:lnTo>
                    <a:lnTo>
                      <a:pt x="999" y="37643"/>
                    </a:lnTo>
                    <a:lnTo>
                      <a:pt x="999" y="45706"/>
                    </a:lnTo>
                    <a:lnTo>
                      <a:pt x="3866" y="48526"/>
                    </a:lnTo>
                    <a:lnTo>
                      <a:pt x="2995" y="48495"/>
                    </a:lnTo>
                    <a:lnTo>
                      <a:pt x="207" y="45627"/>
                    </a:lnTo>
                    <a:lnTo>
                      <a:pt x="207" y="37722"/>
                    </a:lnTo>
                    <a:lnTo>
                      <a:pt x="7130" y="31020"/>
                    </a:lnTo>
                    <a:lnTo>
                      <a:pt x="7130" y="12833"/>
                    </a:lnTo>
                    <a:lnTo>
                      <a:pt x="10203" y="9839"/>
                    </a:lnTo>
                    <a:lnTo>
                      <a:pt x="12437" y="9839"/>
                    </a:lnTo>
                    <a:lnTo>
                      <a:pt x="15273" y="7066"/>
                    </a:lnTo>
                    <a:lnTo>
                      <a:pt x="17221" y="7066"/>
                    </a:lnTo>
                    <a:lnTo>
                      <a:pt x="18425" y="5672"/>
                    </a:lnTo>
                    <a:lnTo>
                      <a:pt x="18425" y="2108"/>
                    </a:lnTo>
                    <a:lnTo>
                      <a:pt x="17237" y="840"/>
                    </a:lnTo>
                    <a:lnTo>
                      <a:pt x="172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5" name="Google Shape;1025;p20"/>
              <p:cNvSpPr/>
              <p:nvPr/>
            </p:nvSpPr>
            <p:spPr>
              <a:xfrm>
                <a:off x="4830250" y="1265900"/>
                <a:ext cx="383425" cy="1145050"/>
              </a:xfrm>
              <a:custGeom>
                <a:avLst/>
                <a:gdLst/>
                <a:ahLst/>
                <a:cxnLst/>
                <a:rect l="l" t="t" r="r" b="b"/>
                <a:pathLst>
                  <a:path w="15337" h="45802" extrusionOk="0">
                    <a:moveTo>
                      <a:pt x="15193" y="1"/>
                    </a:moveTo>
                    <a:lnTo>
                      <a:pt x="12041" y="3232"/>
                    </a:lnTo>
                    <a:lnTo>
                      <a:pt x="5529" y="3232"/>
                    </a:lnTo>
                    <a:lnTo>
                      <a:pt x="4563" y="4199"/>
                    </a:lnTo>
                    <a:lnTo>
                      <a:pt x="4563" y="8080"/>
                    </a:lnTo>
                    <a:lnTo>
                      <a:pt x="6939" y="10441"/>
                    </a:lnTo>
                    <a:lnTo>
                      <a:pt x="6939" y="25903"/>
                    </a:lnTo>
                    <a:lnTo>
                      <a:pt x="0" y="32731"/>
                    </a:lnTo>
                    <a:lnTo>
                      <a:pt x="0" y="43980"/>
                    </a:lnTo>
                    <a:lnTo>
                      <a:pt x="1806" y="45801"/>
                    </a:lnTo>
                    <a:lnTo>
                      <a:pt x="1949" y="45675"/>
                    </a:lnTo>
                    <a:lnTo>
                      <a:pt x="206" y="43900"/>
                    </a:lnTo>
                    <a:lnTo>
                      <a:pt x="206" y="32811"/>
                    </a:lnTo>
                    <a:lnTo>
                      <a:pt x="7130" y="25982"/>
                    </a:lnTo>
                    <a:lnTo>
                      <a:pt x="7130" y="10362"/>
                    </a:lnTo>
                    <a:lnTo>
                      <a:pt x="4753" y="8001"/>
                    </a:lnTo>
                    <a:lnTo>
                      <a:pt x="4753" y="4278"/>
                    </a:lnTo>
                    <a:lnTo>
                      <a:pt x="5609" y="3423"/>
                    </a:lnTo>
                    <a:lnTo>
                      <a:pt x="12120" y="3423"/>
                    </a:lnTo>
                    <a:lnTo>
                      <a:pt x="15336" y="143"/>
                    </a:lnTo>
                    <a:lnTo>
                      <a:pt x="1519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6" name="Google Shape;1026;p20"/>
              <p:cNvSpPr/>
              <p:nvPr/>
            </p:nvSpPr>
            <p:spPr>
              <a:xfrm>
                <a:off x="4810450" y="1204500"/>
                <a:ext cx="386175" cy="1412000"/>
              </a:xfrm>
              <a:custGeom>
                <a:avLst/>
                <a:gdLst/>
                <a:ahLst/>
                <a:cxnLst/>
                <a:rect l="l" t="t" r="r" b="b"/>
                <a:pathLst>
                  <a:path w="15447" h="56480" extrusionOk="0">
                    <a:moveTo>
                      <a:pt x="15257" y="1"/>
                    </a:moveTo>
                    <a:lnTo>
                      <a:pt x="15257" y="1649"/>
                    </a:lnTo>
                    <a:lnTo>
                      <a:pt x="11993" y="4896"/>
                    </a:lnTo>
                    <a:lnTo>
                      <a:pt x="5498" y="4896"/>
                    </a:lnTo>
                    <a:lnTo>
                      <a:pt x="4357" y="5831"/>
                    </a:lnTo>
                    <a:lnTo>
                      <a:pt x="4357" y="11107"/>
                    </a:lnTo>
                    <a:lnTo>
                      <a:pt x="6733" y="13451"/>
                    </a:lnTo>
                    <a:lnTo>
                      <a:pt x="6733" y="27805"/>
                    </a:lnTo>
                    <a:lnTo>
                      <a:pt x="0" y="34633"/>
                    </a:lnTo>
                    <a:lnTo>
                      <a:pt x="0" y="56480"/>
                    </a:lnTo>
                    <a:lnTo>
                      <a:pt x="206" y="56480"/>
                    </a:lnTo>
                    <a:lnTo>
                      <a:pt x="206" y="34712"/>
                    </a:lnTo>
                    <a:lnTo>
                      <a:pt x="6939" y="27884"/>
                    </a:lnTo>
                    <a:lnTo>
                      <a:pt x="6939" y="13372"/>
                    </a:lnTo>
                    <a:lnTo>
                      <a:pt x="4563" y="11012"/>
                    </a:lnTo>
                    <a:lnTo>
                      <a:pt x="4563" y="5910"/>
                    </a:lnTo>
                    <a:lnTo>
                      <a:pt x="5577" y="5086"/>
                    </a:lnTo>
                    <a:lnTo>
                      <a:pt x="12056" y="5086"/>
                    </a:lnTo>
                    <a:lnTo>
                      <a:pt x="15447" y="1728"/>
                    </a:lnTo>
                    <a:lnTo>
                      <a:pt x="1544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7" name="Google Shape;1027;p20"/>
              <p:cNvSpPr/>
              <p:nvPr/>
            </p:nvSpPr>
            <p:spPr>
              <a:xfrm>
                <a:off x="4746675" y="1534825"/>
                <a:ext cx="192525" cy="533125"/>
              </a:xfrm>
              <a:custGeom>
                <a:avLst/>
                <a:gdLst/>
                <a:ahLst/>
                <a:cxnLst/>
                <a:rect l="l" t="t" r="r" b="b"/>
                <a:pathLst>
                  <a:path w="7701" h="21325" extrusionOk="0">
                    <a:moveTo>
                      <a:pt x="6322" y="1"/>
                    </a:moveTo>
                    <a:lnTo>
                      <a:pt x="6322" y="5482"/>
                    </a:lnTo>
                    <a:lnTo>
                      <a:pt x="5435" y="6670"/>
                    </a:lnTo>
                    <a:lnTo>
                      <a:pt x="5593" y="6797"/>
                    </a:lnTo>
                    <a:lnTo>
                      <a:pt x="6512" y="5546"/>
                    </a:lnTo>
                    <a:lnTo>
                      <a:pt x="6512" y="460"/>
                    </a:lnTo>
                    <a:lnTo>
                      <a:pt x="7510" y="1363"/>
                    </a:lnTo>
                    <a:lnTo>
                      <a:pt x="7510" y="7637"/>
                    </a:lnTo>
                    <a:lnTo>
                      <a:pt x="5530" y="9665"/>
                    </a:lnTo>
                    <a:lnTo>
                      <a:pt x="5530" y="11090"/>
                    </a:lnTo>
                    <a:lnTo>
                      <a:pt x="6322" y="11978"/>
                    </a:lnTo>
                    <a:lnTo>
                      <a:pt x="6322" y="14592"/>
                    </a:lnTo>
                    <a:lnTo>
                      <a:pt x="1" y="21182"/>
                    </a:lnTo>
                    <a:lnTo>
                      <a:pt x="159" y="21325"/>
                    </a:lnTo>
                    <a:lnTo>
                      <a:pt x="6512" y="14671"/>
                    </a:lnTo>
                    <a:lnTo>
                      <a:pt x="6512" y="11914"/>
                    </a:lnTo>
                    <a:lnTo>
                      <a:pt x="5720" y="11011"/>
                    </a:lnTo>
                    <a:lnTo>
                      <a:pt x="5720" y="9760"/>
                    </a:lnTo>
                    <a:lnTo>
                      <a:pt x="7700" y="7716"/>
                    </a:lnTo>
                    <a:lnTo>
                      <a:pt x="7700" y="1284"/>
                    </a:lnTo>
                    <a:lnTo>
                      <a:pt x="63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8" name="Google Shape;1028;p20"/>
              <p:cNvSpPr/>
              <p:nvPr/>
            </p:nvSpPr>
            <p:spPr>
              <a:xfrm>
                <a:off x="4780750" y="1797025"/>
                <a:ext cx="168350" cy="692350"/>
              </a:xfrm>
              <a:custGeom>
                <a:avLst/>
                <a:gdLst/>
                <a:ahLst/>
                <a:cxnLst/>
                <a:rect l="l" t="t" r="r" b="b"/>
                <a:pathLst>
                  <a:path w="6734" h="27694" extrusionOk="0">
                    <a:moveTo>
                      <a:pt x="6543" y="0"/>
                    </a:moveTo>
                    <a:lnTo>
                      <a:pt x="6543" y="4040"/>
                    </a:lnTo>
                    <a:lnTo>
                      <a:pt x="0" y="10663"/>
                    </a:lnTo>
                    <a:lnTo>
                      <a:pt x="0" y="27693"/>
                    </a:lnTo>
                    <a:lnTo>
                      <a:pt x="206" y="27693"/>
                    </a:lnTo>
                    <a:lnTo>
                      <a:pt x="206" y="10742"/>
                    </a:lnTo>
                    <a:lnTo>
                      <a:pt x="6733" y="4151"/>
                    </a:lnTo>
                    <a:lnTo>
                      <a:pt x="67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9" name="Google Shape;1029;p20"/>
              <p:cNvSpPr/>
              <p:nvPr/>
            </p:nvSpPr>
            <p:spPr>
              <a:xfrm>
                <a:off x="5346725" y="1534425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20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20"/>
                    </a:cubicBezTo>
                    <a:cubicBezTo>
                      <a:pt x="1870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0" name="Google Shape;1030;p20"/>
              <p:cNvSpPr/>
              <p:nvPr/>
            </p:nvSpPr>
            <p:spPr>
              <a:xfrm>
                <a:off x="5262750" y="974800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19" y="0"/>
                    </a:moveTo>
                    <a:cubicBezTo>
                      <a:pt x="412" y="0"/>
                      <a:pt x="1" y="412"/>
                      <a:pt x="1" y="935"/>
                    </a:cubicBezTo>
                    <a:cubicBezTo>
                      <a:pt x="1" y="1442"/>
                      <a:pt x="412" y="1854"/>
                      <a:pt x="919" y="1854"/>
                    </a:cubicBezTo>
                    <a:cubicBezTo>
                      <a:pt x="1442" y="1854"/>
                      <a:pt x="1854" y="1442"/>
                      <a:pt x="1854" y="935"/>
                    </a:cubicBezTo>
                    <a:cubicBezTo>
                      <a:pt x="1854" y="412"/>
                      <a:pt x="1442" y="0"/>
                      <a:pt x="9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1" name="Google Shape;1031;p20"/>
              <p:cNvSpPr/>
              <p:nvPr/>
            </p:nvSpPr>
            <p:spPr>
              <a:xfrm>
                <a:off x="4861525" y="239072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6" y="1"/>
                    </a:moveTo>
                    <a:cubicBezTo>
                      <a:pt x="413" y="1"/>
                      <a:pt x="1" y="412"/>
                      <a:pt x="1" y="935"/>
                    </a:cubicBezTo>
                    <a:cubicBezTo>
                      <a:pt x="1" y="1442"/>
                      <a:pt x="413" y="1854"/>
                      <a:pt x="936" y="1854"/>
                    </a:cubicBezTo>
                    <a:cubicBezTo>
                      <a:pt x="1443" y="1854"/>
                      <a:pt x="1870" y="1442"/>
                      <a:pt x="1870" y="935"/>
                    </a:cubicBezTo>
                    <a:cubicBezTo>
                      <a:pt x="1870" y="412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2" name="Google Shape;1032;p20"/>
              <p:cNvSpPr/>
              <p:nvPr/>
            </p:nvSpPr>
            <p:spPr>
              <a:xfrm>
                <a:off x="4920950" y="1772075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19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3" name="Google Shape;1033;p20"/>
              <p:cNvSpPr/>
              <p:nvPr/>
            </p:nvSpPr>
            <p:spPr>
              <a:xfrm>
                <a:off x="4709050" y="205922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4" name="Google Shape;1034;p20"/>
              <p:cNvSpPr/>
              <p:nvPr/>
            </p:nvSpPr>
            <p:spPr>
              <a:xfrm>
                <a:off x="5109075" y="1435425"/>
                <a:ext cx="467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4" extrusionOk="0">
                    <a:moveTo>
                      <a:pt x="935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35" y="1854"/>
                    </a:cubicBezTo>
                    <a:cubicBezTo>
                      <a:pt x="1442" y="1854"/>
                      <a:pt x="1870" y="1442"/>
                      <a:pt x="1870" y="919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5" name="Google Shape;1035;p20"/>
              <p:cNvSpPr/>
              <p:nvPr/>
            </p:nvSpPr>
            <p:spPr>
              <a:xfrm>
                <a:off x="5188300" y="1360950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35"/>
                    </a:cubicBezTo>
                    <a:cubicBezTo>
                      <a:pt x="1870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6" name="Google Shape;1036;p20"/>
              <p:cNvSpPr/>
              <p:nvPr/>
            </p:nvSpPr>
            <p:spPr>
              <a:xfrm>
                <a:off x="5250075" y="110115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62" y="190"/>
                    </a:moveTo>
                    <a:cubicBezTo>
                      <a:pt x="1506" y="190"/>
                      <a:pt x="1886" y="570"/>
                      <a:pt x="1886" y="1030"/>
                    </a:cubicBezTo>
                    <a:cubicBezTo>
                      <a:pt x="1886" y="1489"/>
                      <a:pt x="1506" y="1854"/>
                      <a:pt x="1062" y="1854"/>
                    </a:cubicBezTo>
                    <a:cubicBezTo>
                      <a:pt x="603" y="1854"/>
                      <a:pt x="222" y="1489"/>
                      <a:pt x="222" y="1030"/>
                    </a:cubicBezTo>
                    <a:cubicBezTo>
                      <a:pt x="222" y="570"/>
                      <a:pt x="587" y="222"/>
                      <a:pt x="1062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75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16" y="2060"/>
                      <a:pt x="2060" y="1584"/>
                      <a:pt x="2060" y="1030"/>
                    </a:cubicBezTo>
                    <a:cubicBezTo>
                      <a:pt x="2060" y="475"/>
                      <a:pt x="1616" y="16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7" name="Google Shape;1037;p20"/>
              <p:cNvSpPr/>
              <p:nvPr/>
            </p:nvSpPr>
            <p:spPr>
              <a:xfrm>
                <a:off x="5166100" y="115540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47" y="206"/>
                    </a:moveTo>
                    <a:cubicBezTo>
                      <a:pt x="1506" y="206"/>
                      <a:pt x="1886" y="587"/>
                      <a:pt x="1886" y="1030"/>
                    </a:cubicBezTo>
                    <a:cubicBezTo>
                      <a:pt x="1886" y="1490"/>
                      <a:pt x="1506" y="1870"/>
                      <a:pt x="1047" y="1870"/>
                    </a:cubicBezTo>
                    <a:cubicBezTo>
                      <a:pt x="587" y="1870"/>
                      <a:pt x="207" y="1490"/>
                      <a:pt x="207" y="1030"/>
                    </a:cubicBezTo>
                    <a:cubicBezTo>
                      <a:pt x="207" y="587"/>
                      <a:pt x="571" y="222"/>
                      <a:pt x="1047" y="206"/>
                    </a:cubicBezTo>
                    <a:close/>
                    <a:moveTo>
                      <a:pt x="1031" y="0"/>
                    </a:moveTo>
                    <a:cubicBezTo>
                      <a:pt x="445" y="0"/>
                      <a:pt x="1" y="476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01" y="2060"/>
                      <a:pt x="2060" y="1585"/>
                      <a:pt x="2060" y="1030"/>
                    </a:cubicBezTo>
                    <a:cubicBezTo>
                      <a:pt x="2060" y="476"/>
                      <a:pt x="1601" y="32"/>
                      <a:pt x="10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8" name="Google Shape;1038;p20"/>
              <p:cNvSpPr/>
              <p:nvPr/>
            </p:nvSpPr>
            <p:spPr>
              <a:xfrm>
                <a:off x="5205725" y="122985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46" y="191"/>
                    </a:moveTo>
                    <a:cubicBezTo>
                      <a:pt x="1505" y="191"/>
                      <a:pt x="1885" y="571"/>
                      <a:pt x="1885" y="1031"/>
                    </a:cubicBezTo>
                    <a:cubicBezTo>
                      <a:pt x="1885" y="1490"/>
                      <a:pt x="1505" y="1854"/>
                      <a:pt x="1046" y="1854"/>
                    </a:cubicBezTo>
                    <a:cubicBezTo>
                      <a:pt x="586" y="1854"/>
                      <a:pt x="206" y="1490"/>
                      <a:pt x="206" y="1031"/>
                    </a:cubicBezTo>
                    <a:cubicBezTo>
                      <a:pt x="206" y="571"/>
                      <a:pt x="571" y="223"/>
                      <a:pt x="1046" y="191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585"/>
                      <a:pt x="2060" y="1031"/>
                    </a:cubicBezTo>
                    <a:cubicBezTo>
                      <a:pt x="2060" y="476"/>
                      <a:pt x="1600" y="17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9" name="Google Shape;1039;p20"/>
              <p:cNvSpPr/>
              <p:nvPr/>
            </p:nvSpPr>
            <p:spPr>
              <a:xfrm>
                <a:off x="4844100" y="16952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62" y="191"/>
                    </a:moveTo>
                    <a:cubicBezTo>
                      <a:pt x="1506" y="191"/>
                      <a:pt x="1886" y="571"/>
                      <a:pt x="1886" y="1031"/>
                    </a:cubicBezTo>
                    <a:cubicBezTo>
                      <a:pt x="1886" y="1490"/>
                      <a:pt x="1506" y="1854"/>
                      <a:pt x="1062" y="1854"/>
                    </a:cubicBezTo>
                    <a:cubicBezTo>
                      <a:pt x="603" y="1854"/>
                      <a:pt x="223" y="1490"/>
                      <a:pt x="223" y="1031"/>
                    </a:cubicBezTo>
                    <a:cubicBezTo>
                      <a:pt x="223" y="571"/>
                      <a:pt x="587" y="207"/>
                      <a:pt x="1062" y="191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17" y="2060"/>
                      <a:pt x="2060" y="1585"/>
                      <a:pt x="2060" y="1031"/>
                    </a:cubicBezTo>
                    <a:cubicBezTo>
                      <a:pt x="2060" y="476"/>
                      <a:pt x="1601" y="17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40" name="Google Shape;1040;p20"/>
              <p:cNvSpPr/>
              <p:nvPr/>
            </p:nvSpPr>
            <p:spPr>
              <a:xfrm>
                <a:off x="4787075" y="2613700"/>
                <a:ext cx="519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76" h="2061" extrusionOk="0">
                    <a:moveTo>
                      <a:pt x="1062" y="191"/>
                    </a:moveTo>
                    <a:cubicBezTo>
                      <a:pt x="1521" y="191"/>
                      <a:pt x="1886" y="571"/>
                      <a:pt x="1886" y="1031"/>
                    </a:cubicBezTo>
                    <a:cubicBezTo>
                      <a:pt x="1886" y="1474"/>
                      <a:pt x="1506" y="1854"/>
                      <a:pt x="1062" y="1854"/>
                    </a:cubicBezTo>
                    <a:cubicBezTo>
                      <a:pt x="603" y="1854"/>
                      <a:pt x="222" y="1474"/>
                      <a:pt x="222" y="1031"/>
                    </a:cubicBezTo>
                    <a:cubicBezTo>
                      <a:pt x="222" y="587"/>
                      <a:pt x="587" y="207"/>
                      <a:pt x="1062" y="191"/>
                    </a:cubicBezTo>
                    <a:close/>
                    <a:moveTo>
                      <a:pt x="1046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92" y="2060"/>
                      <a:pt x="1046" y="2060"/>
                    </a:cubicBezTo>
                    <a:cubicBezTo>
                      <a:pt x="1617" y="2060"/>
                      <a:pt x="2076" y="1585"/>
                      <a:pt x="2076" y="1031"/>
                    </a:cubicBezTo>
                    <a:cubicBezTo>
                      <a:pt x="2076" y="476"/>
                      <a:pt x="1617" y="17"/>
                      <a:pt x="10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41" name="Google Shape;1041;p20"/>
              <p:cNvSpPr/>
              <p:nvPr/>
            </p:nvSpPr>
            <p:spPr>
              <a:xfrm>
                <a:off x="4752625" y="248697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46" y="190"/>
                    </a:moveTo>
                    <a:cubicBezTo>
                      <a:pt x="1505" y="190"/>
                      <a:pt x="1886" y="571"/>
                      <a:pt x="1886" y="1030"/>
                    </a:cubicBezTo>
                    <a:cubicBezTo>
                      <a:pt x="1886" y="1474"/>
                      <a:pt x="1505" y="1854"/>
                      <a:pt x="1046" y="1854"/>
                    </a:cubicBezTo>
                    <a:cubicBezTo>
                      <a:pt x="586" y="1854"/>
                      <a:pt x="222" y="1474"/>
                      <a:pt x="222" y="1030"/>
                    </a:cubicBezTo>
                    <a:cubicBezTo>
                      <a:pt x="222" y="571"/>
                      <a:pt x="602" y="190"/>
                      <a:pt x="1046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0" y="476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600" y="2060"/>
                      <a:pt x="2060" y="1585"/>
                      <a:pt x="2060" y="1030"/>
                    </a:cubicBezTo>
                    <a:cubicBezTo>
                      <a:pt x="2060" y="476"/>
                      <a:pt x="1600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42" name="Google Shape;1042;p20"/>
              <p:cNvSpPr/>
              <p:nvPr/>
            </p:nvSpPr>
            <p:spPr>
              <a:xfrm>
                <a:off x="4950250" y="24216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46" y="190"/>
                    </a:moveTo>
                    <a:cubicBezTo>
                      <a:pt x="1506" y="190"/>
                      <a:pt x="1886" y="571"/>
                      <a:pt x="1886" y="1030"/>
                    </a:cubicBezTo>
                    <a:cubicBezTo>
                      <a:pt x="1886" y="1474"/>
                      <a:pt x="1506" y="1854"/>
                      <a:pt x="1046" y="1854"/>
                    </a:cubicBezTo>
                    <a:cubicBezTo>
                      <a:pt x="587" y="1854"/>
                      <a:pt x="223" y="1474"/>
                      <a:pt x="223" y="1030"/>
                    </a:cubicBezTo>
                    <a:cubicBezTo>
                      <a:pt x="223" y="571"/>
                      <a:pt x="587" y="190"/>
                      <a:pt x="1046" y="190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1" y="476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01" y="2060"/>
                      <a:pt x="2060" y="1584"/>
                      <a:pt x="2060" y="1030"/>
                    </a:cubicBezTo>
                    <a:cubicBezTo>
                      <a:pt x="2060" y="476"/>
                      <a:pt x="1601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1043" name="Google Shape;1043;p20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3676700" y="4019813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4" name="Google Shape;1044;p20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3819811" y="3124942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2" name="Google Shape;1282;p24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3" name="Google Shape;1283;p24"/>
          <p:cNvGrpSpPr/>
          <p:nvPr/>
        </p:nvGrpSpPr>
        <p:grpSpPr>
          <a:xfrm>
            <a:off x="66900" y="3058850"/>
            <a:ext cx="1768875" cy="3126028"/>
            <a:chOff x="66900" y="3058850"/>
            <a:chExt cx="1768875" cy="3126028"/>
          </a:xfrm>
        </p:grpSpPr>
        <p:grpSp>
          <p:nvGrpSpPr>
            <p:cNvPr id="1284" name="Google Shape;1284;p24"/>
            <p:cNvGrpSpPr/>
            <p:nvPr/>
          </p:nvGrpSpPr>
          <p:grpSpPr>
            <a:xfrm>
              <a:off x="256564" y="3613234"/>
              <a:ext cx="1041216" cy="2571644"/>
              <a:chOff x="4709050" y="974800"/>
              <a:chExt cx="684425" cy="1690425"/>
            </a:xfrm>
          </p:grpSpPr>
          <p:sp>
            <p:nvSpPr>
              <p:cNvPr id="1285" name="Google Shape;1285;p24"/>
              <p:cNvSpPr/>
              <p:nvPr/>
            </p:nvSpPr>
            <p:spPr>
              <a:xfrm>
                <a:off x="4909450" y="1554625"/>
                <a:ext cx="445600" cy="869400"/>
              </a:xfrm>
              <a:custGeom>
                <a:avLst/>
                <a:gdLst/>
                <a:ahLst/>
                <a:cxnLst/>
                <a:rect l="l" t="t" r="r" b="b"/>
                <a:pathLst>
                  <a:path w="17824" h="34776" extrusionOk="0">
                    <a:moveTo>
                      <a:pt x="16303" y="1"/>
                    </a:moveTo>
                    <a:lnTo>
                      <a:pt x="13832" y="2377"/>
                    </a:lnTo>
                    <a:lnTo>
                      <a:pt x="9887" y="2377"/>
                    </a:lnTo>
                    <a:lnTo>
                      <a:pt x="8524" y="3645"/>
                    </a:lnTo>
                    <a:lnTo>
                      <a:pt x="8524" y="6829"/>
                    </a:lnTo>
                    <a:lnTo>
                      <a:pt x="7336" y="8001"/>
                    </a:lnTo>
                    <a:lnTo>
                      <a:pt x="7336" y="13895"/>
                    </a:lnTo>
                    <a:lnTo>
                      <a:pt x="48" y="21246"/>
                    </a:lnTo>
                    <a:lnTo>
                      <a:pt x="1" y="21262"/>
                    </a:lnTo>
                    <a:lnTo>
                      <a:pt x="1" y="29405"/>
                    </a:lnTo>
                    <a:lnTo>
                      <a:pt x="2583" y="31908"/>
                    </a:lnTo>
                    <a:lnTo>
                      <a:pt x="2583" y="34775"/>
                    </a:lnTo>
                    <a:lnTo>
                      <a:pt x="2773" y="34775"/>
                    </a:lnTo>
                    <a:lnTo>
                      <a:pt x="2773" y="31829"/>
                    </a:lnTo>
                    <a:lnTo>
                      <a:pt x="207" y="29325"/>
                    </a:lnTo>
                    <a:lnTo>
                      <a:pt x="207" y="21341"/>
                    </a:lnTo>
                    <a:lnTo>
                      <a:pt x="7526" y="13974"/>
                    </a:lnTo>
                    <a:lnTo>
                      <a:pt x="7526" y="8081"/>
                    </a:lnTo>
                    <a:lnTo>
                      <a:pt x="8714" y="6908"/>
                    </a:lnTo>
                    <a:lnTo>
                      <a:pt x="8714" y="3740"/>
                    </a:lnTo>
                    <a:lnTo>
                      <a:pt x="9966" y="2567"/>
                    </a:lnTo>
                    <a:lnTo>
                      <a:pt x="13911" y="2567"/>
                    </a:lnTo>
                    <a:lnTo>
                      <a:pt x="16382" y="191"/>
                    </a:lnTo>
                    <a:lnTo>
                      <a:pt x="17824" y="191"/>
                    </a:lnTo>
                    <a:lnTo>
                      <a:pt x="178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86" name="Google Shape;1286;p24"/>
              <p:cNvSpPr/>
              <p:nvPr/>
            </p:nvSpPr>
            <p:spPr>
              <a:xfrm>
                <a:off x="5210875" y="1019950"/>
                <a:ext cx="139425" cy="359250"/>
              </a:xfrm>
              <a:custGeom>
                <a:avLst/>
                <a:gdLst/>
                <a:ahLst/>
                <a:cxnLst/>
                <a:rect l="l" t="t" r="r" b="b"/>
                <a:pathLst>
                  <a:path w="5577" h="14370" extrusionOk="0">
                    <a:moveTo>
                      <a:pt x="2994" y="0"/>
                    </a:moveTo>
                    <a:lnTo>
                      <a:pt x="2994" y="1426"/>
                    </a:lnTo>
                    <a:lnTo>
                      <a:pt x="5371" y="3977"/>
                    </a:lnTo>
                    <a:lnTo>
                      <a:pt x="5371" y="6290"/>
                    </a:lnTo>
                    <a:lnTo>
                      <a:pt x="4579" y="7240"/>
                    </a:lnTo>
                    <a:lnTo>
                      <a:pt x="4579" y="11280"/>
                    </a:lnTo>
                    <a:lnTo>
                      <a:pt x="3153" y="12864"/>
                    </a:lnTo>
                    <a:lnTo>
                      <a:pt x="1378" y="12864"/>
                    </a:lnTo>
                    <a:lnTo>
                      <a:pt x="0" y="14243"/>
                    </a:lnTo>
                    <a:lnTo>
                      <a:pt x="143" y="14370"/>
                    </a:lnTo>
                    <a:lnTo>
                      <a:pt x="1458" y="13070"/>
                    </a:lnTo>
                    <a:lnTo>
                      <a:pt x="3264" y="13070"/>
                    </a:lnTo>
                    <a:lnTo>
                      <a:pt x="4785" y="11359"/>
                    </a:lnTo>
                    <a:lnTo>
                      <a:pt x="4785" y="7320"/>
                    </a:lnTo>
                    <a:lnTo>
                      <a:pt x="5577" y="6369"/>
                    </a:lnTo>
                    <a:lnTo>
                      <a:pt x="5577" y="3898"/>
                    </a:lnTo>
                    <a:lnTo>
                      <a:pt x="3200" y="1363"/>
                    </a:lnTo>
                    <a:lnTo>
                      <a:pt x="320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87" name="Google Shape;1287;p24"/>
              <p:cNvSpPr/>
              <p:nvPr/>
            </p:nvSpPr>
            <p:spPr>
              <a:xfrm>
                <a:off x="4850050" y="1150250"/>
                <a:ext cx="460650" cy="1218325"/>
              </a:xfrm>
              <a:custGeom>
                <a:avLst/>
                <a:gdLst/>
                <a:ahLst/>
                <a:cxnLst/>
                <a:rect l="l" t="t" r="r" b="b"/>
                <a:pathLst>
                  <a:path w="18426" h="48733" extrusionOk="0">
                    <a:moveTo>
                      <a:pt x="17031" y="0"/>
                    </a:moveTo>
                    <a:lnTo>
                      <a:pt x="17031" y="919"/>
                    </a:lnTo>
                    <a:lnTo>
                      <a:pt x="18220" y="2187"/>
                    </a:lnTo>
                    <a:lnTo>
                      <a:pt x="18220" y="5593"/>
                    </a:lnTo>
                    <a:lnTo>
                      <a:pt x="17111" y="6860"/>
                    </a:lnTo>
                    <a:lnTo>
                      <a:pt x="15194" y="6860"/>
                    </a:lnTo>
                    <a:lnTo>
                      <a:pt x="12358" y="9633"/>
                    </a:lnTo>
                    <a:lnTo>
                      <a:pt x="10124" y="9633"/>
                    </a:lnTo>
                    <a:lnTo>
                      <a:pt x="6940" y="12754"/>
                    </a:lnTo>
                    <a:lnTo>
                      <a:pt x="6940" y="30941"/>
                    </a:lnTo>
                    <a:lnTo>
                      <a:pt x="1" y="37643"/>
                    </a:lnTo>
                    <a:lnTo>
                      <a:pt x="1" y="45706"/>
                    </a:lnTo>
                    <a:lnTo>
                      <a:pt x="2900" y="48685"/>
                    </a:lnTo>
                    <a:lnTo>
                      <a:pt x="4357" y="48732"/>
                    </a:lnTo>
                    <a:lnTo>
                      <a:pt x="1189" y="45627"/>
                    </a:lnTo>
                    <a:lnTo>
                      <a:pt x="1189" y="37722"/>
                    </a:lnTo>
                    <a:lnTo>
                      <a:pt x="7922" y="31020"/>
                    </a:lnTo>
                    <a:lnTo>
                      <a:pt x="7922" y="13182"/>
                    </a:lnTo>
                    <a:lnTo>
                      <a:pt x="8952" y="12215"/>
                    </a:lnTo>
                    <a:lnTo>
                      <a:pt x="10900" y="12215"/>
                    </a:lnTo>
                    <a:lnTo>
                      <a:pt x="10900" y="12009"/>
                    </a:lnTo>
                    <a:lnTo>
                      <a:pt x="8872" y="12009"/>
                    </a:lnTo>
                    <a:lnTo>
                      <a:pt x="7732" y="13086"/>
                    </a:lnTo>
                    <a:lnTo>
                      <a:pt x="7732" y="30941"/>
                    </a:lnTo>
                    <a:lnTo>
                      <a:pt x="999" y="37643"/>
                    </a:lnTo>
                    <a:lnTo>
                      <a:pt x="999" y="45706"/>
                    </a:lnTo>
                    <a:lnTo>
                      <a:pt x="3866" y="48526"/>
                    </a:lnTo>
                    <a:lnTo>
                      <a:pt x="2995" y="48495"/>
                    </a:lnTo>
                    <a:lnTo>
                      <a:pt x="207" y="45627"/>
                    </a:lnTo>
                    <a:lnTo>
                      <a:pt x="207" y="37722"/>
                    </a:lnTo>
                    <a:lnTo>
                      <a:pt x="7130" y="31020"/>
                    </a:lnTo>
                    <a:lnTo>
                      <a:pt x="7130" y="12833"/>
                    </a:lnTo>
                    <a:lnTo>
                      <a:pt x="10203" y="9839"/>
                    </a:lnTo>
                    <a:lnTo>
                      <a:pt x="12437" y="9839"/>
                    </a:lnTo>
                    <a:lnTo>
                      <a:pt x="15273" y="7066"/>
                    </a:lnTo>
                    <a:lnTo>
                      <a:pt x="17221" y="7066"/>
                    </a:lnTo>
                    <a:lnTo>
                      <a:pt x="18425" y="5672"/>
                    </a:lnTo>
                    <a:lnTo>
                      <a:pt x="18425" y="2108"/>
                    </a:lnTo>
                    <a:lnTo>
                      <a:pt x="17237" y="840"/>
                    </a:lnTo>
                    <a:lnTo>
                      <a:pt x="172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88" name="Google Shape;1288;p24"/>
              <p:cNvSpPr/>
              <p:nvPr/>
            </p:nvSpPr>
            <p:spPr>
              <a:xfrm>
                <a:off x="4830250" y="1265900"/>
                <a:ext cx="383425" cy="1145050"/>
              </a:xfrm>
              <a:custGeom>
                <a:avLst/>
                <a:gdLst/>
                <a:ahLst/>
                <a:cxnLst/>
                <a:rect l="l" t="t" r="r" b="b"/>
                <a:pathLst>
                  <a:path w="15337" h="45802" extrusionOk="0">
                    <a:moveTo>
                      <a:pt x="15193" y="1"/>
                    </a:moveTo>
                    <a:lnTo>
                      <a:pt x="12041" y="3232"/>
                    </a:lnTo>
                    <a:lnTo>
                      <a:pt x="5529" y="3232"/>
                    </a:lnTo>
                    <a:lnTo>
                      <a:pt x="4563" y="4199"/>
                    </a:lnTo>
                    <a:lnTo>
                      <a:pt x="4563" y="8080"/>
                    </a:lnTo>
                    <a:lnTo>
                      <a:pt x="6939" y="10441"/>
                    </a:lnTo>
                    <a:lnTo>
                      <a:pt x="6939" y="25903"/>
                    </a:lnTo>
                    <a:lnTo>
                      <a:pt x="0" y="32731"/>
                    </a:lnTo>
                    <a:lnTo>
                      <a:pt x="0" y="43980"/>
                    </a:lnTo>
                    <a:lnTo>
                      <a:pt x="1806" y="45801"/>
                    </a:lnTo>
                    <a:lnTo>
                      <a:pt x="1949" y="45675"/>
                    </a:lnTo>
                    <a:lnTo>
                      <a:pt x="206" y="43900"/>
                    </a:lnTo>
                    <a:lnTo>
                      <a:pt x="206" y="32811"/>
                    </a:lnTo>
                    <a:lnTo>
                      <a:pt x="7130" y="25982"/>
                    </a:lnTo>
                    <a:lnTo>
                      <a:pt x="7130" y="10362"/>
                    </a:lnTo>
                    <a:lnTo>
                      <a:pt x="4753" y="8001"/>
                    </a:lnTo>
                    <a:lnTo>
                      <a:pt x="4753" y="4278"/>
                    </a:lnTo>
                    <a:lnTo>
                      <a:pt x="5609" y="3423"/>
                    </a:lnTo>
                    <a:lnTo>
                      <a:pt x="12120" y="3423"/>
                    </a:lnTo>
                    <a:lnTo>
                      <a:pt x="15336" y="143"/>
                    </a:lnTo>
                    <a:lnTo>
                      <a:pt x="1519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89" name="Google Shape;1289;p24"/>
              <p:cNvSpPr/>
              <p:nvPr/>
            </p:nvSpPr>
            <p:spPr>
              <a:xfrm>
                <a:off x="4810450" y="1204500"/>
                <a:ext cx="386175" cy="1412000"/>
              </a:xfrm>
              <a:custGeom>
                <a:avLst/>
                <a:gdLst/>
                <a:ahLst/>
                <a:cxnLst/>
                <a:rect l="l" t="t" r="r" b="b"/>
                <a:pathLst>
                  <a:path w="15447" h="56480" extrusionOk="0">
                    <a:moveTo>
                      <a:pt x="15257" y="1"/>
                    </a:moveTo>
                    <a:lnTo>
                      <a:pt x="15257" y="1649"/>
                    </a:lnTo>
                    <a:lnTo>
                      <a:pt x="11993" y="4896"/>
                    </a:lnTo>
                    <a:lnTo>
                      <a:pt x="5498" y="4896"/>
                    </a:lnTo>
                    <a:lnTo>
                      <a:pt x="4357" y="5831"/>
                    </a:lnTo>
                    <a:lnTo>
                      <a:pt x="4357" y="11107"/>
                    </a:lnTo>
                    <a:lnTo>
                      <a:pt x="6733" y="13451"/>
                    </a:lnTo>
                    <a:lnTo>
                      <a:pt x="6733" y="27805"/>
                    </a:lnTo>
                    <a:lnTo>
                      <a:pt x="0" y="34633"/>
                    </a:lnTo>
                    <a:lnTo>
                      <a:pt x="0" y="56480"/>
                    </a:lnTo>
                    <a:lnTo>
                      <a:pt x="206" y="56480"/>
                    </a:lnTo>
                    <a:lnTo>
                      <a:pt x="206" y="34712"/>
                    </a:lnTo>
                    <a:lnTo>
                      <a:pt x="6939" y="27884"/>
                    </a:lnTo>
                    <a:lnTo>
                      <a:pt x="6939" y="13372"/>
                    </a:lnTo>
                    <a:lnTo>
                      <a:pt x="4563" y="11012"/>
                    </a:lnTo>
                    <a:lnTo>
                      <a:pt x="4563" y="5910"/>
                    </a:lnTo>
                    <a:lnTo>
                      <a:pt x="5577" y="5086"/>
                    </a:lnTo>
                    <a:lnTo>
                      <a:pt x="12056" y="5086"/>
                    </a:lnTo>
                    <a:lnTo>
                      <a:pt x="15447" y="1728"/>
                    </a:lnTo>
                    <a:lnTo>
                      <a:pt x="1544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90" name="Google Shape;1290;p24"/>
              <p:cNvSpPr/>
              <p:nvPr/>
            </p:nvSpPr>
            <p:spPr>
              <a:xfrm>
                <a:off x="4746675" y="1534825"/>
                <a:ext cx="192525" cy="533125"/>
              </a:xfrm>
              <a:custGeom>
                <a:avLst/>
                <a:gdLst/>
                <a:ahLst/>
                <a:cxnLst/>
                <a:rect l="l" t="t" r="r" b="b"/>
                <a:pathLst>
                  <a:path w="7701" h="21325" extrusionOk="0">
                    <a:moveTo>
                      <a:pt x="6322" y="1"/>
                    </a:moveTo>
                    <a:lnTo>
                      <a:pt x="6322" y="5482"/>
                    </a:lnTo>
                    <a:lnTo>
                      <a:pt x="5435" y="6670"/>
                    </a:lnTo>
                    <a:lnTo>
                      <a:pt x="5593" y="6797"/>
                    </a:lnTo>
                    <a:lnTo>
                      <a:pt x="6512" y="5546"/>
                    </a:lnTo>
                    <a:lnTo>
                      <a:pt x="6512" y="460"/>
                    </a:lnTo>
                    <a:lnTo>
                      <a:pt x="7510" y="1363"/>
                    </a:lnTo>
                    <a:lnTo>
                      <a:pt x="7510" y="7637"/>
                    </a:lnTo>
                    <a:lnTo>
                      <a:pt x="5530" y="9665"/>
                    </a:lnTo>
                    <a:lnTo>
                      <a:pt x="5530" y="11090"/>
                    </a:lnTo>
                    <a:lnTo>
                      <a:pt x="6322" y="11978"/>
                    </a:lnTo>
                    <a:lnTo>
                      <a:pt x="6322" y="14592"/>
                    </a:lnTo>
                    <a:lnTo>
                      <a:pt x="1" y="21182"/>
                    </a:lnTo>
                    <a:lnTo>
                      <a:pt x="159" y="21325"/>
                    </a:lnTo>
                    <a:lnTo>
                      <a:pt x="6512" y="14671"/>
                    </a:lnTo>
                    <a:lnTo>
                      <a:pt x="6512" y="11914"/>
                    </a:lnTo>
                    <a:lnTo>
                      <a:pt x="5720" y="11011"/>
                    </a:lnTo>
                    <a:lnTo>
                      <a:pt x="5720" y="9760"/>
                    </a:lnTo>
                    <a:lnTo>
                      <a:pt x="7700" y="7716"/>
                    </a:lnTo>
                    <a:lnTo>
                      <a:pt x="7700" y="1284"/>
                    </a:lnTo>
                    <a:lnTo>
                      <a:pt x="63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91" name="Google Shape;1291;p24"/>
              <p:cNvSpPr/>
              <p:nvPr/>
            </p:nvSpPr>
            <p:spPr>
              <a:xfrm>
                <a:off x="4780750" y="1797025"/>
                <a:ext cx="168350" cy="692350"/>
              </a:xfrm>
              <a:custGeom>
                <a:avLst/>
                <a:gdLst/>
                <a:ahLst/>
                <a:cxnLst/>
                <a:rect l="l" t="t" r="r" b="b"/>
                <a:pathLst>
                  <a:path w="6734" h="27694" extrusionOk="0">
                    <a:moveTo>
                      <a:pt x="6543" y="0"/>
                    </a:moveTo>
                    <a:lnTo>
                      <a:pt x="6543" y="4040"/>
                    </a:lnTo>
                    <a:lnTo>
                      <a:pt x="0" y="10663"/>
                    </a:lnTo>
                    <a:lnTo>
                      <a:pt x="0" y="27693"/>
                    </a:lnTo>
                    <a:lnTo>
                      <a:pt x="206" y="27693"/>
                    </a:lnTo>
                    <a:lnTo>
                      <a:pt x="206" y="10742"/>
                    </a:lnTo>
                    <a:lnTo>
                      <a:pt x="6733" y="4151"/>
                    </a:lnTo>
                    <a:lnTo>
                      <a:pt x="67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92" name="Google Shape;1292;p24"/>
              <p:cNvSpPr/>
              <p:nvPr/>
            </p:nvSpPr>
            <p:spPr>
              <a:xfrm>
                <a:off x="5346725" y="1534425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20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20"/>
                    </a:cubicBezTo>
                    <a:cubicBezTo>
                      <a:pt x="1870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93" name="Google Shape;1293;p24"/>
              <p:cNvSpPr/>
              <p:nvPr/>
            </p:nvSpPr>
            <p:spPr>
              <a:xfrm>
                <a:off x="5262750" y="974800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19" y="0"/>
                    </a:moveTo>
                    <a:cubicBezTo>
                      <a:pt x="412" y="0"/>
                      <a:pt x="1" y="412"/>
                      <a:pt x="1" y="935"/>
                    </a:cubicBezTo>
                    <a:cubicBezTo>
                      <a:pt x="1" y="1442"/>
                      <a:pt x="412" y="1854"/>
                      <a:pt x="919" y="1854"/>
                    </a:cubicBezTo>
                    <a:cubicBezTo>
                      <a:pt x="1442" y="1854"/>
                      <a:pt x="1854" y="1442"/>
                      <a:pt x="1854" y="935"/>
                    </a:cubicBezTo>
                    <a:cubicBezTo>
                      <a:pt x="1854" y="412"/>
                      <a:pt x="1442" y="0"/>
                      <a:pt x="9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94" name="Google Shape;1294;p24"/>
              <p:cNvSpPr/>
              <p:nvPr/>
            </p:nvSpPr>
            <p:spPr>
              <a:xfrm>
                <a:off x="4861525" y="239072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6" y="1"/>
                    </a:moveTo>
                    <a:cubicBezTo>
                      <a:pt x="413" y="1"/>
                      <a:pt x="1" y="412"/>
                      <a:pt x="1" y="935"/>
                    </a:cubicBezTo>
                    <a:cubicBezTo>
                      <a:pt x="1" y="1442"/>
                      <a:pt x="413" y="1854"/>
                      <a:pt x="936" y="1854"/>
                    </a:cubicBezTo>
                    <a:cubicBezTo>
                      <a:pt x="1443" y="1854"/>
                      <a:pt x="1870" y="1442"/>
                      <a:pt x="1870" y="935"/>
                    </a:cubicBezTo>
                    <a:cubicBezTo>
                      <a:pt x="1870" y="412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95" name="Google Shape;1295;p24"/>
              <p:cNvSpPr/>
              <p:nvPr/>
            </p:nvSpPr>
            <p:spPr>
              <a:xfrm>
                <a:off x="4920950" y="1772075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19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96" name="Google Shape;1296;p24"/>
              <p:cNvSpPr/>
              <p:nvPr/>
            </p:nvSpPr>
            <p:spPr>
              <a:xfrm>
                <a:off x="4709050" y="205922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97" name="Google Shape;1297;p24"/>
              <p:cNvSpPr/>
              <p:nvPr/>
            </p:nvSpPr>
            <p:spPr>
              <a:xfrm>
                <a:off x="5109075" y="1435425"/>
                <a:ext cx="467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4" extrusionOk="0">
                    <a:moveTo>
                      <a:pt x="935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35" y="1854"/>
                    </a:cubicBezTo>
                    <a:cubicBezTo>
                      <a:pt x="1442" y="1854"/>
                      <a:pt x="1870" y="1442"/>
                      <a:pt x="1870" y="919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98" name="Google Shape;1298;p24"/>
              <p:cNvSpPr/>
              <p:nvPr/>
            </p:nvSpPr>
            <p:spPr>
              <a:xfrm>
                <a:off x="5188300" y="1360950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35"/>
                    </a:cubicBezTo>
                    <a:cubicBezTo>
                      <a:pt x="1870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299" name="Google Shape;1299;p24"/>
              <p:cNvSpPr/>
              <p:nvPr/>
            </p:nvSpPr>
            <p:spPr>
              <a:xfrm>
                <a:off x="5250075" y="110115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62" y="190"/>
                    </a:moveTo>
                    <a:cubicBezTo>
                      <a:pt x="1506" y="190"/>
                      <a:pt x="1886" y="570"/>
                      <a:pt x="1886" y="1030"/>
                    </a:cubicBezTo>
                    <a:cubicBezTo>
                      <a:pt x="1886" y="1489"/>
                      <a:pt x="1506" y="1854"/>
                      <a:pt x="1062" y="1854"/>
                    </a:cubicBezTo>
                    <a:cubicBezTo>
                      <a:pt x="603" y="1854"/>
                      <a:pt x="222" y="1489"/>
                      <a:pt x="222" y="1030"/>
                    </a:cubicBezTo>
                    <a:cubicBezTo>
                      <a:pt x="222" y="570"/>
                      <a:pt x="587" y="222"/>
                      <a:pt x="1062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75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16" y="2060"/>
                      <a:pt x="2060" y="1584"/>
                      <a:pt x="2060" y="1030"/>
                    </a:cubicBezTo>
                    <a:cubicBezTo>
                      <a:pt x="2060" y="475"/>
                      <a:pt x="1616" y="16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00" name="Google Shape;1300;p24"/>
              <p:cNvSpPr/>
              <p:nvPr/>
            </p:nvSpPr>
            <p:spPr>
              <a:xfrm>
                <a:off x="5166100" y="115540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47" y="206"/>
                    </a:moveTo>
                    <a:cubicBezTo>
                      <a:pt x="1506" y="206"/>
                      <a:pt x="1886" y="587"/>
                      <a:pt x="1886" y="1030"/>
                    </a:cubicBezTo>
                    <a:cubicBezTo>
                      <a:pt x="1886" y="1490"/>
                      <a:pt x="1506" y="1870"/>
                      <a:pt x="1047" y="1870"/>
                    </a:cubicBezTo>
                    <a:cubicBezTo>
                      <a:pt x="587" y="1870"/>
                      <a:pt x="207" y="1490"/>
                      <a:pt x="207" y="1030"/>
                    </a:cubicBezTo>
                    <a:cubicBezTo>
                      <a:pt x="207" y="587"/>
                      <a:pt x="571" y="222"/>
                      <a:pt x="1047" y="206"/>
                    </a:cubicBezTo>
                    <a:close/>
                    <a:moveTo>
                      <a:pt x="1031" y="0"/>
                    </a:moveTo>
                    <a:cubicBezTo>
                      <a:pt x="445" y="0"/>
                      <a:pt x="1" y="476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01" y="2060"/>
                      <a:pt x="2060" y="1585"/>
                      <a:pt x="2060" y="1030"/>
                    </a:cubicBezTo>
                    <a:cubicBezTo>
                      <a:pt x="2060" y="476"/>
                      <a:pt x="1601" y="32"/>
                      <a:pt x="10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01" name="Google Shape;1301;p24"/>
              <p:cNvSpPr/>
              <p:nvPr/>
            </p:nvSpPr>
            <p:spPr>
              <a:xfrm>
                <a:off x="5205725" y="122985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46" y="191"/>
                    </a:moveTo>
                    <a:cubicBezTo>
                      <a:pt x="1505" y="191"/>
                      <a:pt x="1885" y="571"/>
                      <a:pt x="1885" y="1031"/>
                    </a:cubicBezTo>
                    <a:cubicBezTo>
                      <a:pt x="1885" y="1490"/>
                      <a:pt x="1505" y="1854"/>
                      <a:pt x="1046" y="1854"/>
                    </a:cubicBezTo>
                    <a:cubicBezTo>
                      <a:pt x="586" y="1854"/>
                      <a:pt x="206" y="1490"/>
                      <a:pt x="206" y="1031"/>
                    </a:cubicBezTo>
                    <a:cubicBezTo>
                      <a:pt x="206" y="571"/>
                      <a:pt x="571" y="223"/>
                      <a:pt x="1046" y="191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585"/>
                      <a:pt x="2060" y="1031"/>
                    </a:cubicBezTo>
                    <a:cubicBezTo>
                      <a:pt x="2060" y="476"/>
                      <a:pt x="1600" y="17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02" name="Google Shape;1302;p24"/>
              <p:cNvSpPr/>
              <p:nvPr/>
            </p:nvSpPr>
            <p:spPr>
              <a:xfrm>
                <a:off x="4844100" y="16952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62" y="191"/>
                    </a:moveTo>
                    <a:cubicBezTo>
                      <a:pt x="1506" y="191"/>
                      <a:pt x="1886" y="571"/>
                      <a:pt x="1886" y="1031"/>
                    </a:cubicBezTo>
                    <a:cubicBezTo>
                      <a:pt x="1886" y="1490"/>
                      <a:pt x="1506" y="1854"/>
                      <a:pt x="1062" y="1854"/>
                    </a:cubicBezTo>
                    <a:cubicBezTo>
                      <a:pt x="603" y="1854"/>
                      <a:pt x="223" y="1490"/>
                      <a:pt x="223" y="1031"/>
                    </a:cubicBezTo>
                    <a:cubicBezTo>
                      <a:pt x="223" y="571"/>
                      <a:pt x="587" y="207"/>
                      <a:pt x="1062" y="191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17" y="2060"/>
                      <a:pt x="2060" y="1585"/>
                      <a:pt x="2060" y="1031"/>
                    </a:cubicBezTo>
                    <a:cubicBezTo>
                      <a:pt x="2060" y="476"/>
                      <a:pt x="1601" y="17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03" name="Google Shape;1303;p24"/>
              <p:cNvSpPr/>
              <p:nvPr/>
            </p:nvSpPr>
            <p:spPr>
              <a:xfrm>
                <a:off x="4787075" y="2613700"/>
                <a:ext cx="519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76" h="2061" extrusionOk="0">
                    <a:moveTo>
                      <a:pt x="1062" y="191"/>
                    </a:moveTo>
                    <a:cubicBezTo>
                      <a:pt x="1521" y="191"/>
                      <a:pt x="1886" y="571"/>
                      <a:pt x="1886" y="1031"/>
                    </a:cubicBezTo>
                    <a:cubicBezTo>
                      <a:pt x="1886" y="1474"/>
                      <a:pt x="1506" y="1854"/>
                      <a:pt x="1062" y="1854"/>
                    </a:cubicBezTo>
                    <a:cubicBezTo>
                      <a:pt x="603" y="1854"/>
                      <a:pt x="222" y="1474"/>
                      <a:pt x="222" y="1031"/>
                    </a:cubicBezTo>
                    <a:cubicBezTo>
                      <a:pt x="222" y="587"/>
                      <a:pt x="587" y="207"/>
                      <a:pt x="1062" y="191"/>
                    </a:cubicBezTo>
                    <a:close/>
                    <a:moveTo>
                      <a:pt x="1046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92" y="2060"/>
                      <a:pt x="1046" y="2060"/>
                    </a:cubicBezTo>
                    <a:cubicBezTo>
                      <a:pt x="1617" y="2060"/>
                      <a:pt x="2076" y="1585"/>
                      <a:pt x="2076" y="1031"/>
                    </a:cubicBezTo>
                    <a:cubicBezTo>
                      <a:pt x="2076" y="476"/>
                      <a:pt x="1617" y="17"/>
                      <a:pt x="10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04" name="Google Shape;1304;p24"/>
              <p:cNvSpPr/>
              <p:nvPr/>
            </p:nvSpPr>
            <p:spPr>
              <a:xfrm>
                <a:off x="4752625" y="248697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46" y="190"/>
                    </a:moveTo>
                    <a:cubicBezTo>
                      <a:pt x="1505" y="190"/>
                      <a:pt x="1886" y="571"/>
                      <a:pt x="1886" y="1030"/>
                    </a:cubicBezTo>
                    <a:cubicBezTo>
                      <a:pt x="1886" y="1474"/>
                      <a:pt x="1505" y="1854"/>
                      <a:pt x="1046" y="1854"/>
                    </a:cubicBezTo>
                    <a:cubicBezTo>
                      <a:pt x="586" y="1854"/>
                      <a:pt x="222" y="1474"/>
                      <a:pt x="222" y="1030"/>
                    </a:cubicBezTo>
                    <a:cubicBezTo>
                      <a:pt x="222" y="571"/>
                      <a:pt x="602" y="190"/>
                      <a:pt x="1046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0" y="476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600" y="2060"/>
                      <a:pt x="2060" y="1585"/>
                      <a:pt x="2060" y="1030"/>
                    </a:cubicBezTo>
                    <a:cubicBezTo>
                      <a:pt x="2060" y="476"/>
                      <a:pt x="1600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05" name="Google Shape;1305;p24"/>
              <p:cNvSpPr/>
              <p:nvPr/>
            </p:nvSpPr>
            <p:spPr>
              <a:xfrm>
                <a:off x="4950250" y="24216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46" y="190"/>
                    </a:moveTo>
                    <a:cubicBezTo>
                      <a:pt x="1506" y="190"/>
                      <a:pt x="1886" y="571"/>
                      <a:pt x="1886" y="1030"/>
                    </a:cubicBezTo>
                    <a:cubicBezTo>
                      <a:pt x="1886" y="1474"/>
                      <a:pt x="1506" y="1854"/>
                      <a:pt x="1046" y="1854"/>
                    </a:cubicBezTo>
                    <a:cubicBezTo>
                      <a:pt x="587" y="1854"/>
                      <a:pt x="223" y="1474"/>
                      <a:pt x="223" y="1030"/>
                    </a:cubicBezTo>
                    <a:cubicBezTo>
                      <a:pt x="223" y="571"/>
                      <a:pt x="587" y="190"/>
                      <a:pt x="1046" y="190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1" y="476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01" y="2060"/>
                      <a:pt x="2060" y="1584"/>
                      <a:pt x="2060" y="1030"/>
                    </a:cubicBezTo>
                    <a:cubicBezTo>
                      <a:pt x="2060" y="476"/>
                      <a:pt x="1601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1306" name="Google Shape;1306;p24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554350" y="305885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7" name="Google Shape;1307;p24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658425" y="388405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8" name="Google Shape;1308;p24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66900" y="431037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09" name="Google Shape;1309;p24"/>
          <p:cNvGrpSpPr/>
          <p:nvPr/>
        </p:nvGrpSpPr>
        <p:grpSpPr>
          <a:xfrm>
            <a:off x="7107050" y="-104675"/>
            <a:ext cx="3494801" cy="2499245"/>
            <a:chOff x="7107050" y="-104675"/>
            <a:chExt cx="3494801" cy="2499245"/>
          </a:xfrm>
        </p:grpSpPr>
        <p:grpSp>
          <p:nvGrpSpPr>
            <p:cNvPr id="1310" name="Google Shape;1310;p24"/>
            <p:cNvGrpSpPr/>
            <p:nvPr/>
          </p:nvGrpSpPr>
          <p:grpSpPr>
            <a:xfrm>
              <a:off x="7467304" y="268423"/>
              <a:ext cx="3134546" cy="2126147"/>
              <a:chOff x="2280775" y="570800"/>
              <a:chExt cx="1702725" cy="1154950"/>
            </a:xfrm>
          </p:grpSpPr>
          <p:sp>
            <p:nvSpPr>
              <p:cNvPr id="1311" name="Google Shape;1311;p24"/>
              <p:cNvSpPr/>
              <p:nvPr/>
            </p:nvSpPr>
            <p:spPr>
              <a:xfrm>
                <a:off x="2562775" y="1179175"/>
                <a:ext cx="1420725" cy="546575"/>
              </a:xfrm>
              <a:custGeom>
                <a:avLst/>
                <a:gdLst/>
                <a:ahLst/>
                <a:cxnLst/>
                <a:rect l="l" t="t" r="r" b="b"/>
                <a:pathLst>
                  <a:path w="56829" h="21863" extrusionOk="0">
                    <a:moveTo>
                      <a:pt x="143" y="0"/>
                    </a:moveTo>
                    <a:lnTo>
                      <a:pt x="1" y="143"/>
                    </a:lnTo>
                    <a:lnTo>
                      <a:pt x="777" y="871"/>
                    </a:lnTo>
                    <a:lnTo>
                      <a:pt x="777" y="6495"/>
                    </a:lnTo>
                    <a:lnTo>
                      <a:pt x="15843" y="21831"/>
                    </a:lnTo>
                    <a:lnTo>
                      <a:pt x="15875" y="21863"/>
                    </a:lnTo>
                    <a:lnTo>
                      <a:pt x="56828" y="21863"/>
                    </a:lnTo>
                    <a:lnTo>
                      <a:pt x="56828" y="21673"/>
                    </a:lnTo>
                    <a:lnTo>
                      <a:pt x="15954" y="21673"/>
                    </a:lnTo>
                    <a:lnTo>
                      <a:pt x="983" y="6416"/>
                    </a:lnTo>
                    <a:lnTo>
                      <a:pt x="983" y="776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12" name="Google Shape;1312;p24"/>
              <p:cNvSpPr/>
              <p:nvPr/>
            </p:nvSpPr>
            <p:spPr>
              <a:xfrm>
                <a:off x="2385350" y="1087275"/>
                <a:ext cx="1598150" cy="574325"/>
              </a:xfrm>
              <a:custGeom>
                <a:avLst/>
                <a:gdLst/>
                <a:ahLst/>
                <a:cxnLst/>
                <a:rect l="l" t="t" r="r" b="b"/>
                <a:pathLst>
                  <a:path w="63926" h="22973" extrusionOk="0">
                    <a:moveTo>
                      <a:pt x="1901" y="1"/>
                    </a:moveTo>
                    <a:lnTo>
                      <a:pt x="0" y="1886"/>
                    </a:lnTo>
                    <a:lnTo>
                      <a:pt x="127" y="2013"/>
                    </a:lnTo>
                    <a:lnTo>
                      <a:pt x="1981" y="191"/>
                    </a:lnTo>
                    <a:lnTo>
                      <a:pt x="9363" y="191"/>
                    </a:lnTo>
                    <a:lnTo>
                      <a:pt x="9854" y="824"/>
                    </a:lnTo>
                    <a:lnTo>
                      <a:pt x="9854" y="8096"/>
                    </a:lnTo>
                    <a:lnTo>
                      <a:pt x="24636" y="22972"/>
                    </a:lnTo>
                    <a:lnTo>
                      <a:pt x="63925" y="22972"/>
                    </a:lnTo>
                    <a:lnTo>
                      <a:pt x="63925" y="22766"/>
                    </a:lnTo>
                    <a:lnTo>
                      <a:pt x="24715" y="22766"/>
                    </a:lnTo>
                    <a:lnTo>
                      <a:pt x="10060" y="8017"/>
                    </a:lnTo>
                    <a:lnTo>
                      <a:pt x="10060" y="745"/>
                    </a:lnTo>
                    <a:lnTo>
                      <a:pt x="94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13" name="Google Shape;1313;p24"/>
              <p:cNvSpPr/>
              <p:nvPr/>
            </p:nvSpPr>
            <p:spPr>
              <a:xfrm>
                <a:off x="2329900" y="1057575"/>
                <a:ext cx="1653600" cy="579075"/>
              </a:xfrm>
              <a:custGeom>
                <a:avLst/>
                <a:gdLst/>
                <a:ahLst/>
                <a:cxnLst/>
                <a:rect l="l" t="t" r="r" b="b"/>
                <a:pathLst>
                  <a:path w="66144" h="23163" extrusionOk="0">
                    <a:moveTo>
                      <a:pt x="0" y="0"/>
                    </a:moveTo>
                    <a:lnTo>
                      <a:pt x="0" y="190"/>
                    </a:lnTo>
                    <a:lnTo>
                      <a:pt x="12278" y="190"/>
                    </a:lnTo>
                    <a:lnTo>
                      <a:pt x="13070" y="808"/>
                    </a:lnTo>
                    <a:lnTo>
                      <a:pt x="13070" y="8777"/>
                    </a:lnTo>
                    <a:lnTo>
                      <a:pt x="27297" y="23131"/>
                    </a:lnTo>
                    <a:lnTo>
                      <a:pt x="27329" y="23162"/>
                    </a:lnTo>
                    <a:lnTo>
                      <a:pt x="66143" y="23162"/>
                    </a:lnTo>
                    <a:lnTo>
                      <a:pt x="66143" y="22972"/>
                    </a:lnTo>
                    <a:lnTo>
                      <a:pt x="27408" y="22972"/>
                    </a:lnTo>
                    <a:lnTo>
                      <a:pt x="13261" y="8698"/>
                    </a:lnTo>
                    <a:lnTo>
                      <a:pt x="13261" y="713"/>
                    </a:lnTo>
                    <a:lnTo>
                      <a:pt x="123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14" name="Google Shape;1314;p24"/>
              <p:cNvSpPr/>
              <p:nvPr/>
            </p:nvSpPr>
            <p:spPr>
              <a:xfrm>
                <a:off x="2547725" y="1017975"/>
                <a:ext cx="1435775" cy="598875"/>
              </a:xfrm>
              <a:custGeom>
                <a:avLst/>
                <a:gdLst/>
                <a:ahLst/>
                <a:cxnLst/>
                <a:rect l="l" t="t" r="r" b="b"/>
                <a:pathLst>
                  <a:path w="57431" h="23955" extrusionOk="0">
                    <a:moveTo>
                      <a:pt x="1" y="0"/>
                    </a:moveTo>
                    <a:lnTo>
                      <a:pt x="1" y="190"/>
                    </a:lnTo>
                    <a:lnTo>
                      <a:pt x="4310" y="190"/>
                    </a:lnTo>
                    <a:lnTo>
                      <a:pt x="5340" y="1172"/>
                    </a:lnTo>
                    <a:lnTo>
                      <a:pt x="5340" y="9854"/>
                    </a:lnTo>
                    <a:lnTo>
                      <a:pt x="19059" y="23922"/>
                    </a:lnTo>
                    <a:lnTo>
                      <a:pt x="19091" y="23954"/>
                    </a:lnTo>
                    <a:lnTo>
                      <a:pt x="57430" y="23954"/>
                    </a:lnTo>
                    <a:lnTo>
                      <a:pt x="57430" y="23764"/>
                    </a:lnTo>
                    <a:lnTo>
                      <a:pt x="19186" y="23764"/>
                    </a:lnTo>
                    <a:lnTo>
                      <a:pt x="5546" y="9775"/>
                    </a:lnTo>
                    <a:lnTo>
                      <a:pt x="5546" y="1093"/>
                    </a:lnTo>
                    <a:lnTo>
                      <a:pt x="43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15" name="Google Shape;1315;p24"/>
              <p:cNvSpPr/>
              <p:nvPr/>
            </p:nvSpPr>
            <p:spPr>
              <a:xfrm>
                <a:off x="2442775" y="978350"/>
                <a:ext cx="1540725" cy="613925"/>
              </a:xfrm>
              <a:custGeom>
                <a:avLst/>
                <a:gdLst/>
                <a:ahLst/>
                <a:cxnLst/>
                <a:rect l="l" t="t" r="r" b="b"/>
                <a:pathLst>
                  <a:path w="61629" h="24557" extrusionOk="0">
                    <a:moveTo>
                      <a:pt x="0" y="1"/>
                    </a:moveTo>
                    <a:lnTo>
                      <a:pt x="0" y="191"/>
                    </a:lnTo>
                    <a:lnTo>
                      <a:pt x="9126" y="191"/>
                    </a:lnTo>
                    <a:lnTo>
                      <a:pt x="10330" y="1522"/>
                    </a:lnTo>
                    <a:lnTo>
                      <a:pt x="10330" y="10948"/>
                    </a:lnTo>
                    <a:lnTo>
                      <a:pt x="23733" y="24509"/>
                    </a:lnTo>
                    <a:lnTo>
                      <a:pt x="23780" y="24557"/>
                    </a:lnTo>
                    <a:lnTo>
                      <a:pt x="61628" y="24557"/>
                    </a:lnTo>
                    <a:lnTo>
                      <a:pt x="61628" y="24351"/>
                    </a:lnTo>
                    <a:lnTo>
                      <a:pt x="23859" y="24351"/>
                    </a:lnTo>
                    <a:lnTo>
                      <a:pt x="10536" y="10869"/>
                    </a:lnTo>
                    <a:lnTo>
                      <a:pt x="10536" y="1442"/>
                    </a:lnTo>
                    <a:lnTo>
                      <a:pt x="9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16" name="Google Shape;1316;p24"/>
              <p:cNvSpPr/>
              <p:nvPr/>
            </p:nvSpPr>
            <p:spPr>
              <a:xfrm>
                <a:off x="2676850" y="934800"/>
                <a:ext cx="1306650" cy="637675"/>
              </a:xfrm>
              <a:custGeom>
                <a:avLst/>
                <a:gdLst/>
                <a:ahLst/>
                <a:cxnLst/>
                <a:rect l="l" t="t" r="r" b="b"/>
                <a:pathLst>
                  <a:path w="52266" h="25507" extrusionOk="0">
                    <a:moveTo>
                      <a:pt x="143" y="0"/>
                    </a:moveTo>
                    <a:lnTo>
                      <a:pt x="0" y="143"/>
                    </a:lnTo>
                    <a:lnTo>
                      <a:pt x="1965" y="2060"/>
                    </a:lnTo>
                    <a:lnTo>
                      <a:pt x="1965" y="12183"/>
                    </a:lnTo>
                    <a:lnTo>
                      <a:pt x="14845" y="25459"/>
                    </a:lnTo>
                    <a:lnTo>
                      <a:pt x="14892" y="25507"/>
                    </a:lnTo>
                    <a:lnTo>
                      <a:pt x="52265" y="25507"/>
                    </a:lnTo>
                    <a:lnTo>
                      <a:pt x="52265" y="25301"/>
                    </a:lnTo>
                    <a:lnTo>
                      <a:pt x="14972" y="25301"/>
                    </a:lnTo>
                    <a:lnTo>
                      <a:pt x="2155" y="12104"/>
                    </a:lnTo>
                    <a:lnTo>
                      <a:pt x="2155" y="1980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17" name="Google Shape;1317;p24"/>
              <p:cNvSpPr/>
              <p:nvPr/>
            </p:nvSpPr>
            <p:spPr>
              <a:xfrm>
                <a:off x="2508525" y="824675"/>
                <a:ext cx="1474975" cy="722850"/>
              </a:xfrm>
              <a:custGeom>
                <a:avLst/>
                <a:gdLst/>
                <a:ahLst/>
                <a:cxnLst/>
                <a:rect l="l" t="t" r="r" b="b"/>
                <a:pathLst>
                  <a:path w="58999" h="28914" extrusionOk="0">
                    <a:moveTo>
                      <a:pt x="3391" y="1"/>
                    </a:moveTo>
                    <a:lnTo>
                      <a:pt x="0" y="3439"/>
                    </a:lnTo>
                    <a:lnTo>
                      <a:pt x="143" y="3565"/>
                    </a:lnTo>
                    <a:lnTo>
                      <a:pt x="3470" y="207"/>
                    </a:lnTo>
                    <a:lnTo>
                      <a:pt x="6337" y="207"/>
                    </a:lnTo>
                    <a:lnTo>
                      <a:pt x="9490" y="3407"/>
                    </a:lnTo>
                    <a:lnTo>
                      <a:pt x="9490" y="16081"/>
                    </a:lnTo>
                    <a:lnTo>
                      <a:pt x="22085" y="28882"/>
                    </a:lnTo>
                    <a:lnTo>
                      <a:pt x="22101" y="28914"/>
                    </a:lnTo>
                    <a:lnTo>
                      <a:pt x="58998" y="28914"/>
                    </a:lnTo>
                    <a:lnTo>
                      <a:pt x="58998" y="28724"/>
                    </a:lnTo>
                    <a:lnTo>
                      <a:pt x="22180" y="28724"/>
                    </a:lnTo>
                    <a:lnTo>
                      <a:pt x="9680" y="16002"/>
                    </a:lnTo>
                    <a:lnTo>
                      <a:pt x="9680" y="3328"/>
                    </a:lnTo>
                    <a:lnTo>
                      <a:pt x="64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18" name="Google Shape;1318;p24"/>
              <p:cNvSpPr/>
              <p:nvPr/>
            </p:nvSpPr>
            <p:spPr>
              <a:xfrm>
                <a:off x="2413850" y="804875"/>
                <a:ext cx="1569650" cy="718100"/>
              </a:xfrm>
              <a:custGeom>
                <a:avLst/>
                <a:gdLst/>
                <a:ahLst/>
                <a:cxnLst/>
                <a:rect l="l" t="t" r="r" b="b"/>
                <a:pathLst>
                  <a:path w="62786" h="28724" extrusionOk="0">
                    <a:moveTo>
                      <a:pt x="7178" y="1"/>
                    </a:moveTo>
                    <a:lnTo>
                      <a:pt x="4738" y="2377"/>
                    </a:lnTo>
                    <a:lnTo>
                      <a:pt x="1" y="2377"/>
                    </a:lnTo>
                    <a:lnTo>
                      <a:pt x="1" y="2583"/>
                    </a:lnTo>
                    <a:lnTo>
                      <a:pt x="4817" y="2583"/>
                    </a:lnTo>
                    <a:lnTo>
                      <a:pt x="7257" y="207"/>
                    </a:lnTo>
                    <a:lnTo>
                      <a:pt x="10901" y="207"/>
                    </a:lnTo>
                    <a:lnTo>
                      <a:pt x="14259" y="3597"/>
                    </a:lnTo>
                    <a:lnTo>
                      <a:pt x="14259" y="16382"/>
                    </a:lnTo>
                    <a:lnTo>
                      <a:pt x="26347" y="28676"/>
                    </a:lnTo>
                    <a:lnTo>
                      <a:pt x="26363" y="28723"/>
                    </a:lnTo>
                    <a:lnTo>
                      <a:pt x="62785" y="28723"/>
                    </a:lnTo>
                    <a:lnTo>
                      <a:pt x="62785" y="28517"/>
                    </a:lnTo>
                    <a:lnTo>
                      <a:pt x="26442" y="28517"/>
                    </a:lnTo>
                    <a:lnTo>
                      <a:pt x="14465" y="16303"/>
                    </a:lnTo>
                    <a:lnTo>
                      <a:pt x="14465" y="3502"/>
                    </a:lnTo>
                    <a:lnTo>
                      <a:pt x="1096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19" name="Google Shape;1319;p24"/>
              <p:cNvSpPr/>
              <p:nvPr/>
            </p:nvSpPr>
            <p:spPr>
              <a:xfrm>
                <a:off x="2946975" y="1316600"/>
                <a:ext cx="1036525" cy="166775"/>
              </a:xfrm>
              <a:custGeom>
                <a:avLst/>
                <a:gdLst/>
                <a:ahLst/>
                <a:cxnLst/>
                <a:rect l="l" t="t" r="r" b="b"/>
                <a:pathLst>
                  <a:path w="41461" h="6671" extrusionOk="0">
                    <a:moveTo>
                      <a:pt x="143" y="0"/>
                    </a:moveTo>
                    <a:lnTo>
                      <a:pt x="0" y="127"/>
                    </a:lnTo>
                    <a:lnTo>
                      <a:pt x="6559" y="6670"/>
                    </a:lnTo>
                    <a:lnTo>
                      <a:pt x="41460" y="6670"/>
                    </a:lnTo>
                    <a:lnTo>
                      <a:pt x="41460" y="6464"/>
                    </a:lnTo>
                    <a:lnTo>
                      <a:pt x="6638" y="6464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20" name="Google Shape;1320;p24"/>
              <p:cNvSpPr/>
              <p:nvPr/>
            </p:nvSpPr>
            <p:spPr>
              <a:xfrm>
                <a:off x="2770325" y="666250"/>
                <a:ext cx="1213175" cy="752550"/>
              </a:xfrm>
              <a:custGeom>
                <a:avLst/>
                <a:gdLst/>
                <a:ahLst/>
                <a:cxnLst/>
                <a:rect l="l" t="t" r="r" b="b"/>
                <a:pathLst>
                  <a:path w="48527" h="30102" extrusionOk="0">
                    <a:moveTo>
                      <a:pt x="0" y="1"/>
                    </a:moveTo>
                    <a:lnTo>
                      <a:pt x="0" y="2979"/>
                    </a:lnTo>
                    <a:lnTo>
                      <a:pt x="2377" y="5292"/>
                    </a:lnTo>
                    <a:lnTo>
                      <a:pt x="2377" y="19725"/>
                    </a:lnTo>
                    <a:lnTo>
                      <a:pt x="13039" y="30102"/>
                    </a:lnTo>
                    <a:lnTo>
                      <a:pt x="48526" y="30102"/>
                    </a:lnTo>
                    <a:lnTo>
                      <a:pt x="48526" y="29912"/>
                    </a:lnTo>
                    <a:lnTo>
                      <a:pt x="13118" y="29912"/>
                    </a:lnTo>
                    <a:lnTo>
                      <a:pt x="2583" y="19630"/>
                    </a:lnTo>
                    <a:lnTo>
                      <a:pt x="2583" y="5213"/>
                    </a:lnTo>
                    <a:lnTo>
                      <a:pt x="206" y="2900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21" name="Google Shape;1321;p24"/>
              <p:cNvSpPr/>
              <p:nvPr/>
            </p:nvSpPr>
            <p:spPr>
              <a:xfrm>
                <a:off x="2864575" y="798150"/>
                <a:ext cx="1118925" cy="606000"/>
              </a:xfrm>
              <a:custGeom>
                <a:avLst/>
                <a:gdLst/>
                <a:ahLst/>
                <a:cxnLst/>
                <a:rect l="l" t="t" r="r" b="b"/>
                <a:pathLst>
                  <a:path w="44757" h="24240" extrusionOk="0">
                    <a:moveTo>
                      <a:pt x="1" y="0"/>
                    </a:moveTo>
                    <a:lnTo>
                      <a:pt x="1" y="14132"/>
                    </a:lnTo>
                    <a:lnTo>
                      <a:pt x="10140" y="24240"/>
                    </a:lnTo>
                    <a:lnTo>
                      <a:pt x="44756" y="24240"/>
                    </a:lnTo>
                    <a:lnTo>
                      <a:pt x="44756" y="24034"/>
                    </a:lnTo>
                    <a:lnTo>
                      <a:pt x="10219" y="24034"/>
                    </a:lnTo>
                    <a:lnTo>
                      <a:pt x="191" y="14053"/>
                    </a:lnTo>
                    <a:lnTo>
                      <a:pt x="19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22" name="Google Shape;1322;p24"/>
              <p:cNvSpPr/>
              <p:nvPr/>
            </p:nvSpPr>
            <p:spPr>
              <a:xfrm>
                <a:off x="2857050" y="695175"/>
                <a:ext cx="1126450" cy="684025"/>
              </a:xfrm>
              <a:custGeom>
                <a:avLst/>
                <a:gdLst/>
                <a:ahLst/>
                <a:cxnLst/>
                <a:rect l="l" t="t" r="r" b="b"/>
                <a:pathLst>
                  <a:path w="45058" h="27361" extrusionOk="0">
                    <a:moveTo>
                      <a:pt x="143" y="0"/>
                    </a:moveTo>
                    <a:lnTo>
                      <a:pt x="1" y="143"/>
                    </a:lnTo>
                    <a:lnTo>
                      <a:pt x="1680" y="1901"/>
                    </a:lnTo>
                    <a:lnTo>
                      <a:pt x="1680" y="17760"/>
                    </a:lnTo>
                    <a:lnTo>
                      <a:pt x="11503" y="27361"/>
                    </a:lnTo>
                    <a:lnTo>
                      <a:pt x="45057" y="27361"/>
                    </a:lnTo>
                    <a:lnTo>
                      <a:pt x="45057" y="27170"/>
                    </a:lnTo>
                    <a:lnTo>
                      <a:pt x="11582" y="27170"/>
                    </a:lnTo>
                    <a:lnTo>
                      <a:pt x="1886" y="17681"/>
                    </a:lnTo>
                    <a:lnTo>
                      <a:pt x="1886" y="1822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23" name="Google Shape;1323;p24"/>
              <p:cNvSpPr/>
              <p:nvPr/>
            </p:nvSpPr>
            <p:spPr>
              <a:xfrm>
                <a:off x="2567525" y="596950"/>
                <a:ext cx="1415975" cy="728000"/>
              </a:xfrm>
              <a:custGeom>
                <a:avLst/>
                <a:gdLst/>
                <a:ahLst/>
                <a:cxnLst/>
                <a:rect l="l" t="t" r="r" b="b"/>
                <a:pathLst>
                  <a:path w="56639" h="29120" extrusionOk="0">
                    <a:moveTo>
                      <a:pt x="1" y="0"/>
                    </a:moveTo>
                    <a:lnTo>
                      <a:pt x="1" y="206"/>
                    </a:lnTo>
                    <a:lnTo>
                      <a:pt x="12247" y="206"/>
                    </a:lnTo>
                    <a:lnTo>
                      <a:pt x="15241" y="3296"/>
                    </a:lnTo>
                    <a:lnTo>
                      <a:pt x="15241" y="20279"/>
                    </a:lnTo>
                    <a:lnTo>
                      <a:pt x="24256" y="29119"/>
                    </a:lnTo>
                    <a:lnTo>
                      <a:pt x="56638" y="29119"/>
                    </a:lnTo>
                    <a:lnTo>
                      <a:pt x="56638" y="28913"/>
                    </a:lnTo>
                    <a:lnTo>
                      <a:pt x="24335" y="28913"/>
                    </a:lnTo>
                    <a:lnTo>
                      <a:pt x="15447" y="20200"/>
                    </a:lnTo>
                    <a:lnTo>
                      <a:pt x="15447" y="3216"/>
                    </a:lnTo>
                    <a:lnTo>
                      <a:pt x="123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24" name="Google Shape;1324;p24"/>
              <p:cNvSpPr/>
              <p:nvPr/>
            </p:nvSpPr>
            <p:spPr>
              <a:xfrm>
                <a:off x="2357225" y="1123325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28" y="0"/>
                      <a:pt x="1" y="412"/>
                      <a:pt x="1" y="935"/>
                    </a:cubicBezTo>
                    <a:cubicBezTo>
                      <a:pt x="1" y="1442"/>
                      <a:pt x="428" y="1854"/>
                      <a:pt x="935" y="1854"/>
                    </a:cubicBezTo>
                    <a:cubicBezTo>
                      <a:pt x="1458" y="1854"/>
                      <a:pt x="1870" y="1442"/>
                      <a:pt x="1870" y="935"/>
                    </a:cubicBezTo>
                    <a:cubicBezTo>
                      <a:pt x="1870" y="412"/>
                      <a:pt x="1458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25" name="Google Shape;1325;p24"/>
              <p:cNvSpPr/>
              <p:nvPr/>
            </p:nvSpPr>
            <p:spPr>
              <a:xfrm>
                <a:off x="2748525" y="63337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6" y="1"/>
                    </a:moveTo>
                    <a:cubicBezTo>
                      <a:pt x="413" y="1"/>
                      <a:pt x="1" y="413"/>
                      <a:pt x="1" y="920"/>
                    </a:cubicBezTo>
                    <a:cubicBezTo>
                      <a:pt x="1" y="1443"/>
                      <a:pt x="413" y="1854"/>
                      <a:pt x="936" y="1854"/>
                    </a:cubicBezTo>
                    <a:cubicBezTo>
                      <a:pt x="1443" y="1854"/>
                      <a:pt x="1870" y="1443"/>
                      <a:pt x="1870" y="920"/>
                    </a:cubicBezTo>
                    <a:cubicBezTo>
                      <a:pt x="1870" y="413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26" name="Google Shape;1326;p24"/>
              <p:cNvSpPr/>
              <p:nvPr/>
            </p:nvSpPr>
            <p:spPr>
              <a:xfrm>
                <a:off x="2842800" y="682900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19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19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27" name="Google Shape;1327;p24"/>
              <p:cNvSpPr/>
              <p:nvPr/>
            </p:nvSpPr>
            <p:spPr>
              <a:xfrm>
                <a:off x="2530700" y="114827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2" y="0"/>
                      <a:pt x="1" y="412"/>
                      <a:pt x="1" y="919"/>
                    </a:cubicBezTo>
                    <a:cubicBezTo>
                      <a:pt x="1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28" name="Google Shape;1328;p24"/>
              <p:cNvSpPr/>
              <p:nvPr/>
            </p:nvSpPr>
            <p:spPr>
              <a:xfrm>
                <a:off x="2916875" y="1286900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69" y="1442"/>
                      <a:pt x="1869" y="919"/>
                    </a:cubicBezTo>
                    <a:cubicBezTo>
                      <a:pt x="1869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29" name="Google Shape;1329;p24"/>
              <p:cNvSpPr/>
              <p:nvPr/>
            </p:nvSpPr>
            <p:spPr>
              <a:xfrm>
                <a:off x="2280775" y="10314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1" y="207"/>
                    </a:moveTo>
                    <a:cubicBezTo>
                      <a:pt x="1490" y="207"/>
                      <a:pt x="1854" y="587"/>
                      <a:pt x="1854" y="1046"/>
                    </a:cubicBezTo>
                    <a:cubicBezTo>
                      <a:pt x="1854" y="1506"/>
                      <a:pt x="1490" y="1870"/>
                      <a:pt x="1031" y="1870"/>
                    </a:cubicBezTo>
                    <a:cubicBezTo>
                      <a:pt x="571" y="1870"/>
                      <a:pt x="191" y="1506"/>
                      <a:pt x="191" y="1046"/>
                    </a:cubicBezTo>
                    <a:cubicBezTo>
                      <a:pt x="191" y="587"/>
                      <a:pt x="571" y="207"/>
                      <a:pt x="1031" y="207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01" y="2060"/>
                      <a:pt x="2060" y="1601"/>
                      <a:pt x="2060" y="1030"/>
                    </a:cubicBezTo>
                    <a:cubicBezTo>
                      <a:pt x="2060" y="444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30" name="Google Shape;1330;p24"/>
              <p:cNvSpPr/>
              <p:nvPr/>
            </p:nvSpPr>
            <p:spPr>
              <a:xfrm>
                <a:off x="2364750" y="842900"/>
                <a:ext cx="51525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77" extrusionOk="0">
                    <a:moveTo>
                      <a:pt x="1030" y="222"/>
                    </a:moveTo>
                    <a:cubicBezTo>
                      <a:pt x="1490" y="222"/>
                      <a:pt x="1870" y="603"/>
                      <a:pt x="1870" y="1062"/>
                    </a:cubicBezTo>
                    <a:cubicBezTo>
                      <a:pt x="1870" y="1506"/>
                      <a:pt x="1490" y="1886"/>
                      <a:pt x="1030" y="1886"/>
                    </a:cubicBezTo>
                    <a:cubicBezTo>
                      <a:pt x="587" y="1886"/>
                      <a:pt x="206" y="1522"/>
                      <a:pt x="206" y="1062"/>
                    </a:cubicBezTo>
                    <a:cubicBezTo>
                      <a:pt x="206" y="603"/>
                      <a:pt x="587" y="222"/>
                      <a:pt x="1030" y="222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92"/>
                      <a:pt x="1" y="1046"/>
                    </a:cubicBezTo>
                    <a:cubicBezTo>
                      <a:pt x="1" y="1617"/>
                      <a:pt x="476" y="2076"/>
                      <a:pt x="1030" y="2076"/>
                    </a:cubicBezTo>
                    <a:cubicBezTo>
                      <a:pt x="1616" y="2076"/>
                      <a:pt x="2060" y="1617"/>
                      <a:pt x="2060" y="1046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31" name="Google Shape;1331;p24"/>
              <p:cNvSpPr/>
              <p:nvPr/>
            </p:nvSpPr>
            <p:spPr>
              <a:xfrm>
                <a:off x="2468925" y="9027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07"/>
                    </a:moveTo>
                    <a:cubicBezTo>
                      <a:pt x="1489" y="207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0" y="1870"/>
                      <a:pt x="190" y="1506"/>
                      <a:pt x="190" y="1046"/>
                    </a:cubicBezTo>
                    <a:cubicBezTo>
                      <a:pt x="190" y="587"/>
                      <a:pt x="570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601"/>
                      <a:pt x="2060" y="1031"/>
                    </a:cubicBezTo>
                    <a:cubicBezTo>
                      <a:pt x="2060" y="444"/>
                      <a:pt x="1584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32" name="Google Shape;1332;p24"/>
              <p:cNvSpPr/>
              <p:nvPr/>
            </p:nvSpPr>
            <p:spPr>
              <a:xfrm>
                <a:off x="2637250" y="8928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07"/>
                    </a:moveTo>
                    <a:cubicBezTo>
                      <a:pt x="1489" y="207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1" y="1870"/>
                      <a:pt x="190" y="1506"/>
                      <a:pt x="190" y="1046"/>
                    </a:cubicBezTo>
                    <a:cubicBezTo>
                      <a:pt x="190" y="587"/>
                      <a:pt x="571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601"/>
                      <a:pt x="2060" y="1031"/>
                    </a:cubicBezTo>
                    <a:cubicBezTo>
                      <a:pt x="2060" y="444"/>
                      <a:pt x="1600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33" name="Google Shape;1333;p24"/>
              <p:cNvSpPr/>
              <p:nvPr/>
            </p:nvSpPr>
            <p:spPr>
              <a:xfrm>
                <a:off x="2394450" y="9522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206"/>
                    </a:moveTo>
                    <a:cubicBezTo>
                      <a:pt x="1490" y="206"/>
                      <a:pt x="1870" y="586"/>
                      <a:pt x="1870" y="1046"/>
                    </a:cubicBezTo>
                    <a:cubicBezTo>
                      <a:pt x="1870" y="1489"/>
                      <a:pt x="1490" y="1870"/>
                      <a:pt x="1030" y="1870"/>
                    </a:cubicBezTo>
                    <a:cubicBezTo>
                      <a:pt x="587" y="1870"/>
                      <a:pt x="207" y="1505"/>
                      <a:pt x="207" y="1046"/>
                    </a:cubicBezTo>
                    <a:cubicBezTo>
                      <a:pt x="207" y="586"/>
                      <a:pt x="587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75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17" y="2060"/>
                      <a:pt x="2060" y="1600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34" name="Google Shape;1334;p24"/>
              <p:cNvSpPr/>
              <p:nvPr/>
            </p:nvSpPr>
            <p:spPr>
              <a:xfrm>
                <a:off x="2498625" y="99182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206"/>
                    </a:moveTo>
                    <a:cubicBezTo>
                      <a:pt x="1489" y="206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1" y="1870"/>
                      <a:pt x="190" y="1506"/>
                      <a:pt x="190" y="1046"/>
                    </a:cubicBezTo>
                    <a:cubicBezTo>
                      <a:pt x="190" y="587"/>
                      <a:pt x="571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6"/>
                      <a:pt x="0" y="1030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600" y="2060"/>
                      <a:pt x="2060" y="1601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35" name="Google Shape;1335;p24"/>
              <p:cNvSpPr/>
              <p:nvPr/>
            </p:nvSpPr>
            <p:spPr>
              <a:xfrm>
                <a:off x="2840025" y="7490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0" y="223"/>
                    </a:moveTo>
                    <a:cubicBezTo>
                      <a:pt x="1490" y="223"/>
                      <a:pt x="1870" y="603"/>
                      <a:pt x="1870" y="1047"/>
                    </a:cubicBezTo>
                    <a:cubicBezTo>
                      <a:pt x="1870" y="1506"/>
                      <a:pt x="1490" y="1886"/>
                      <a:pt x="1030" y="1886"/>
                    </a:cubicBezTo>
                    <a:cubicBezTo>
                      <a:pt x="587" y="1886"/>
                      <a:pt x="207" y="1506"/>
                      <a:pt x="207" y="1047"/>
                    </a:cubicBezTo>
                    <a:cubicBezTo>
                      <a:pt x="207" y="603"/>
                      <a:pt x="587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76" y="2060"/>
                      <a:pt x="1030" y="2060"/>
                    </a:cubicBezTo>
                    <a:cubicBezTo>
                      <a:pt x="1617" y="2060"/>
                      <a:pt x="2060" y="1601"/>
                      <a:pt x="2060" y="1031"/>
                    </a:cubicBezTo>
                    <a:cubicBezTo>
                      <a:pt x="2060" y="460"/>
                      <a:pt x="1601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36" name="Google Shape;1336;p24"/>
              <p:cNvSpPr/>
              <p:nvPr/>
            </p:nvSpPr>
            <p:spPr>
              <a:xfrm>
                <a:off x="2518425" y="5708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23"/>
                    </a:moveTo>
                    <a:cubicBezTo>
                      <a:pt x="1490" y="223"/>
                      <a:pt x="1854" y="603"/>
                      <a:pt x="1854" y="1046"/>
                    </a:cubicBezTo>
                    <a:cubicBezTo>
                      <a:pt x="1854" y="1506"/>
                      <a:pt x="1490" y="1886"/>
                      <a:pt x="1030" y="1886"/>
                    </a:cubicBezTo>
                    <a:cubicBezTo>
                      <a:pt x="571" y="1886"/>
                      <a:pt x="191" y="1506"/>
                      <a:pt x="191" y="1046"/>
                    </a:cubicBezTo>
                    <a:cubicBezTo>
                      <a:pt x="191" y="603"/>
                      <a:pt x="571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601" y="2060"/>
                      <a:pt x="2060" y="1601"/>
                      <a:pt x="2060" y="1031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1337" name="Google Shape;1337;p24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107050" y="74282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8" name="Google Shape;1338;p24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803050" y="-10467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9" name="Google Shape;1339;p24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8100400" y="107267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" name="Google Shape;1341;p25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2" name="Google Shape;1342;p25"/>
          <p:cNvGrpSpPr/>
          <p:nvPr/>
        </p:nvGrpSpPr>
        <p:grpSpPr>
          <a:xfrm>
            <a:off x="-1684333" y="361707"/>
            <a:ext cx="3460658" cy="1726043"/>
            <a:chOff x="-1684333" y="361707"/>
            <a:chExt cx="3460658" cy="1726043"/>
          </a:xfrm>
        </p:grpSpPr>
        <p:grpSp>
          <p:nvGrpSpPr>
            <p:cNvPr id="1343" name="Google Shape;1343;p25"/>
            <p:cNvGrpSpPr/>
            <p:nvPr/>
          </p:nvGrpSpPr>
          <p:grpSpPr>
            <a:xfrm>
              <a:off x="-1684333" y="361707"/>
              <a:ext cx="2907181" cy="1177348"/>
              <a:chOff x="2442775" y="3274750"/>
              <a:chExt cx="1690025" cy="684425"/>
            </a:xfrm>
          </p:grpSpPr>
          <p:sp>
            <p:nvSpPr>
              <p:cNvPr id="1344" name="Google Shape;1344;p25"/>
              <p:cNvSpPr/>
              <p:nvPr/>
            </p:nvSpPr>
            <p:spPr>
              <a:xfrm>
                <a:off x="2683575" y="3475550"/>
                <a:ext cx="870175" cy="445600"/>
              </a:xfrm>
              <a:custGeom>
                <a:avLst/>
                <a:gdLst/>
                <a:ahLst/>
                <a:cxnLst/>
                <a:rect l="l" t="t" r="r" b="b"/>
                <a:pathLst>
                  <a:path w="34807" h="17824" extrusionOk="0">
                    <a:moveTo>
                      <a:pt x="5371" y="0"/>
                    </a:moveTo>
                    <a:lnTo>
                      <a:pt x="2884" y="2567"/>
                    </a:lnTo>
                    <a:lnTo>
                      <a:pt x="1" y="2567"/>
                    </a:lnTo>
                    <a:lnTo>
                      <a:pt x="1" y="2773"/>
                    </a:lnTo>
                    <a:lnTo>
                      <a:pt x="2947" y="2773"/>
                    </a:lnTo>
                    <a:lnTo>
                      <a:pt x="5451" y="190"/>
                    </a:lnTo>
                    <a:lnTo>
                      <a:pt x="13435" y="190"/>
                    </a:lnTo>
                    <a:lnTo>
                      <a:pt x="20802" y="7526"/>
                    </a:lnTo>
                    <a:lnTo>
                      <a:pt x="26695" y="7526"/>
                    </a:lnTo>
                    <a:lnTo>
                      <a:pt x="27868" y="8714"/>
                    </a:lnTo>
                    <a:lnTo>
                      <a:pt x="31052" y="8714"/>
                    </a:lnTo>
                    <a:lnTo>
                      <a:pt x="32225" y="9965"/>
                    </a:lnTo>
                    <a:lnTo>
                      <a:pt x="32225" y="13894"/>
                    </a:lnTo>
                    <a:lnTo>
                      <a:pt x="34601" y="16350"/>
                    </a:lnTo>
                    <a:lnTo>
                      <a:pt x="34601" y="17823"/>
                    </a:lnTo>
                    <a:lnTo>
                      <a:pt x="34807" y="17823"/>
                    </a:lnTo>
                    <a:lnTo>
                      <a:pt x="34807" y="16271"/>
                    </a:lnTo>
                    <a:lnTo>
                      <a:pt x="32430" y="13815"/>
                    </a:lnTo>
                    <a:lnTo>
                      <a:pt x="32430" y="9886"/>
                    </a:lnTo>
                    <a:lnTo>
                      <a:pt x="31131" y="8508"/>
                    </a:lnTo>
                    <a:lnTo>
                      <a:pt x="27947" y="8508"/>
                    </a:lnTo>
                    <a:lnTo>
                      <a:pt x="26775" y="7320"/>
                    </a:lnTo>
                    <a:lnTo>
                      <a:pt x="20881" y="7320"/>
                    </a:lnTo>
                    <a:lnTo>
                      <a:pt x="13530" y="32"/>
                    </a:lnTo>
                    <a:lnTo>
                      <a:pt x="1351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45" name="Google Shape;1345;p25"/>
              <p:cNvSpPr/>
              <p:nvPr/>
            </p:nvSpPr>
            <p:spPr>
              <a:xfrm>
                <a:off x="3728800" y="3776950"/>
                <a:ext cx="359650" cy="139050"/>
              </a:xfrm>
              <a:custGeom>
                <a:avLst/>
                <a:gdLst/>
                <a:ahLst/>
                <a:cxnLst/>
                <a:rect l="l" t="t" r="r" b="b"/>
                <a:pathLst>
                  <a:path w="14386" h="5562" extrusionOk="0">
                    <a:moveTo>
                      <a:pt x="143" y="1"/>
                    </a:moveTo>
                    <a:lnTo>
                      <a:pt x="0" y="143"/>
                    </a:lnTo>
                    <a:lnTo>
                      <a:pt x="1315" y="1442"/>
                    </a:lnTo>
                    <a:lnTo>
                      <a:pt x="1315" y="3232"/>
                    </a:lnTo>
                    <a:lnTo>
                      <a:pt x="2995" y="4769"/>
                    </a:lnTo>
                    <a:lnTo>
                      <a:pt x="7034" y="4769"/>
                    </a:lnTo>
                    <a:lnTo>
                      <a:pt x="7985" y="5561"/>
                    </a:lnTo>
                    <a:lnTo>
                      <a:pt x="10472" y="5561"/>
                    </a:lnTo>
                    <a:lnTo>
                      <a:pt x="13007" y="3185"/>
                    </a:lnTo>
                    <a:lnTo>
                      <a:pt x="14385" y="3185"/>
                    </a:lnTo>
                    <a:lnTo>
                      <a:pt x="14385" y="2995"/>
                    </a:lnTo>
                    <a:lnTo>
                      <a:pt x="12928" y="2995"/>
                    </a:lnTo>
                    <a:lnTo>
                      <a:pt x="10393" y="5371"/>
                    </a:lnTo>
                    <a:lnTo>
                      <a:pt x="8064" y="5371"/>
                    </a:lnTo>
                    <a:lnTo>
                      <a:pt x="7114" y="4579"/>
                    </a:lnTo>
                    <a:lnTo>
                      <a:pt x="3074" y="4579"/>
                    </a:lnTo>
                    <a:lnTo>
                      <a:pt x="1505" y="3153"/>
                    </a:lnTo>
                    <a:lnTo>
                      <a:pt x="1505" y="1363"/>
                    </a:lnTo>
                    <a:lnTo>
                      <a:pt x="1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46" name="Google Shape;1346;p25"/>
              <p:cNvSpPr/>
              <p:nvPr/>
            </p:nvSpPr>
            <p:spPr>
              <a:xfrm>
                <a:off x="2739025" y="3416125"/>
                <a:ext cx="1218725" cy="460275"/>
              </a:xfrm>
              <a:custGeom>
                <a:avLst/>
                <a:gdLst/>
                <a:ahLst/>
                <a:cxnLst/>
                <a:rect l="l" t="t" r="r" b="b"/>
                <a:pathLst>
                  <a:path w="48749" h="18411" extrusionOk="0">
                    <a:moveTo>
                      <a:pt x="3042" y="1"/>
                    </a:moveTo>
                    <a:lnTo>
                      <a:pt x="48" y="2884"/>
                    </a:lnTo>
                    <a:lnTo>
                      <a:pt x="1" y="4358"/>
                    </a:lnTo>
                    <a:lnTo>
                      <a:pt x="3106" y="1189"/>
                    </a:lnTo>
                    <a:lnTo>
                      <a:pt x="11011" y="1189"/>
                    </a:lnTo>
                    <a:lnTo>
                      <a:pt x="17713" y="7922"/>
                    </a:lnTo>
                    <a:lnTo>
                      <a:pt x="35567" y="7922"/>
                    </a:lnTo>
                    <a:lnTo>
                      <a:pt x="36550" y="8952"/>
                    </a:lnTo>
                    <a:lnTo>
                      <a:pt x="36550" y="10885"/>
                    </a:lnTo>
                    <a:lnTo>
                      <a:pt x="36740" y="10885"/>
                    </a:lnTo>
                    <a:lnTo>
                      <a:pt x="36740" y="8873"/>
                    </a:lnTo>
                    <a:lnTo>
                      <a:pt x="35646" y="7716"/>
                    </a:lnTo>
                    <a:lnTo>
                      <a:pt x="17792" y="7716"/>
                    </a:lnTo>
                    <a:lnTo>
                      <a:pt x="11091" y="983"/>
                    </a:lnTo>
                    <a:lnTo>
                      <a:pt x="3042" y="983"/>
                    </a:lnTo>
                    <a:lnTo>
                      <a:pt x="223" y="3867"/>
                    </a:lnTo>
                    <a:lnTo>
                      <a:pt x="238" y="2995"/>
                    </a:lnTo>
                    <a:lnTo>
                      <a:pt x="3106" y="191"/>
                    </a:lnTo>
                    <a:lnTo>
                      <a:pt x="11011" y="191"/>
                    </a:lnTo>
                    <a:lnTo>
                      <a:pt x="17713" y="7130"/>
                    </a:lnTo>
                    <a:lnTo>
                      <a:pt x="35916" y="7130"/>
                    </a:lnTo>
                    <a:lnTo>
                      <a:pt x="38926" y="10172"/>
                    </a:lnTo>
                    <a:lnTo>
                      <a:pt x="38926" y="12437"/>
                    </a:lnTo>
                    <a:lnTo>
                      <a:pt x="41698" y="15242"/>
                    </a:lnTo>
                    <a:lnTo>
                      <a:pt x="41698" y="17190"/>
                    </a:lnTo>
                    <a:lnTo>
                      <a:pt x="43077" y="18410"/>
                    </a:lnTo>
                    <a:lnTo>
                      <a:pt x="46625" y="18410"/>
                    </a:lnTo>
                    <a:lnTo>
                      <a:pt x="47893" y="17222"/>
                    </a:lnTo>
                    <a:lnTo>
                      <a:pt x="48748" y="17222"/>
                    </a:lnTo>
                    <a:lnTo>
                      <a:pt x="48748" y="17032"/>
                    </a:lnTo>
                    <a:lnTo>
                      <a:pt x="47829" y="17032"/>
                    </a:lnTo>
                    <a:lnTo>
                      <a:pt x="46546" y="18220"/>
                    </a:lnTo>
                    <a:lnTo>
                      <a:pt x="43140" y="18220"/>
                    </a:lnTo>
                    <a:lnTo>
                      <a:pt x="41888" y="17111"/>
                    </a:lnTo>
                    <a:lnTo>
                      <a:pt x="41888" y="15162"/>
                    </a:lnTo>
                    <a:lnTo>
                      <a:pt x="39116" y="12358"/>
                    </a:lnTo>
                    <a:lnTo>
                      <a:pt x="39116" y="10093"/>
                    </a:lnTo>
                    <a:lnTo>
                      <a:pt x="35995" y="6924"/>
                    </a:lnTo>
                    <a:lnTo>
                      <a:pt x="17792" y="6924"/>
                    </a:lnTo>
                    <a:lnTo>
                      <a:pt x="110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47" name="Google Shape;1347;p25"/>
              <p:cNvSpPr/>
              <p:nvPr/>
            </p:nvSpPr>
            <p:spPr>
              <a:xfrm>
                <a:off x="2696650" y="3396325"/>
                <a:ext cx="1145050" cy="383025"/>
              </a:xfrm>
              <a:custGeom>
                <a:avLst/>
                <a:gdLst/>
                <a:ahLst/>
                <a:cxnLst/>
                <a:rect l="l" t="t" r="r" b="b"/>
                <a:pathLst>
                  <a:path w="45802" h="15321" extrusionOk="0">
                    <a:moveTo>
                      <a:pt x="1822" y="1"/>
                    </a:moveTo>
                    <a:lnTo>
                      <a:pt x="1" y="1807"/>
                    </a:lnTo>
                    <a:lnTo>
                      <a:pt x="143" y="1934"/>
                    </a:lnTo>
                    <a:lnTo>
                      <a:pt x="1902" y="191"/>
                    </a:lnTo>
                    <a:lnTo>
                      <a:pt x="12991" y="191"/>
                    </a:lnTo>
                    <a:lnTo>
                      <a:pt x="19820" y="7130"/>
                    </a:lnTo>
                    <a:lnTo>
                      <a:pt x="35440" y="7130"/>
                    </a:lnTo>
                    <a:lnTo>
                      <a:pt x="37801" y="4754"/>
                    </a:lnTo>
                    <a:lnTo>
                      <a:pt x="41524" y="4754"/>
                    </a:lnTo>
                    <a:lnTo>
                      <a:pt x="42395" y="5609"/>
                    </a:lnTo>
                    <a:lnTo>
                      <a:pt x="42395" y="12120"/>
                    </a:lnTo>
                    <a:lnTo>
                      <a:pt x="45659" y="15321"/>
                    </a:lnTo>
                    <a:lnTo>
                      <a:pt x="45801" y="15194"/>
                    </a:lnTo>
                    <a:lnTo>
                      <a:pt x="42601" y="12025"/>
                    </a:lnTo>
                    <a:lnTo>
                      <a:pt x="42601" y="5530"/>
                    </a:lnTo>
                    <a:lnTo>
                      <a:pt x="41603" y="4548"/>
                    </a:lnTo>
                    <a:lnTo>
                      <a:pt x="37722" y="4548"/>
                    </a:lnTo>
                    <a:lnTo>
                      <a:pt x="35361" y="6924"/>
                    </a:lnTo>
                    <a:lnTo>
                      <a:pt x="19899" y="6924"/>
                    </a:lnTo>
                    <a:lnTo>
                      <a:pt x="1307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48" name="Google Shape;1348;p25"/>
              <p:cNvSpPr/>
              <p:nvPr/>
            </p:nvSpPr>
            <p:spPr>
              <a:xfrm>
                <a:off x="2491100" y="3376525"/>
                <a:ext cx="1412375" cy="386200"/>
              </a:xfrm>
              <a:custGeom>
                <a:avLst/>
                <a:gdLst/>
                <a:ahLst/>
                <a:cxnLst/>
                <a:rect l="l" t="t" r="r" b="b"/>
                <a:pathLst>
                  <a:path w="56495" h="15448" extrusionOk="0">
                    <a:moveTo>
                      <a:pt x="0" y="1"/>
                    </a:moveTo>
                    <a:lnTo>
                      <a:pt x="0" y="191"/>
                    </a:lnTo>
                    <a:lnTo>
                      <a:pt x="21768" y="191"/>
                    </a:lnTo>
                    <a:lnTo>
                      <a:pt x="28596" y="6924"/>
                    </a:lnTo>
                    <a:lnTo>
                      <a:pt x="43108" y="6924"/>
                    </a:lnTo>
                    <a:lnTo>
                      <a:pt x="45468" y="4548"/>
                    </a:lnTo>
                    <a:lnTo>
                      <a:pt x="50586" y="4548"/>
                    </a:lnTo>
                    <a:lnTo>
                      <a:pt x="51409" y="5546"/>
                    </a:lnTo>
                    <a:lnTo>
                      <a:pt x="51409" y="12057"/>
                    </a:lnTo>
                    <a:lnTo>
                      <a:pt x="54752" y="15447"/>
                    </a:lnTo>
                    <a:lnTo>
                      <a:pt x="56495" y="15447"/>
                    </a:lnTo>
                    <a:lnTo>
                      <a:pt x="56495" y="15241"/>
                    </a:lnTo>
                    <a:lnTo>
                      <a:pt x="54831" y="15241"/>
                    </a:lnTo>
                    <a:lnTo>
                      <a:pt x="51615" y="11978"/>
                    </a:lnTo>
                    <a:lnTo>
                      <a:pt x="51615" y="5482"/>
                    </a:lnTo>
                    <a:lnTo>
                      <a:pt x="50681" y="4357"/>
                    </a:lnTo>
                    <a:lnTo>
                      <a:pt x="45389" y="4357"/>
                    </a:lnTo>
                    <a:lnTo>
                      <a:pt x="43029" y="6734"/>
                    </a:lnTo>
                    <a:lnTo>
                      <a:pt x="28675" y="6734"/>
                    </a:lnTo>
                    <a:lnTo>
                      <a:pt x="218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49" name="Google Shape;1349;p25"/>
              <p:cNvSpPr/>
              <p:nvPr/>
            </p:nvSpPr>
            <p:spPr>
              <a:xfrm>
                <a:off x="3040050" y="3312775"/>
                <a:ext cx="532725" cy="192500"/>
              </a:xfrm>
              <a:custGeom>
                <a:avLst/>
                <a:gdLst/>
                <a:ahLst/>
                <a:cxnLst/>
                <a:rect l="l" t="t" r="r" b="b"/>
                <a:pathLst>
                  <a:path w="21309" h="7700" extrusionOk="0">
                    <a:moveTo>
                      <a:pt x="143" y="0"/>
                    </a:moveTo>
                    <a:lnTo>
                      <a:pt x="0" y="127"/>
                    </a:lnTo>
                    <a:lnTo>
                      <a:pt x="6638" y="6511"/>
                    </a:lnTo>
                    <a:lnTo>
                      <a:pt x="9411" y="6511"/>
                    </a:lnTo>
                    <a:lnTo>
                      <a:pt x="10298" y="5719"/>
                    </a:lnTo>
                    <a:lnTo>
                      <a:pt x="11565" y="5719"/>
                    </a:lnTo>
                    <a:lnTo>
                      <a:pt x="13593" y="7700"/>
                    </a:lnTo>
                    <a:lnTo>
                      <a:pt x="20041" y="7700"/>
                    </a:lnTo>
                    <a:lnTo>
                      <a:pt x="21308" y="6305"/>
                    </a:lnTo>
                    <a:lnTo>
                      <a:pt x="15827" y="6305"/>
                    </a:lnTo>
                    <a:lnTo>
                      <a:pt x="14654" y="5418"/>
                    </a:lnTo>
                    <a:lnTo>
                      <a:pt x="14544" y="5577"/>
                    </a:lnTo>
                    <a:lnTo>
                      <a:pt x="15763" y="6511"/>
                    </a:lnTo>
                    <a:lnTo>
                      <a:pt x="20865" y="6511"/>
                    </a:lnTo>
                    <a:lnTo>
                      <a:pt x="19946" y="7494"/>
                    </a:lnTo>
                    <a:lnTo>
                      <a:pt x="13672" y="7494"/>
                    </a:lnTo>
                    <a:lnTo>
                      <a:pt x="11644" y="5513"/>
                    </a:lnTo>
                    <a:lnTo>
                      <a:pt x="10250" y="5513"/>
                    </a:lnTo>
                    <a:lnTo>
                      <a:pt x="9331" y="6305"/>
                    </a:lnTo>
                    <a:lnTo>
                      <a:pt x="6717" y="6305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50" name="Google Shape;1350;p25"/>
              <p:cNvSpPr/>
              <p:nvPr/>
            </p:nvSpPr>
            <p:spPr>
              <a:xfrm>
                <a:off x="2618225" y="3346825"/>
                <a:ext cx="692750" cy="168350"/>
              </a:xfrm>
              <a:custGeom>
                <a:avLst/>
                <a:gdLst/>
                <a:ahLst/>
                <a:cxnLst/>
                <a:rect l="l" t="t" r="r" b="b"/>
                <a:pathLst>
                  <a:path w="27710" h="6734" extrusionOk="0">
                    <a:moveTo>
                      <a:pt x="1" y="1"/>
                    </a:moveTo>
                    <a:lnTo>
                      <a:pt x="1" y="191"/>
                    </a:lnTo>
                    <a:lnTo>
                      <a:pt x="16984" y="191"/>
                    </a:lnTo>
                    <a:lnTo>
                      <a:pt x="23574" y="6734"/>
                    </a:lnTo>
                    <a:lnTo>
                      <a:pt x="27709" y="6734"/>
                    </a:lnTo>
                    <a:lnTo>
                      <a:pt x="27709" y="6528"/>
                    </a:lnTo>
                    <a:lnTo>
                      <a:pt x="23654" y="6528"/>
                    </a:lnTo>
                    <a:lnTo>
                      <a:pt x="170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51" name="Google Shape;1351;p25"/>
              <p:cNvSpPr/>
              <p:nvPr/>
            </p:nvSpPr>
            <p:spPr>
              <a:xfrm>
                <a:off x="3526800" y="3912800"/>
                <a:ext cx="46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5" extrusionOk="0">
                    <a:moveTo>
                      <a:pt x="935" y="1"/>
                    </a:moveTo>
                    <a:cubicBezTo>
                      <a:pt x="412" y="1"/>
                      <a:pt x="1" y="413"/>
                      <a:pt x="1" y="919"/>
                    </a:cubicBezTo>
                    <a:cubicBezTo>
                      <a:pt x="1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52" name="Google Shape;1352;p25"/>
              <p:cNvSpPr/>
              <p:nvPr/>
            </p:nvSpPr>
            <p:spPr>
              <a:xfrm>
                <a:off x="4086050" y="3828450"/>
                <a:ext cx="46750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70" extrusionOk="0">
                    <a:moveTo>
                      <a:pt x="935" y="0"/>
                    </a:moveTo>
                    <a:cubicBezTo>
                      <a:pt x="428" y="0"/>
                      <a:pt x="0" y="412"/>
                      <a:pt x="0" y="935"/>
                    </a:cubicBezTo>
                    <a:cubicBezTo>
                      <a:pt x="0" y="1442"/>
                      <a:pt x="428" y="1870"/>
                      <a:pt x="935" y="1870"/>
                    </a:cubicBezTo>
                    <a:cubicBezTo>
                      <a:pt x="1458" y="1870"/>
                      <a:pt x="1870" y="1442"/>
                      <a:pt x="1870" y="935"/>
                    </a:cubicBezTo>
                    <a:cubicBezTo>
                      <a:pt x="1870" y="412"/>
                      <a:pt x="1458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53" name="Google Shape;1353;p25"/>
              <p:cNvSpPr/>
              <p:nvPr/>
            </p:nvSpPr>
            <p:spPr>
              <a:xfrm>
                <a:off x="2670500" y="342762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20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20" y="1854"/>
                    </a:cubicBezTo>
                    <a:cubicBezTo>
                      <a:pt x="1443" y="1854"/>
                      <a:pt x="1855" y="1442"/>
                      <a:pt x="1855" y="919"/>
                    </a:cubicBezTo>
                    <a:cubicBezTo>
                      <a:pt x="1855" y="412"/>
                      <a:pt x="1443" y="0"/>
                      <a:pt x="9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54" name="Google Shape;1354;p25"/>
              <p:cNvSpPr/>
              <p:nvPr/>
            </p:nvSpPr>
            <p:spPr>
              <a:xfrm>
                <a:off x="3289175" y="3487025"/>
                <a:ext cx="463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20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20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55" name="Google Shape;1355;p25"/>
              <p:cNvSpPr/>
              <p:nvPr/>
            </p:nvSpPr>
            <p:spPr>
              <a:xfrm>
                <a:off x="3002025" y="3274750"/>
                <a:ext cx="46750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70" extrusionOk="0">
                    <a:moveTo>
                      <a:pt x="935" y="0"/>
                    </a:moveTo>
                    <a:cubicBezTo>
                      <a:pt x="412" y="0"/>
                      <a:pt x="0" y="428"/>
                      <a:pt x="0" y="935"/>
                    </a:cubicBezTo>
                    <a:cubicBezTo>
                      <a:pt x="0" y="1458"/>
                      <a:pt x="412" y="1870"/>
                      <a:pt x="935" y="1870"/>
                    </a:cubicBezTo>
                    <a:cubicBezTo>
                      <a:pt x="1442" y="1870"/>
                      <a:pt x="1870" y="1458"/>
                      <a:pt x="1870" y="935"/>
                    </a:cubicBezTo>
                    <a:cubicBezTo>
                      <a:pt x="1870" y="428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56" name="Google Shape;1356;p25"/>
              <p:cNvSpPr/>
              <p:nvPr/>
            </p:nvSpPr>
            <p:spPr>
              <a:xfrm>
                <a:off x="3625825" y="3675175"/>
                <a:ext cx="463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57" name="Google Shape;1357;p25"/>
              <p:cNvSpPr/>
              <p:nvPr/>
            </p:nvSpPr>
            <p:spPr>
              <a:xfrm>
                <a:off x="3699875" y="375437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5" y="1"/>
                    </a:moveTo>
                    <a:cubicBezTo>
                      <a:pt x="429" y="1"/>
                      <a:pt x="1" y="412"/>
                      <a:pt x="1" y="919"/>
                    </a:cubicBezTo>
                    <a:cubicBezTo>
                      <a:pt x="1" y="1442"/>
                      <a:pt x="429" y="1854"/>
                      <a:pt x="935" y="1854"/>
                    </a:cubicBezTo>
                    <a:cubicBezTo>
                      <a:pt x="1458" y="1854"/>
                      <a:pt x="1870" y="1442"/>
                      <a:pt x="1870" y="919"/>
                    </a:cubicBezTo>
                    <a:cubicBezTo>
                      <a:pt x="1870" y="412"/>
                      <a:pt x="1458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58" name="Google Shape;1358;p25"/>
              <p:cNvSpPr/>
              <p:nvPr/>
            </p:nvSpPr>
            <p:spPr>
              <a:xfrm>
                <a:off x="3954950" y="381617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190"/>
                    </a:moveTo>
                    <a:cubicBezTo>
                      <a:pt x="1490" y="190"/>
                      <a:pt x="1870" y="570"/>
                      <a:pt x="1870" y="1030"/>
                    </a:cubicBezTo>
                    <a:cubicBezTo>
                      <a:pt x="1870" y="1489"/>
                      <a:pt x="1490" y="1854"/>
                      <a:pt x="1030" y="1854"/>
                    </a:cubicBezTo>
                    <a:cubicBezTo>
                      <a:pt x="587" y="1854"/>
                      <a:pt x="206" y="1489"/>
                      <a:pt x="206" y="1030"/>
                    </a:cubicBezTo>
                    <a:cubicBezTo>
                      <a:pt x="206" y="570"/>
                      <a:pt x="587" y="190"/>
                      <a:pt x="1030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0" y="475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585" y="2060"/>
                      <a:pt x="2060" y="1584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59" name="Google Shape;1359;p25"/>
              <p:cNvSpPr/>
              <p:nvPr/>
            </p:nvSpPr>
            <p:spPr>
              <a:xfrm>
                <a:off x="3900675" y="3731800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1" y="206"/>
                    </a:moveTo>
                    <a:cubicBezTo>
                      <a:pt x="1490" y="206"/>
                      <a:pt x="1855" y="587"/>
                      <a:pt x="1855" y="1030"/>
                    </a:cubicBezTo>
                    <a:cubicBezTo>
                      <a:pt x="1855" y="1490"/>
                      <a:pt x="1490" y="1870"/>
                      <a:pt x="1031" y="1870"/>
                    </a:cubicBezTo>
                    <a:cubicBezTo>
                      <a:pt x="571" y="1870"/>
                      <a:pt x="191" y="1490"/>
                      <a:pt x="191" y="1030"/>
                    </a:cubicBezTo>
                    <a:cubicBezTo>
                      <a:pt x="191" y="587"/>
                      <a:pt x="571" y="206"/>
                      <a:pt x="1031" y="206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0"/>
                    </a:cubicBezTo>
                    <a:cubicBezTo>
                      <a:pt x="1" y="1616"/>
                      <a:pt x="476" y="2060"/>
                      <a:pt x="1031" y="2060"/>
                    </a:cubicBezTo>
                    <a:cubicBezTo>
                      <a:pt x="1585" y="2060"/>
                      <a:pt x="2060" y="1585"/>
                      <a:pt x="2060" y="1030"/>
                    </a:cubicBezTo>
                    <a:cubicBezTo>
                      <a:pt x="2060" y="460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60" name="Google Shape;1360;p25"/>
              <p:cNvSpPr/>
              <p:nvPr/>
            </p:nvSpPr>
            <p:spPr>
              <a:xfrm>
                <a:off x="3826225" y="3771400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0" y="207"/>
                    </a:moveTo>
                    <a:cubicBezTo>
                      <a:pt x="1490" y="207"/>
                      <a:pt x="1870" y="587"/>
                      <a:pt x="1870" y="1031"/>
                    </a:cubicBezTo>
                    <a:cubicBezTo>
                      <a:pt x="1870" y="1490"/>
                      <a:pt x="1490" y="1870"/>
                      <a:pt x="1030" y="1870"/>
                    </a:cubicBezTo>
                    <a:cubicBezTo>
                      <a:pt x="587" y="1870"/>
                      <a:pt x="207" y="1490"/>
                      <a:pt x="207" y="1031"/>
                    </a:cubicBezTo>
                    <a:cubicBezTo>
                      <a:pt x="207" y="587"/>
                      <a:pt x="587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17"/>
                      <a:pt x="476" y="2060"/>
                      <a:pt x="1030" y="2060"/>
                    </a:cubicBezTo>
                    <a:cubicBezTo>
                      <a:pt x="1585" y="2060"/>
                      <a:pt x="2060" y="1585"/>
                      <a:pt x="2060" y="1031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61" name="Google Shape;1361;p25"/>
              <p:cNvSpPr/>
              <p:nvPr/>
            </p:nvSpPr>
            <p:spPr>
              <a:xfrm>
                <a:off x="3360850" y="341020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190"/>
                    </a:moveTo>
                    <a:cubicBezTo>
                      <a:pt x="1490" y="190"/>
                      <a:pt x="1870" y="571"/>
                      <a:pt x="1870" y="1030"/>
                    </a:cubicBezTo>
                    <a:cubicBezTo>
                      <a:pt x="1870" y="1490"/>
                      <a:pt x="1490" y="1854"/>
                      <a:pt x="1030" y="1854"/>
                    </a:cubicBezTo>
                    <a:cubicBezTo>
                      <a:pt x="587" y="1854"/>
                      <a:pt x="207" y="1490"/>
                      <a:pt x="207" y="1030"/>
                    </a:cubicBezTo>
                    <a:cubicBezTo>
                      <a:pt x="207" y="571"/>
                      <a:pt x="587" y="190"/>
                      <a:pt x="1030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44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585" y="2060"/>
                      <a:pt x="2060" y="1600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62" name="Google Shape;1362;p25"/>
              <p:cNvSpPr/>
              <p:nvPr/>
            </p:nvSpPr>
            <p:spPr>
              <a:xfrm>
                <a:off x="2442775" y="335317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206"/>
                    </a:moveTo>
                    <a:cubicBezTo>
                      <a:pt x="1474" y="206"/>
                      <a:pt x="1854" y="570"/>
                      <a:pt x="1854" y="1030"/>
                    </a:cubicBezTo>
                    <a:cubicBezTo>
                      <a:pt x="1854" y="1489"/>
                      <a:pt x="1474" y="1869"/>
                      <a:pt x="1030" y="1869"/>
                    </a:cubicBezTo>
                    <a:cubicBezTo>
                      <a:pt x="571" y="1869"/>
                      <a:pt x="191" y="1489"/>
                      <a:pt x="191" y="1030"/>
                    </a:cubicBezTo>
                    <a:cubicBezTo>
                      <a:pt x="191" y="570"/>
                      <a:pt x="571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5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585" y="2060"/>
                      <a:pt x="2028" y="1600"/>
                      <a:pt x="2060" y="1030"/>
                    </a:cubicBezTo>
                    <a:cubicBezTo>
                      <a:pt x="2060" y="459"/>
                      <a:pt x="1601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63" name="Google Shape;1363;p25"/>
              <p:cNvSpPr/>
              <p:nvPr/>
            </p:nvSpPr>
            <p:spPr>
              <a:xfrm>
                <a:off x="2569525" y="3318300"/>
                <a:ext cx="51500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77" extrusionOk="0">
                    <a:moveTo>
                      <a:pt x="1030" y="223"/>
                    </a:moveTo>
                    <a:cubicBezTo>
                      <a:pt x="1473" y="223"/>
                      <a:pt x="1854" y="603"/>
                      <a:pt x="1854" y="1062"/>
                    </a:cubicBezTo>
                    <a:cubicBezTo>
                      <a:pt x="1854" y="1522"/>
                      <a:pt x="1473" y="1886"/>
                      <a:pt x="1030" y="1886"/>
                    </a:cubicBezTo>
                    <a:cubicBezTo>
                      <a:pt x="570" y="1886"/>
                      <a:pt x="190" y="1506"/>
                      <a:pt x="190" y="1062"/>
                    </a:cubicBezTo>
                    <a:cubicBezTo>
                      <a:pt x="190" y="603"/>
                      <a:pt x="570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60"/>
                      <a:pt x="0" y="1046"/>
                    </a:cubicBezTo>
                    <a:cubicBezTo>
                      <a:pt x="0" y="1617"/>
                      <a:pt x="475" y="2076"/>
                      <a:pt x="1030" y="2076"/>
                    </a:cubicBezTo>
                    <a:cubicBezTo>
                      <a:pt x="1600" y="2076"/>
                      <a:pt x="2060" y="1617"/>
                      <a:pt x="2060" y="1046"/>
                    </a:cubicBezTo>
                    <a:cubicBezTo>
                      <a:pt x="2060" y="460"/>
                      <a:pt x="1600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64" name="Google Shape;1364;p25"/>
              <p:cNvSpPr/>
              <p:nvPr/>
            </p:nvSpPr>
            <p:spPr>
              <a:xfrm>
                <a:off x="2634875" y="3515950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222"/>
                    </a:moveTo>
                    <a:cubicBezTo>
                      <a:pt x="1473" y="222"/>
                      <a:pt x="1854" y="586"/>
                      <a:pt x="1854" y="1062"/>
                    </a:cubicBezTo>
                    <a:cubicBezTo>
                      <a:pt x="1854" y="1505"/>
                      <a:pt x="1473" y="1886"/>
                      <a:pt x="1030" y="1886"/>
                    </a:cubicBezTo>
                    <a:cubicBezTo>
                      <a:pt x="570" y="1886"/>
                      <a:pt x="190" y="1505"/>
                      <a:pt x="190" y="1062"/>
                    </a:cubicBezTo>
                    <a:cubicBezTo>
                      <a:pt x="190" y="602"/>
                      <a:pt x="570" y="222"/>
                      <a:pt x="1030" y="222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6"/>
                      <a:pt x="0" y="1030"/>
                    </a:cubicBezTo>
                    <a:cubicBezTo>
                      <a:pt x="0" y="1616"/>
                      <a:pt x="475" y="2060"/>
                      <a:pt x="1030" y="2060"/>
                    </a:cubicBezTo>
                    <a:cubicBezTo>
                      <a:pt x="1600" y="2060"/>
                      <a:pt x="2060" y="1616"/>
                      <a:pt x="2044" y="1030"/>
                    </a:cubicBezTo>
                    <a:cubicBezTo>
                      <a:pt x="2044" y="460"/>
                      <a:pt x="1584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1365" name="Google Shape;1365;p25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598975" y="77657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6" name="Google Shape;1366;p25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-367450" y="91040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67" name="Google Shape;1367;p25"/>
          <p:cNvGrpSpPr/>
          <p:nvPr/>
        </p:nvGrpSpPr>
        <p:grpSpPr>
          <a:xfrm>
            <a:off x="7352875" y="3702559"/>
            <a:ext cx="3991212" cy="1778866"/>
            <a:chOff x="7352875" y="3702559"/>
            <a:chExt cx="3991212" cy="1778866"/>
          </a:xfrm>
        </p:grpSpPr>
        <p:grpSp>
          <p:nvGrpSpPr>
            <p:cNvPr id="1368" name="Google Shape;1368;p25"/>
            <p:cNvGrpSpPr/>
            <p:nvPr/>
          </p:nvGrpSpPr>
          <p:grpSpPr>
            <a:xfrm>
              <a:off x="7802532" y="3702559"/>
              <a:ext cx="3541556" cy="1323917"/>
              <a:chOff x="2133050" y="2071900"/>
              <a:chExt cx="2132825" cy="797300"/>
            </a:xfrm>
          </p:grpSpPr>
          <p:sp>
            <p:nvSpPr>
              <p:cNvPr id="1369" name="Google Shape;1369;p25"/>
              <p:cNvSpPr/>
              <p:nvPr/>
            </p:nvSpPr>
            <p:spPr>
              <a:xfrm>
                <a:off x="2270875" y="2219625"/>
                <a:ext cx="747000" cy="267375"/>
              </a:xfrm>
              <a:custGeom>
                <a:avLst/>
                <a:gdLst/>
                <a:ahLst/>
                <a:cxnLst/>
                <a:rect l="l" t="t" r="r" b="b"/>
                <a:pathLst>
                  <a:path w="29880" h="10695" extrusionOk="0">
                    <a:moveTo>
                      <a:pt x="20359" y="1"/>
                    </a:moveTo>
                    <a:lnTo>
                      <a:pt x="17111" y="3359"/>
                    </a:lnTo>
                    <a:lnTo>
                      <a:pt x="5799" y="3359"/>
                    </a:lnTo>
                    <a:lnTo>
                      <a:pt x="1" y="9126"/>
                    </a:lnTo>
                    <a:lnTo>
                      <a:pt x="1" y="10694"/>
                    </a:lnTo>
                    <a:lnTo>
                      <a:pt x="191" y="10694"/>
                    </a:lnTo>
                    <a:lnTo>
                      <a:pt x="191" y="9205"/>
                    </a:lnTo>
                    <a:lnTo>
                      <a:pt x="5878" y="3565"/>
                    </a:lnTo>
                    <a:lnTo>
                      <a:pt x="17190" y="3565"/>
                    </a:lnTo>
                    <a:lnTo>
                      <a:pt x="20438" y="191"/>
                    </a:lnTo>
                    <a:lnTo>
                      <a:pt x="29405" y="191"/>
                    </a:lnTo>
                    <a:lnTo>
                      <a:pt x="29737" y="507"/>
                    </a:lnTo>
                    <a:lnTo>
                      <a:pt x="29880" y="365"/>
                    </a:lnTo>
                    <a:lnTo>
                      <a:pt x="294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70" name="Google Shape;1370;p25"/>
              <p:cNvSpPr/>
              <p:nvPr/>
            </p:nvSpPr>
            <p:spPr>
              <a:xfrm>
                <a:off x="2182175" y="2199825"/>
                <a:ext cx="1311375" cy="282025"/>
              </a:xfrm>
              <a:custGeom>
                <a:avLst/>
                <a:gdLst/>
                <a:ahLst/>
                <a:cxnLst/>
                <a:rect l="l" t="t" r="r" b="b"/>
                <a:pathLst>
                  <a:path w="52455" h="11281" extrusionOk="0">
                    <a:moveTo>
                      <a:pt x="23907" y="0"/>
                    </a:moveTo>
                    <a:lnTo>
                      <a:pt x="20659" y="3359"/>
                    </a:lnTo>
                    <a:lnTo>
                      <a:pt x="9347" y="3359"/>
                    </a:lnTo>
                    <a:lnTo>
                      <a:pt x="1505" y="11090"/>
                    </a:lnTo>
                    <a:lnTo>
                      <a:pt x="0" y="11090"/>
                    </a:lnTo>
                    <a:lnTo>
                      <a:pt x="0" y="11280"/>
                    </a:lnTo>
                    <a:lnTo>
                      <a:pt x="1584" y="11280"/>
                    </a:lnTo>
                    <a:lnTo>
                      <a:pt x="9426" y="3565"/>
                    </a:lnTo>
                    <a:lnTo>
                      <a:pt x="20738" y="3565"/>
                    </a:lnTo>
                    <a:lnTo>
                      <a:pt x="23986" y="190"/>
                    </a:lnTo>
                    <a:lnTo>
                      <a:pt x="52455" y="190"/>
                    </a:lnTo>
                    <a:lnTo>
                      <a:pt x="5245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71" name="Google Shape;1371;p25"/>
              <p:cNvSpPr/>
              <p:nvPr/>
            </p:nvSpPr>
            <p:spPr>
              <a:xfrm>
                <a:off x="3182625" y="2105550"/>
                <a:ext cx="901850" cy="61825"/>
              </a:xfrm>
              <a:custGeom>
                <a:avLst/>
                <a:gdLst/>
                <a:ahLst/>
                <a:cxnLst/>
                <a:rect l="l" t="t" r="r" b="b"/>
                <a:pathLst>
                  <a:path w="36074" h="2473" extrusionOk="0">
                    <a:moveTo>
                      <a:pt x="33254" y="1"/>
                    </a:moveTo>
                    <a:lnTo>
                      <a:pt x="33254" y="207"/>
                    </a:lnTo>
                    <a:lnTo>
                      <a:pt x="34094" y="207"/>
                    </a:lnTo>
                    <a:lnTo>
                      <a:pt x="35646" y="2187"/>
                    </a:lnTo>
                    <a:lnTo>
                      <a:pt x="31559" y="2187"/>
                    </a:lnTo>
                    <a:lnTo>
                      <a:pt x="29658" y="207"/>
                    </a:lnTo>
                    <a:lnTo>
                      <a:pt x="27709" y="207"/>
                    </a:lnTo>
                    <a:lnTo>
                      <a:pt x="26014" y="1981"/>
                    </a:lnTo>
                    <a:lnTo>
                      <a:pt x="15986" y="1981"/>
                    </a:lnTo>
                    <a:lnTo>
                      <a:pt x="14417" y="207"/>
                    </a:lnTo>
                    <a:lnTo>
                      <a:pt x="1901" y="207"/>
                    </a:lnTo>
                    <a:lnTo>
                      <a:pt x="0" y="2361"/>
                    </a:lnTo>
                    <a:lnTo>
                      <a:pt x="159" y="2472"/>
                    </a:lnTo>
                    <a:lnTo>
                      <a:pt x="2012" y="397"/>
                    </a:lnTo>
                    <a:lnTo>
                      <a:pt x="14338" y="397"/>
                    </a:lnTo>
                    <a:lnTo>
                      <a:pt x="15906" y="2187"/>
                    </a:lnTo>
                    <a:lnTo>
                      <a:pt x="26093" y="2187"/>
                    </a:lnTo>
                    <a:lnTo>
                      <a:pt x="27788" y="397"/>
                    </a:lnTo>
                    <a:lnTo>
                      <a:pt x="29578" y="397"/>
                    </a:lnTo>
                    <a:lnTo>
                      <a:pt x="31480" y="2377"/>
                    </a:lnTo>
                    <a:lnTo>
                      <a:pt x="36074" y="2377"/>
                    </a:lnTo>
                    <a:lnTo>
                      <a:pt x="3418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72" name="Google Shape;1372;p25"/>
              <p:cNvSpPr/>
              <p:nvPr/>
            </p:nvSpPr>
            <p:spPr>
              <a:xfrm>
                <a:off x="3306975" y="2135275"/>
                <a:ext cx="934350" cy="79225"/>
              </a:xfrm>
              <a:custGeom>
                <a:avLst/>
                <a:gdLst/>
                <a:ahLst/>
                <a:cxnLst/>
                <a:rect l="l" t="t" r="r" b="b"/>
                <a:pathLst>
                  <a:path w="37374" h="3169" extrusionOk="0">
                    <a:moveTo>
                      <a:pt x="96" y="0"/>
                    </a:moveTo>
                    <a:lnTo>
                      <a:pt x="96" y="206"/>
                    </a:lnTo>
                    <a:lnTo>
                      <a:pt x="8730" y="206"/>
                    </a:lnTo>
                    <a:lnTo>
                      <a:pt x="10932" y="2376"/>
                    </a:lnTo>
                    <a:lnTo>
                      <a:pt x="37168" y="2376"/>
                    </a:lnTo>
                    <a:lnTo>
                      <a:pt x="37168" y="2978"/>
                    </a:lnTo>
                    <a:lnTo>
                      <a:pt x="11012" y="2978"/>
                    </a:lnTo>
                    <a:lnTo>
                      <a:pt x="8809" y="792"/>
                    </a:lnTo>
                    <a:lnTo>
                      <a:pt x="1" y="792"/>
                    </a:lnTo>
                    <a:lnTo>
                      <a:pt x="1" y="998"/>
                    </a:lnTo>
                    <a:lnTo>
                      <a:pt x="8730" y="998"/>
                    </a:lnTo>
                    <a:lnTo>
                      <a:pt x="10932" y="3169"/>
                    </a:lnTo>
                    <a:lnTo>
                      <a:pt x="37374" y="3169"/>
                    </a:lnTo>
                    <a:lnTo>
                      <a:pt x="37374" y="2186"/>
                    </a:lnTo>
                    <a:lnTo>
                      <a:pt x="11012" y="2186"/>
                    </a:lnTo>
                    <a:lnTo>
                      <a:pt x="880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73" name="Google Shape;1373;p25"/>
              <p:cNvSpPr/>
              <p:nvPr/>
            </p:nvSpPr>
            <p:spPr>
              <a:xfrm>
                <a:off x="2627350" y="2303600"/>
                <a:ext cx="1638525" cy="516475"/>
              </a:xfrm>
              <a:custGeom>
                <a:avLst/>
                <a:gdLst/>
                <a:ahLst/>
                <a:cxnLst/>
                <a:rect l="l" t="t" r="r" b="b"/>
                <a:pathLst>
                  <a:path w="65541" h="20659" extrusionOk="0">
                    <a:moveTo>
                      <a:pt x="40747" y="0"/>
                    </a:moveTo>
                    <a:lnTo>
                      <a:pt x="34743" y="5941"/>
                    </a:lnTo>
                    <a:lnTo>
                      <a:pt x="31923" y="5941"/>
                    </a:lnTo>
                    <a:lnTo>
                      <a:pt x="29420" y="3375"/>
                    </a:lnTo>
                    <a:lnTo>
                      <a:pt x="21293" y="3375"/>
                    </a:lnTo>
                    <a:lnTo>
                      <a:pt x="13926" y="10694"/>
                    </a:lnTo>
                    <a:lnTo>
                      <a:pt x="8016" y="10694"/>
                    </a:lnTo>
                    <a:lnTo>
                      <a:pt x="6844" y="11882"/>
                    </a:lnTo>
                    <a:lnTo>
                      <a:pt x="3660" y="11882"/>
                    </a:lnTo>
                    <a:lnTo>
                      <a:pt x="2377" y="13245"/>
                    </a:lnTo>
                    <a:lnTo>
                      <a:pt x="2377" y="17189"/>
                    </a:lnTo>
                    <a:lnTo>
                      <a:pt x="0" y="19645"/>
                    </a:lnTo>
                    <a:lnTo>
                      <a:pt x="0" y="20659"/>
                    </a:lnTo>
                    <a:lnTo>
                      <a:pt x="190" y="20659"/>
                    </a:lnTo>
                    <a:lnTo>
                      <a:pt x="190" y="19724"/>
                    </a:lnTo>
                    <a:lnTo>
                      <a:pt x="2567" y="17269"/>
                    </a:lnTo>
                    <a:lnTo>
                      <a:pt x="2567" y="13324"/>
                    </a:lnTo>
                    <a:lnTo>
                      <a:pt x="3739" y="12088"/>
                    </a:lnTo>
                    <a:lnTo>
                      <a:pt x="6923" y="12088"/>
                    </a:lnTo>
                    <a:lnTo>
                      <a:pt x="8096" y="10900"/>
                    </a:lnTo>
                    <a:lnTo>
                      <a:pt x="14005" y="10900"/>
                    </a:lnTo>
                    <a:lnTo>
                      <a:pt x="21372" y="3565"/>
                    </a:lnTo>
                    <a:lnTo>
                      <a:pt x="29341" y="3565"/>
                    </a:lnTo>
                    <a:lnTo>
                      <a:pt x="31844" y="6147"/>
                    </a:lnTo>
                    <a:lnTo>
                      <a:pt x="34838" y="6147"/>
                    </a:lnTo>
                    <a:lnTo>
                      <a:pt x="40826" y="206"/>
                    </a:lnTo>
                    <a:lnTo>
                      <a:pt x="55354" y="206"/>
                    </a:lnTo>
                    <a:lnTo>
                      <a:pt x="57144" y="1980"/>
                    </a:lnTo>
                    <a:lnTo>
                      <a:pt x="65541" y="1980"/>
                    </a:lnTo>
                    <a:lnTo>
                      <a:pt x="65541" y="1790"/>
                    </a:lnTo>
                    <a:lnTo>
                      <a:pt x="57223" y="1790"/>
                    </a:lnTo>
                    <a:lnTo>
                      <a:pt x="554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74" name="Google Shape;1374;p25"/>
              <p:cNvSpPr/>
              <p:nvPr/>
            </p:nvSpPr>
            <p:spPr>
              <a:xfrm>
                <a:off x="2216225" y="2328550"/>
                <a:ext cx="1225450" cy="460250"/>
              </a:xfrm>
              <a:custGeom>
                <a:avLst/>
                <a:gdLst/>
                <a:ahLst/>
                <a:cxnLst/>
                <a:rect l="l" t="t" r="r" b="b"/>
                <a:pathLst>
                  <a:path w="49018" h="18410" extrusionOk="0">
                    <a:moveTo>
                      <a:pt x="37928" y="0"/>
                    </a:moveTo>
                    <a:lnTo>
                      <a:pt x="31242" y="6923"/>
                    </a:lnTo>
                    <a:lnTo>
                      <a:pt x="13039" y="6923"/>
                    </a:lnTo>
                    <a:lnTo>
                      <a:pt x="9950" y="10076"/>
                    </a:lnTo>
                    <a:lnTo>
                      <a:pt x="9902" y="10092"/>
                    </a:lnTo>
                    <a:lnTo>
                      <a:pt x="9902" y="12357"/>
                    </a:lnTo>
                    <a:lnTo>
                      <a:pt x="7130" y="15162"/>
                    </a:lnTo>
                    <a:lnTo>
                      <a:pt x="7130" y="17110"/>
                    </a:lnTo>
                    <a:lnTo>
                      <a:pt x="5878" y="18219"/>
                    </a:lnTo>
                    <a:lnTo>
                      <a:pt x="2488" y="18219"/>
                    </a:lnTo>
                    <a:lnTo>
                      <a:pt x="1189" y="17031"/>
                    </a:lnTo>
                    <a:lnTo>
                      <a:pt x="1" y="17031"/>
                    </a:lnTo>
                    <a:lnTo>
                      <a:pt x="1" y="17221"/>
                    </a:lnTo>
                    <a:lnTo>
                      <a:pt x="1141" y="17221"/>
                    </a:lnTo>
                    <a:lnTo>
                      <a:pt x="2409" y="18409"/>
                    </a:lnTo>
                    <a:lnTo>
                      <a:pt x="5942" y="18409"/>
                    </a:lnTo>
                    <a:lnTo>
                      <a:pt x="7336" y="17189"/>
                    </a:lnTo>
                    <a:lnTo>
                      <a:pt x="7336" y="15241"/>
                    </a:lnTo>
                    <a:lnTo>
                      <a:pt x="10108" y="12437"/>
                    </a:lnTo>
                    <a:lnTo>
                      <a:pt x="10108" y="10171"/>
                    </a:lnTo>
                    <a:lnTo>
                      <a:pt x="13118" y="7129"/>
                    </a:lnTo>
                    <a:lnTo>
                      <a:pt x="31321" y="7129"/>
                    </a:lnTo>
                    <a:lnTo>
                      <a:pt x="38007" y="190"/>
                    </a:lnTo>
                    <a:lnTo>
                      <a:pt x="45912" y="190"/>
                    </a:lnTo>
                    <a:lnTo>
                      <a:pt x="48780" y="2963"/>
                    </a:lnTo>
                    <a:lnTo>
                      <a:pt x="48796" y="3834"/>
                    </a:lnTo>
                    <a:lnTo>
                      <a:pt x="45992" y="982"/>
                    </a:lnTo>
                    <a:lnTo>
                      <a:pt x="37928" y="982"/>
                    </a:lnTo>
                    <a:lnTo>
                      <a:pt x="31242" y="7716"/>
                    </a:lnTo>
                    <a:lnTo>
                      <a:pt x="13372" y="7716"/>
                    </a:lnTo>
                    <a:lnTo>
                      <a:pt x="12279" y="8872"/>
                    </a:lnTo>
                    <a:lnTo>
                      <a:pt x="12279" y="10884"/>
                    </a:lnTo>
                    <a:lnTo>
                      <a:pt x="12484" y="10884"/>
                    </a:lnTo>
                    <a:lnTo>
                      <a:pt x="12484" y="8951"/>
                    </a:lnTo>
                    <a:lnTo>
                      <a:pt x="13451" y="7922"/>
                    </a:lnTo>
                    <a:lnTo>
                      <a:pt x="31321" y="7922"/>
                    </a:lnTo>
                    <a:lnTo>
                      <a:pt x="38007" y="1188"/>
                    </a:lnTo>
                    <a:lnTo>
                      <a:pt x="45912" y="1188"/>
                    </a:lnTo>
                    <a:lnTo>
                      <a:pt x="49017" y="4357"/>
                    </a:lnTo>
                    <a:lnTo>
                      <a:pt x="48986" y="2884"/>
                    </a:lnTo>
                    <a:lnTo>
                      <a:pt x="4599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75" name="Google Shape;1375;p25"/>
              <p:cNvSpPr/>
              <p:nvPr/>
            </p:nvSpPr>
            <p:spPr>
              <a:xfrm>
                <a:off x="2338600" y="2308750"/>
                <a:ext cx="1145850" cy="383400"/>
              </a:xfrm>
              <a:custGeom>
                <a:avLst/>
                <a:gdLst/>
                <a:ahLst/>
                <a:cxnLst/>
                <a:rect l="l" t="t" r="r" b="b"/>
                <a:pathLst>
                  <a:path w="45834" h="15336" extrusionOk="0">
                    <a:moveTo>
                      <a:pt x="32763" y="0"/>
                    </a:moveTo>
                    <a:lnTo>
                      <a:pt x="25919" y="6923"/>
                    </a:lnTo>
                    <a:lnTo>
                      <a:pt x="10457" y="6923"/>
                    </a:lnTo>
                    <a:lnTo>
                      <a:pt x="8096" y="4547"/>
                    </a:lnTo>
                    <a:lnTo>
                      <a:pt x="4215" y="4547"/>
                    </a:lnTo>
                    <a:lnTo>
                      <a:pt x="3233" y="5513"/>
                    </a:lnTo>
                    <a:lnTo>
                      <a:pt x="3233" y="12009"/>
                    </a:lnTo>
                    <a:lnTo>
                      <a:pt x="1" y="15209"/>
                    </a:lnTo>
                    <a:lnTo>
                      <a:pt x="143" y="15336"/>
                    </a:lnTo>
                    <a:lnTo>
                      <a:pt x="3423" y="12088"/>
                    </a:lnTo>
                    <a:lnTo>
                      <a:pt x="3423" y="5593"/>
                    </a:lnTo>
                    <a:lnTo>
                      <a:pt x="4294" y="4753"/>
                    </a:lnTo>
                    <a:lnTo>
                      <a:pt x="8017" y="4753"/>
                    </a:lnTo>
                    <a:lnTo>
                      <a:pt x="10378" y="7129"/>
                    </a:lnTo>
                    <a:lnTo>
                      <a:pt x="25999" y="7129"/>
                    </a:lnTo>
                    <a:lnTo>
                      <a:pt x="32843" y="190"/>
                    </a:lnTo>
                    <a:lnTo>
                      <a:pt x="43916" y="190"/>
                    </a:lnTo>
                    <a:lnTo>
                      <a:pt x="45691" y="1933"/>
                    </a:lnTo>
                    <a:lnTo>
                      <a:pt x="45833" y="1774"/>
                    </a:lnTo>
                    <a:lnTo>
                      <a:pt x="4401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76" name="Google Shape;1376;p25"/>
              <p:cNvSpPr/>
              <p:nvPr/>
            </p:nvSpPr>
            <p:spPr>
              <a:xfrm>
                <a:off x="2270875" y="2288925"/>
                <a:ext cx="1995000" cy="386200"/>
              </a:xfrm>
              <a:custGeom>
                <a:avLst/>
                <a:gdLst/>
                <a:ahLst/>
                <a:cxnLst/>
                <a:rect l="l" t="t" r="r" b="b"/>
                <a:pathLst>
                  <a:path w="79800" h="15448" extrusionOk="0">
                    <a:moveTo>
                      <a:pt x="34886" y="1"/>
                    </a:moveTo>
                    <a:lnTo>
                      <a:pt x="28074" y="6734"/>
                    </a:lnTo>
                    <a:lnTo>
                      <a:pt x="13720" y="6734"/>
                    </a:lnTo>
                    <a:lnTo>
                      <a:pt x="11360" y="4358"/>
                    </a:lnTo>
                    <a:lnTo>
                      <a:pt x="6084" y="4358"/>
                    </a:lnTo>
                    <a:lnTo>
                      <a:pt x="5150" y="5482"/>
                    </a:lnTo>
                    <a:lnTo>
                      <a:pt x="5150" y="11978"/>
                    </a:lnTo>
                    <a:lnTo>
                      <a:pt x="1918" y="15242"/>
                    </a:lnTo>
                    <a:lnTo>
                      <a:pt x="1" y="15242"/>
                    </a:lnTo>
                    <a:lnTo>
                      <a:pt x="1" y="15447"/>
                    </a:lnTo>
                    <a:lnTo>
                      <a:pt x="1997" y="15447"/>
                    </a:lnTo>
                    <a:lnTo>
                      <a:pt x="5340" y="12057"/>
                    </a:lnTo>
                    <a:lnTo>
                      <a:pt x="5340" y="5546"/>
                    </a:lnTo>
                    <a:lnTo>
                      <a:pt x="6179" y="4548"/>
                    </a:lnTo>
                    <a:lnTo>
                      <a:pt x="11281" y="4548"/>
                    </a:lnTo>
                    <a:lnTo>
                      <a:pt x="13641" y="6924"/>
                    </a:lnTo>
                    <a:lnTo>
                      <a:pt x="28153" y="6924"/>
                    </a:lnTo>
                    <a:lnTo>
                      <a:pt x="34997" y="191"/>
                    </a:lnTo>
                    <a:lnTo>
                      <a:pt x="79800" y="191"/>
                    </a:lnTo>
                    <a:lnTo>
                      <a:pt x="7980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77" name="Google Shape;1377;p25"/>
              <p:cNvSpPr/>
              <p:nvPr/>
            </p:nvSpPr>
            <p:spPr>
              <a:xfrm>
                <a:off x="2607925" y="2239425"/>
                <a:ext cx="850775" cy="188150"/>
              </a:xfrm>
              <a:custGeom>
                <a:avLst/>
                <a:gdLst/>
                <a:ahLst/>
                <a:cxnLst/>
                <a:rect l="l" t="t" r="r" b="b"/>
                <a:pathLst>
                  <a:path w="34031" h="7526" extrusionOk="0">
                    <a:moveTo>
                      <a:pt x="20580" y="1"/>
                    </a:moveTo>
                    <a:lnTo>
                      <a:pt x="14592" y="5736"/>
                    </a:lnTo>
                    <a:lnTo>
                      <a:pt x="11978" y="5736"/>
                    </a:lnTo>
                    <a:lnTo>
                      <a:pt x="11075" y="4944"/>
                    </a:lnTo>
                    <a:lnTo>
                      <a:pt x="9665" y="4944"/>
                    </a:lnTo>
                    <a:lnTo>
                      <a:pt x="7653" y="6924"/>
                    </a:lnTo>
                    <a:lnTo>
                      <a:pt x="1363" y="6924"/>
                    </a:lnTo>
                    <a:lnTo>
                      <a:pt x="460" y="5942"/>
                    </a:lnTo>
                    <a:lnTo>
                      <a:pt x="5562" y="5942"/>
                    </a:lnTo>
                    <a:lnTo>
                      <a:pt x="7193" y="4310"/>
                    </a:lnTo>
                    <a:lnTo>
                      <a:pt x="7051" y="4167"/>
                    </a:lnTo>
                    <a:lnTo>
                      <a:pt x="5467" y="5736"/>
                    </a:lnTo>
                    <a:lnTo>
                      <a:pt x="1" y="5736"/>
                    </a:lnTo>
                    <a:lnTo>
                      <a:pt x="1268" y="7130"/>
                    </a:lnTo>
                    <a:lnTo>
                      <a:pt x="7732" y="7130"/>
                    </a:lnTo>
                    <a:lnTo>
                      <a:pt x="9744" y="5149"/>
                    </a:lnTo>
                    <a:lnTo>
                      <a:pt x="11011" y="5149"/>
                    </a:lnTo>
                    <a:lnTo>
                      <a:pt x="11899" y="5942"/>
                    </a:lnTo>
                    <a:lnTo>
                      <a:pt x="14671" y="5942"/>
                    </a:lnTo>
                    <a:lnTo>
                      <a:pt x="20660" y="191"/>
                    </a:lnTo>
                    <a:lnTo>
                      <a:pt x="25476" y="191"/>
                    </a:lnTo>
                    <a:lnTo>
                      <a:pt x="32969" y="207"/>
                    </a:lnTo>
                    <a:lnTo>
                      <a:pt x="33540" y="793"/>
                    </a:lnTo>
                    <a:lnTo>
                      <a:pt x="21135" y="793"/>
                    </a:lnTo>
                    <a:lnTo>
                      <a:pt x="14544" y="7320"/>
                    </a:lnTo>
                    <a:lnTo>
                      <a:pt x="10473" y="7320"/>
                    </a:lnTo>
                    <a:lnTo>
                      <a:pt x="10473" y="7526"/>
                    </a:lnTo>
                    <a:lnTo>
                      <a:pt x="14624" y="7526"/>
                    </a:lnTo>
                    <a:lnTo>
                      <a:pt x="21214" y="983"/>
                    </a:lnTo>
                    <a:lnTo>
                      <a:pt x="34031" y="983"/>
                    </a:lnTo>
                    <a:lnTo>
                      <a:pt x="33048" y="16"/>
                    </a:lnTo>
                    <a:lnTo>
                      <a:pt x="254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78" name="Google Shape;1378;p25"/>
              <p:cNvSpPr/>
              <p:nvPr/>
            </p:nvSpPr>
            <p:spPr>
              <a:xfrm>
                <a:off x="2686750" y="2749175"/>
                <a:ext cx="134675" cy="49125"/>
              </a:xfrm>
              <a:custGeom>
                <a:avLst/>
                <a:gdLst/>
                <a:ahLst/>
                <a:cxnLst/>
                <a:rect l="l" t="t" r="r" b="b"/>
                <a:pathLst>
                  <a:path w="5387" h="1965" extrusionOk="0">
                    <a:moveTo>
                      <a:pt x="1601" y="0"/>
                    </a:moveTo>
                    <a:lnTo>
                      <a:pt x="1" y="1648"/>
                    </a:lnTo>
                    <a:lnTo>
                      <a:pt x="143" y="1790"/>
                    </a:lnTo>
                    <a:lnTo>
                      <a:pt x="1680" y="206"/>
                    </a:lnTo>
                    <a:lnTo>
                      <a:pt x="3470" y="206"/>
                    </a:lnTo>
                    <a:lnTo>
                      <a:pt x="5229" y="1965"/>
                    </a:lnTo>
                    <a:lnTo>
                      <a:pt x="5387" y="1822"/>
                    </a:lnTo>
                    <a:lnTo>
                      <a:pt x="354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79" name="Google Shape;1379;p25"/>
              <p:cNvSpPr/>
              <p:nvPr/>
            </p:nvSpPr>
            <p:spPr>
              <a:xfrm>
                <a:off x="3467400" y="2176450"/>
                <a:ext cx="463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35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80" name="Google Shape;1380;p25"/>
              <p:cNvSpPr/>
              <p:nvPr/>
            </p:nvSpPr>
            <p:spPr>
              <a:xfrm>
                <a:off x="2234450" y="2646575"/>
                <a:ext cx="46750" cy="467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71" extrusionOk="0">
                    <a:moveTo>
                      <a:pt x="935" y="1"/>
                    </a:moveTo>
                    <a:cubicBezTo>
                      <a:pt x="428" y="1"/>
                      <a:pt x="0" y="429"/>
                      <a:pt x="0" y="936"/>
                    </a:cubicBezTo>
                    <a:cubicBezTo>
                      <a:pt x="0" y="1442"/>
                      <a:pt x="428" y="1870"/>
                      <a:pt x="935" y="1870"/>
                    </a:cubicBezTo>
                    <a:cubicBezTo>
                      <a:pt x="1458" y="1870"/>
                      <a:pt x="1870" y="1442"/>
                      <a:pt x="1870" y="936"/>
                    </a:cubicBezTo>
                    <a:cubicBezTo>
                      <a:pt x="1870" y="429"/>
                      <a:pt x="1458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81" name="Google Shape;1381;p25"/>
              <p:cNvSpPr/>
              <p:nvPr/>
            </p:nvSpPr>
            <p:spPr>
              <a:xfrm>
                <a:off x="2175025" y="2735700"/>
                <a:ext cx="46775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70" extrusionOk="0">
                    <a:moveTo>
                      <a:pt x="936" y="0"/>
                    </a:moveTo>
                    <a:cubicBezTo>
                      <a:pt x="429" y="0"/>
                      <a:pt x="1" y="428"/>
                      <a:pt x="1" y="935"/>
                    </a:cubicBezTo>
                    <a:cubicBezTo>
                      <a:pt x="1" y="1442"/>
                      <a:pt x="429" y="1870"/>
                      <a:pt x="936" y="1870"/>
                    </a:cubicBezTo>
                    <a:cubicBezTo>
                      <a:pt x="1458" y="1870"/>
                      <a:pt x="1870" y="1442"/>
                      <a:pt x="1870" y="935"/>
                    </a:cubicBezTo>
                    <a:cubicBezTo>
                      <a:pt x="1870" y="428"/>
                      <a:pt x="1458" y="0"/>
                      <a:pt x="9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82" name="Google Shape;1382;p25"/>
              <p:cNvSpPr/>
              <p:nvPr/>
            </p:nvSpPr>
            <p:spPr>
              <a:xfrm>
                <a:off x="2502175" y="2587175"/>
                <a:ext cx="46375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70" extrusionOk="0">
                    <a:moveTo>
                      <a:pt x="920" y="0"/>
                    </a:moveTo>
                    <a:cubicBezTo>
                      <a:pt x="413" y="0"/>
                      <a:pt x="1" y="428"/>
                      <a:pt x="1" y="935"/>
                    </a:cubicBezTo>
                    <a:cubicBezTo>
                      <a:pt x="1" y="1442"/>
                      <a:pt x="413" y="1870"/>
                      <a:pt x="920" y="1870"/>
                    </a:cubicBezTo>
                    <a:cubicBezTo>
                      <a:pt x="1443" y="1870"/>
                      <a:pt x="1854" y="1442"/>
                      <a:pt x="1854" y="935"/>
                    </a:cubicBezTo>
                    <a:cubicBezTo>
                      <a:pt x="1854" y="428"/>
                      <a:pt x="1443" y="0"/>
                      <a:pt x="9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83" name="Google Shape;1383;p25"/>
              <p:cNvSpPr/>
              <p:nvPr/>
            </p:nvSpPr>
            <p:spPr>
              <a:xfrm>
                <a:off x="2774275" y="2309925"/>
                <a:ext cx="46775" cy="467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71" extrusionOk="0">
                    <a:moveTo>
                      <a:pt x="935" y="1"/>
                    </a:moveTo>
                    <a:cubicBezTo>
                      <a:pt x="413" y="1"/>
                      <a:pt x="1" y="428"/>
                      <a:pt x="1" y="935"/>
                    </a:cubicBezTo>
                    <a:cubicBezTo>
                      <a:pt x="1" y="1442"/>
                      <a:pt x="413" y="1870"/>
                      <a:pt x="935" y="1870"/>
                    </a:cubicBezTo>
                    <a:cubicBezTo>
                      <a:pt x="1442" y="1870"/>
                      <a:pt x="1870" y="1442"/>
                      <a:pt x="1870" y="935"/>
                    </a:cubicBezTo>
                    <a:cubicBezTo>
                      <a:pt x="1870" y="428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84" name="Google Shape;1384;p25"/>
              <p:cNvSpPr/>
              <p:nvPr/>
            </p:nvSpPr>
            <p:spPr>
              <a:xfrm>
                <a:off x="2803975" y="2780450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6" y="1"/>
                    </a:moveTo>
                    <a:cubicBezTo>
                      <a:pt x="413" y="1"/>
                      <a:pt x="1" y="413"/>
                      <a:pt x="1" y="935"/>
                    </a:cubicBezTo>
                    <a:cubicBezTo>
                      <a:pt x="1" y="1442"/>
                      <a:pt x="413" y="1854"/>
                      <a:pt x="936" y="1854"/>
                    </a:cubicBezTo>
                    <a:cubicBezTo>
                      <a:pt x="1443" y="1854"/>
                      <a:pt x="1870" y="1442"/>
                      <a:pt x="1870" y="935"/>
                    </a:cubicBezTo>
                    <a:cubicBezTo>
                      <a:pt x="1870" y="413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85" name="Google Shape;1385;p25"/>
              <p:cNvSpPr/>
              <p:nvPr/>
            </p:nvSpPr>
            <p:spPr>
              <a:xfrm>
                <a:off x="3462250" y="2334875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28" y="1"/>
                      <a:pt x="0" y="413"/>
                      <a:pt x="0" y="935"/>
                    </a:cubicBezTo>
                    <a:cubicBezTo>
                      <a:pt x="0" y="1442"/>
                      <a:pt x="428" y="1854"/>
                      <a:pt x="935" y="1854"/>
                    </a:cubicBezTo>
                    <a:cubicBezTo>
                      <a:pt x="1458" y="1854"/>
                      <a:pt x="1870" y="1442"/>
                      <a:pt x="1870" y="935"/>
                    </a:cubicBezTo>
                    <a:cubicBezTo>
                      <a:pt x="1870" y="413"/>
                      <a:pt x="1458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86" name="Google Shape;1386;p25"/>
              <p:cNvSpPr/>
              <p:nvPr/>
            </p:nvSpPr>
            <p:spPr>
              <a:xfrm>
                <a:off x="3165600" y="2141600"/>
                <a:ext cx="46350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70" extrusionOk="0">
                    <a:moveTo>
                      <a:pt x="919" y="1"/>
                    </a:moveTo>
                    <a:cubicBezTo>
                      <a:pt x="412" y="1"/>
                      <a:pt x="0" y="428"/>
                      <a:pt x="0" y="935"/>
                    </a:cubicBezTo>
                    <a:cubicBezTo>
                      <a:pt x="0" y="1442"/>
                      <a:pt x="412" y="1870"/>
                      <a:pt x="919" y="1870"/>
                    </a:cubicBezTo>
                    <a:cubicBezTo>
                      <a:pt x="1442" y="1870"/>
                      <a:pt x="1854" y="1442"/>
                      <a:pt x="1854" y="935"/>
                    </a:cubicBezTo>
                    <a:cubicBezTo>
                      <a:pt x="1854" y="428"/>
                      <a:pt x="1442" y="1"/>
                      <a:pt x="9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87" name="Google Shape;1387;p25"/>
              <p:cNvSpPr/>
              <p:nvPr/>
            </p:nvSpPr>
            <p:spPr>
              <a:xfrm>
                <a:off x="2843600" y="2404200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35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88" name="Google Shape;1388;p25"/>
              <p:cNvSpPr/>
              <p:nvPr/>
            </p:nvSpPr>
            <p:spPr>
              <a:xfrm>
                <a:off x="2249500" y="2483400"/>
                <a:ext cx="463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35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89" name="Google Shape;1389;p25"/>
              <p:cNvSpPr/>
              <p:nvPr/>
            </p:nvSpPr>
            <p:spPr>
              <a:xfrm>
                <a:off x="2864575" y="2111500"/>
                <a:ext cx="217075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8683" h="1015" extrusionOk="0">
                    <a:moveTo>
                      <a:pt x="8556" y="0"/>
                    </a:moveTo>
                    <a:lnTo>
                      <a:pt x="7700" y="808"/>
                    </a:lnTo>
                    <a:lnTo>
                      <a:pt x="730" y="808"/>
                    </a:lnTo>
                    <a:lnTo>
                      <a:pt x="128" y="238"/>
                    </a:lnTo>
                    <a:lnTo>
                      <a:pt x="1" y="381"/>
                    </a:lnTo>
                    <a:lnTo>
                      <a:pt x="650" y="1014"/>
                    </a:lnTo>
                    <a:lnTo>
                      <a:pt x="7780" y="1014"/>
                    </a:lnTo>
                    <a:lnTo>
                      <a:pt x="8683" y="143"/>
                    </a:lnTo>
                    <a:lnTo>
                      <a:pt x="855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90" name="Google Shape;1390;p25"/>
              <p:cNvSpPr/>
              <p:nvPr/>
            </p:nvSpPr>
            <p:spPr>
              <a:xfrm>
                <a:off x="3067775" y="2079025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28" y="0"/>
                      <a:pt x="0" y="412"/>
                      <a:pt x="0" y="919"/>
                    </a:cubicBezTo>
                    <a:cubicBezTo>
                      <a:pt x="0" y="1442"/>
                      <a:pt x="428" y="1854"/>
                      <a:pt x="935" y="1854"/>
                    </a:cubicBezTo>
                    <a:cubicBezTo>
                      <a:pt x="1442" y="1854"/>
                      <a:pt x="1869" y="1442"/>
                      <a:pt x="1869" y="919"/>
                    </a:cubicBezTo>
                    <a:cubicBezTo>
                      <a:pt x="1869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91" name="Google Shape;1391;p25"/>
              <p:cNvSpPr/>
              <p:nvPr/>
            </p:nvSpPr>
            <p:spPr>
              <a:xfrm>
                <a:off x="2827750" y="2071900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174"/>
                    </a:moveTo>
                    <a:cubicBezTo>
                      <a:pt x="1490" y="174"/>
                      <a:pt x="1870" y="555"/>
                      <a:pt x="1870" y="1014"/>
                    </a:cubicBezTo>
                    <a:cubicBezTo>
                      <a:pt x="1870" y="1474"/>
                      <a:pt x="1490" y="1838"/>
                      <a:pt x="1030" y="1838"/>
                    </a:cubicBezTo>
                    <a:cubicBezTo>
                      <a:pt x="571" y="1838"/>
                      <a:pt x="206" y="1474"/>
                      <a:pt x="206" y="1014"/>
                    </a:cubicBezTo>
                    <a:cubicBezTo>
                      <a:pt x="206" y="555"/>
                      <a:pt x="571" y="174"/>
                      <a:pt x="1030" y="174"/>
                    </a:cubicBezTo>
                    <a:close/>
                    <a:moveTo>
                      <a:pt x="1030" y="0"/>
                    </a:moveTo>
                    <a:cubicBezTo>
                      <a:pt x="476" y="0"/>
                      <a:pt x="0" y="460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601" y="2060"/>
                      <a:pt x="2060" y="1584"/>
                      <a:pt x="2060" y="1030"/>
                    </a:cubicBezTo>
                    <a:cubicBezTo>
                      <a:pt x="2060" y="460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92" name="Google Shape;1392;p25"/>
              <p:cNvSpPr/>
              <p:nvPr/>
            </p:nvSpPr>
            <p:spPr>
              <a:xfrm>
                <a:off x="3261825" y="21194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1" y="206"/>
                    </a:moveTo>
                    <a:cubicBezTo>
                      <a:pt x="1490" y="206"/>
                      <a:pt x="1870" y="571"/>
                      <a:pt x="1870" y="1030"/>
                    </a:cubicBezTo>
                    <a:cubicBezTo>
                      <a:pt x="1870" y="1490"/>
                      <a:pt x="1490" y="1870"/>
                      <a:pt x="1031" y="1870"/>
                    </a:cubicBezTo>
                    <a:cubicBezTo>
                      <a:pt x="587" y="1870"/>
                      <a:pt x="207" y="1490"/>
                      <a:pt x="207" y="1030"/>
                    </a:cubicBezTo>
                    <a:cubicBezTo>
                      <a:pt x="207" y="571"/>
                      <a:pt x="587" y="206"/>
                      <a:pt x="1031" y="206"/>
                    </a:cubicBezTo>
                    <a:close/>
                    <a:moveTo>
                      <a:pt x="1031" y="0"/>
                    </a:moveTo>
                    <a:cubicBezTo>
                      <a:pt x="460" y="0"/>
                      <a:pt x="1" y="460"/>
                      <a:pt x="1" y="1030"/>
                    </a:cubicBezTo>
                    <a:cubicBezTo>
                      <a:pt x="1" y="1600"/>
                      <a:pt x="476" y="2060"/>
                      <a:pt x="1031" y="2060"/>
                    </a:cubicBezTo>
                    <a:cubicBezTo>
                      <a:pt x="1585" y="2060"/>
                      <a:pt x="2060" y="1600"/>
                      <a:pt x="2060" y="1030"/>
                    </a:cubicBezTo>
                    <a:cubicBezTo>
                      <a:pt x="2060" y="460"/>
                      <a:pt x="1585" y="0"/>
                      <a:pt x="10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93" name="Google Shape;1393;p25"/>
              <p:cNvSpPr/>
              <p:nvPr/>
            </p:nvSpPr>
            <p:spPr>
              <a:xfrm>
                <a:off x="3004400" y="2223575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191"/>
                    </a:moveTo>
                    <a:cubicBezTo>
                      <a:pt x="1489" y="191"/>
                      <a:pt x="1870" y="571"/>
                      <a:pt x="1870" y="1031"/>
                    </a:cubicBezTo>
                    <a:cubicBezTo>
                      <a:pt x="1870" y="1474"/>
                      <a:pt x="1489" y="1855"/>
                      <a:pt x="1030" y="1855"/>
                    </a:cubicBezTo>
                    <a:cubicBezTo>
                      <a:pt x="586" y="1855"/>
                      <a:pt x="206" y="1474"/>
                      <a:pt x="206" y="1031"/>
                    </a:cubicBezTo>
                    <a:cubicBezTo>
                      <a:pt x="206" y="571"/>
                      <a:pt x="586" y="191"/>
                      <a:pt x="1030" y="191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0" y="445"/>
                      <a:pt x="0" y="1031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584" y="2060"/>
                      <a:pt x="2060" y="1601"/>
                      <a:pt x="2060" y="1031"/>
                    </a:cubicBezTo>
                    <a:cubicBezTo>
                      <a:pt x="2060" y="445"/>
                      <a:pt x="1584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94" name="Google Shape;1394;p25"/>
              <p:cNvSpPr/>
              <p:nvPr/>
            </p:nvSpPr>
            <p:spPr>
              <a:xfrm>
                <a:off x="2301375" y="26838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206"/>
                    </a:moveTo>
                    <a:cubicBezTo>
                      <a:pt x="1490" y="206"/>
                      <a:pt x="1870" y="570"/>
                      <a:pt x="1870" y="1030"/>
                    </a:cubicBezTo>
                    <a:cubicBezTo>
                      <a:pt x="1870" y="1489"/>
                      <a:pt x="1490" y="1869"/>
                      <a:pt x="1030" y="1869"/>
                    </a:cubicBezTo>
                    <a:cubicBezTo>
                      <a:pt x="571" y="1869"/>
                      <a:pt x="207" y="1489"/>
                      <a:pt x="207" y="1030"/>
                    </a:cubicBezTo>
                    <a:cubicBezTo>
                      <a:pt x="207" y="570"/>
                      <a:pt x="587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59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585" y="2060"/>
                      <a:pt x="2060" y="1600"/>
                      <a:pt x="2060" y="1030"/>
                    </a:cubicBezTo>
                    <a:cubicBezTo>
                      <a:pt x="2060" y="459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95" name="Google Shape;1395;p25"/>
              <p:cNvSpPr/>
              <p:nvPr/>
            </p:nvSpPr>
            <p:spPr>
              <a:xfrm>
                <a:off x="2133050" y="245607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0" y="206"/>
                    </a:moveTo>
                    <a:cubicBezTo>
                      <a:pt x="1490" y="206"/>
                      <a:pt x="1870" y="571"/>
                      <a:pt x="1870" y="1030"/>
                    </a:cubicBezTo>
                    <a:cubicBezTo>
                      <a:pt x="1870" y="1490"/>
                      <a:pt x="1490" y="1870"/>
                      <a:pt x="1030" y="1870"/>
                    </a:cubicBezTo>
                    <a:cubicBezTo>
                      <a:pt x="587" y="1870"/>
                      <a:pt x="207" y="1490"/>
                      <a:pt x="207" y="1030"/>
                    </a:cubicBezTo>
                    <a:cubicBezTo>
                      <a:pt x="207" y="571"/>
                      <a:pt x="587" y="206"/>
                      <a:pt x="1030" y="206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60"/>
                      <a:pt x="1" y="1030"/>
                    </a:cubicBezTo>
                    <a:cubicBezTo>
                      <a:pt x="1" y="1601"/>
                      <a:pt x="476" y="2060"/>
                      <a:pt x="1030" y="2060"/>
                    </a:cubicBezTo>
                    <a:cubicBezTo>
                      <a:pt x="1585" y="2060"/>
                      <a:pt x="2060" y="1601"/>
                      <a:pt x="2060" y="1030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96" name="Google Shape;1396;p25"/>
              <p:cNvSpPr/>
              <p:nvPr/>
            </p:nvSpPr>
            <p:spPr>
              <a:xfrm>
                <a:off x="2603575" y="2817275"/>
                <a:ext cx="51525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77" extrusionOk="0">
                    <a:moveTo>
                      <a:pt x="1030" y="207"/>
                    </a:moveTo>
                    <a:cubicBezTo>
                      <a:pt x="1490" y="207"/>
                      <a:pt x="1854" y="587"/>
                      <a:pt x="1854" y="1047"/>
                    </a:cubicBezTo>
                    <a:cubicBezTo>
                      <a:pt x="1854" y="1490"/>
                      <a:pt x="1490" y="1870"/>
                      <a:pt x="1030" y="1870"/>
                    </a:cubicBezTo>
                    <a:cubicBezTo>
                      <a:pt x="571" y="1870"/>
                      <a:pt x="191" y="1490"/>
                      <a:pt x="191" y="1047"/>
                    </a:cubicBezTo>
                    <a:cubicBezTo>
                      <a:pt x="191" y="587"/>
                      <a:pt x="571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92"/>
                      <a:pt x="1" y="1031"/>
                    </a:cubicBezTo>
                    <a:cubicBezTo>
                      <a:pt x="1" y="1617"/>
                      <a:pt x="476" y="2076"/>
                      <a:pt x="1030" y="2076"/>
                    </a:cubicBezTo>
                    <a:cubicBezTo>
                      <a:pt x="1585" y="2076"/>
                      <a:pt x="2060" y="1601"/>
                      <a:pt x="2060" y="1031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97" name="Google Shape;1397;p25"/>
              <p:cNvSpPr/>
              <p:nvPr/>
            </p:nvSpPr>
            <p:spPr>
              <a:xfrm>
                <a:off x="2647925" y="27828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1" y="207"/>
                    </a:moveTo>
                    <a:cubicBezTo>
                      <a:pt x="1490" y="207"/>
                      <a:pt x="1870" y="571"/>
                      <a:pt x="1870" y="1030"/>
                    </a:cubicBezTo>
                    <a:cubicBezTo>
                      <a:pt x="1870" y="1490"/>
                      <a:pt x="1490" y="1870"/>
                      <a:pt x="1031" y="1870"/>
                    </a:cubicBezTo>
                    <a:cubicBezTo>
                      <a:pt x="587" y="1870"/>
                      <a:pt x="207" y="1490"/>
                      <a:pt x="207" y="1030"/>
                    </a:cubicBezTo>
                    <a:cubicBezTo>
                      <a:pt x="207" y="571"/>
                      <a:pt x="587" y="207"/>
                      <a:pt x="1031" y="207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585" y="2060"/>
                      <a:pt x="2060" y="1585"/>
                      <a:pt x="2060" y="1030"/>
                    </a:cubicBezTo>
                    <a:cubicBezTo>
                      <a:pt x="2060" y="460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98" name="Google Shape;1398;p25"/>
              <p:cNvSpPr/>
              <p:nvPr/>
            </p:nvSpPr>
            <p:spPr>
              <a:xfrm>
                <a:off x="3964850" y="208497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190"/>
                    </a:moveTo>
                    <a:cubicBezTo>
                      <a:pt x="1490" y="190"/>
                      <a:pt x="1870" y="570"/>
                      <a:pt x="1870" y="1030"/>
                    </a:cubicBezTo>
                    <a:cubicBezTo>
                      <a:pt x="1870" y="1473"/>
                      <a:pt x="1490" y="1854"/>
                      <a:pt x="1030" y="1854"/>
                    </a:cubicBezTo>
                    <a:cubicBezTo>
                      <a:pt x="587" y="1854"/>
                      <a:pt x="206" y="1473"/>
                      <a:pt x="206" y="1030"/>
                    </a:cubicBezTo>
                    <a:cubicBezTo>
                      <a:pt x="206" y="570"/>
                      <a:pt x="587" y="190"/>
                      <a:pt x="1030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0" y="444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585" y="2060"/>
                      <a:pt x="2060" y="1600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1399" name="Google Shape;1399;p25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352875" y="422230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0" name="Google Shape;1400;p25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8371350" y="430407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drich"/>
              <a:buNone/>
              <a:defRPr sz="35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aira"/>
              <a:buChar char="●"/>
              <a:defRPr sz="12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aira"/>
              <a:buChar char="○"/>
              <a:defRPr sz="12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defRPr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aira"/>
              <a:buChar char="■"/>
              <a:defRPr sz="12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defRPr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aira"/>
              <a:buChar char="●"/>
              <a:defRPr sz="12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defRPr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aira"/>
              <a:buChar char="○"/>
              <a:defRPr sz="12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defRPr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aira"/>
              <a:buChar char="■"/>
              <a:defRPr sz="12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defRPr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aira"/>
              <a:buChar char="●"/>
              <a:defRPr sz="12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defRPr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aira"/>
              <a:buChar char="○"/>
              <a:defRPr sz="12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defRPr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Saira"/>
              <a:buChar char="■"/>
              <a:defRPr sz="1200">
                <a:solidFill>
                  <a:schemeClr val="dk1"/>
                </a:solidFill>
                <a:latin typeface="Saira"/>
                <a:ea typeface="Saira"/>
                <a:cs typeface="Saira"/>
                <a:sym typeface="Sair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8" r:id="rId8"/>
    <p:sldLayoutId id="2147483661" r:id="rId9"/>
    <p:sldLayoutId id="2147483666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eb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29"/>
          <p:cNvSpPr txBox="1">
            <a:spLocks noGrp="1"/>
          </p:cNvSpPr>
          <p:nvPr>
            <p:ph type="ctrTitle"/>
          </p:nvPr>
        </p:nvSpPr>
        <p:spPr>
          <a:xfrm>
            <a:off x="1568675" y="1027819"/>
            <a:ext cx="6006600" cy="227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b="1" dirty="0"/>
              <a:t>Дефекты и основа компьютерного зрения</a:t>
            </a:r>
            <a:endParaRPr dirty="0"/>
          </a:p>
        </p:txBody>
      </p:sp>
      <p:sp>
        <p:nvSpPr>
          <p:cNvPr id="1412" name="Google Shape;1412;p29"/>
          <p:cNvSpPr txBox="1">
            <a:spLocks noGrp="1"/>
          </p:cNvSpPr>
          <p:nvPr>
            <p:ph type="subTitle" idx="1"/>
          </p:nvPr>
        </p:nvSpPr>
        <p:spPr>
          <a:xfrm>
            <a:off x="1962600" y="3706181"/>
            <a:ext cx="52188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Подготовили: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Гасандаев Руслан и Калмазова Ангелина</a:t>
            </a:r>
            <a:endParaRPr dirty="0"/>
          </a:p>
        </p:txBody>
      </p:sp>
      <p:cxnSp>
        <p:nvCxnSpPr>
          <p:cNvPr id="1413" name="Google Shape;1413;p29"/>
          <p:cNvCxnSpPr/>
          <p:nvPr/>
        </p:nvCxnSpPr>
        <p:spPr>
          <a:xfrm>
            <a:off x="2145900" y="3459619"/>
            <a:ext cx="4852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oval" w="med" len="med"/>
          </a:ln>
        </p:spPr>
      </p:cxnSp>
      <p:grpSp>
        <p:nvGrpSpPr>
          <p:cNvPr id="1414" name="Google Shape;1414;p29"/>
          <p:cNvGrpSpPr/>
          <p:nvPr/>
        </p:nvGrpSpPr>
        <p:grpSpPr>
          <a:xfrm>
            <a:off x="0" y="3058850"/>
            <a:ext cx="1731700" cy="3126028"/>
            <a:chOff x="0" y="3058850"/>
            <a:chExt cx="1731700" cy="3126028"/>
          </a:xfrm>
        </p:grpSpPr>
        <p:grpSp>
          <p:nvGrpSpPr>
            <p:cNvPr id="1415" name="Google Shape;1415;p29"/>
            <p:cNvGrpSpPr/>
            <p:nvPr/>
          </p:nvGrpSpPr>
          <p:grpSpPr>
            <a:xfrm>
              <a:off x="256564" y="3613234"/>
              <a:ext cx="1041216" cy="2571644"/>
              <a:chOff x="4709050" y="974800"/>
              <a:chExt cx="684425" cy="1690425"/>
            </a:xfrm>
          </p:grpSpPr>
          <p:sp>
            <p:nvSpPr>
              <p:cNvPr id="1416" name="Google Shape;1416;p29"/>
              <p:cNvSpPr/>
              <p:nvPr/>
            </p:nvSpPr>
            <p:spPr>
              <a:xfrm>
                <a:off x="4909450" y="1554625"/>
                <a:ext cx="445600" cy="869400"/>
              </a:xfrm>
              <a:custGeom>
                <a:avLst/>
                <a:gdLst/>
                <a:ahLst/>
                <a:cxnLst/>
                <a:rect l="l" t="t" r="r" b="b"/>
                <a:pathLst>
                  <a:path w="17824" h="34776" extrusionOk="0">
                    <a:moveTo>
                      <a:pt x="16303" y="1"/>
                    </a:moveTo>
                    <a:lnTo>
                      <a:pt x="13832" y="2377"/>
                    </a:lnTo>
                    <a:lnTo>
                      <a:pt x="9887" y="2377"/>
                    </a:lnTo>
                    <a:lnTo>
                      <a:pt x="8524" y="3645"/>
                    </a:lnTo>
                    <a:lnTo>
                      <a:pt x="8524" y="6829"/>
                    </a:lnTo>
                    <a:lnTo>
                      <a:pt x="7336" y="8001"/>
                    </a:lnTo>
                    <a:lnTo>
                      <a:pt x="7336" y="13895"/>
                    </a:lnTo>
                    <a:lnTo>
                      <a:pt x="48" y="21246"/>
                    </a:lnTo>
                    <a:lnTo>
                      <a:pt x="1" y="21262"/>
                    </a:lnTo>
                    <a:lnTo>
                      <a:pt x="1" y="29405"/>
                    </a:lnTo>
                    <a:lnTo>
                      <a:pt x="2583" y="31908"/>
                    </a:lnTo>
                    <a:lnTo>
                      <a:pt x="2583" y="34775"/>
                    </a:lnTo>
                    <a:lnTo>
                      <a:pt x="2773" y="34775"/>
                    </a:lnTo>
                    <a:lnTo>
                      <a:pt x="2773" y="31829"/>
                    </a:lnTo>
                    <a:lnTo>
                      <a:pt x="207" y="29325"/>
                    </a:lnTo>
                    <a:lnTo>
                      <a:pt x="207" y="21341"/>
                    </a:lnTo>
                    <a:lnTo>
                      <a:pt x="7526" y="13974"/>
                    </a:lnTo>
                    <a:lnTo>
                      <a:pt x="7526" y="8081"/>
                    </a:lnTo>
                    <a:lnTo>
                      <a:pt x="8714" y="6908"/>
                    </a:lnTo>
                    <a:lnTo>
                      <a:pt x="8714" y="3740"/>
                    </a:lnTo>
                    <a:lnTo>
                      <a:pt x="9966" y="2567"/>
                    </a:lnTo>
                    <a:lnTo>
                      <a:pt x="13911" y="2567"/>
                    </a:lnTo>
                    <a:lnTo>
                      <a:pt x="16382" y="191"/>
                    </a:lnTo>
                    <a:lnTo>
                      <a:pt x="17824" y="191"/>
                    </a:lnTo>
                    <a:lnTo>
                      <a:pt x="178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17" name="Google Shape;1417;p29"/>
              <p:cNvSpPr/>
              <p:nvPr/>
            </p:nvSpPr>
            <p:spPr>
              <a:xfrm>
                <a:off x="5210875" y="1019950"/>
                <a:ext cx="139425" cy="359250"/>
              </a:xfrm>
              <a:custGeom>
                <a:avLst/>
                <a:gdLst/>
                <a:ahLst/>
                <a:cxnLst/>
                <a:rect l="l" t="t" r="r" b="b"/>
                <a:pathLst>
                  <a:path w="5577" h="14370" extrusionOk="0">
                    <a:moveTo>
                      <a:pt x="2994" y="0"/>
                    </a:moveTo>
                    <a:lnTo>
                      <a:pt x="2994" y="1426"/>
                    </a:lnTo>
                    <a:lnTo>
                      <a:pt x="5371" y="3977"/>
                    </a:lnTo>
                    <a:lnTo>
                      <a:pt x="5371" y="6290"/>
                    </a:lnTo>
                    <a:lnTo>
                      <a:pt x="4579" y="7240"/>
                    </a:lnTo>
                    <a:lnTo>
                      <a:pt x="4579" y="11280"/>
                    </a:lnTo>
                    <a:lnTo>
                      <a:pt x="3153" y="12864"/>
                    </a:lnTo>
                    <a:lnTo>
                      <a:pt x="1378" y="12864"/>
                    </a:lnTo>
                    <a:lnTo>
                      <a:pt x="0" y="14243"/>
                    </a:lnTo>
                    <a:lnTo>
                      <a:pt x="143" y="14370"/>
                    </a:lnTo>
                    <a:lnTo>
                      <a:pt x="1458" y="13070"/>
                    </a:lnTo>
                    <a:lnTo>
                      <a:pt x="3264" y="13070"/>
                    </a:lnTo>
                    <a:lnTo>
                      <a:pt x="4785" y="11359"/>
                    </a:lnTo>
                    <a:lnTo>
                      <a:pt x="4785" y="7320"/>
                    </a:lnTo>
                    <a:lnTo>
                      <a:pt x="5577" y="6369"/>
                    </a:lnTo>
                    <a:lnTo>
                      <a:pt x="5577" y="3898"/>
                    </a:lnTo>
                    <a:lnTo>
                      <a:pt x="3200" y="1363"/>
                    </a:lnTo>
                    <a:lnTo>
                      <a:pt x="320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18" name="Google Shape;1418;p29"/>
              <p:cNvSpPr/>
              <p:nvPr/>
            </p:nvSpPr>
            <p:spPr>
              <a:xfrm>
                <a:off x="4850050" y="1150250"/>
                <a:ext cx="460650" cy="1218325"/>
              </a:xfrm>
              <a:custGeom>
                <a:avLst/>
                <a:gdLst/>
                <a:ahLst/>
                <a:cxnLst/>
                <a:rect l="l" t="t" r="r" b="b"/>
                <a:pathLst>
                  <a:path w="18426" h="48733" extrusionOk="0">
                    <a:moveTo>
                      <a:pt x="17031" y="0"/>
                    </a:moveTo>
                    <a:lnTo>
                      <a:pt x="17031" y="919"/>
                    </a:lnTo>
                    <a:lnTo>
                      <a:pt x="18220" y="2187"/>
                    </a:lnTo>
                    <a:lnTo>
                      <a:pt x="18220" y="5593"/>
                    </a:lnTo>
                    <a:lnTo>
                      <a:pt x="17111" y="6860"/>
                    </a:lnTo>
                    <a:lnTo>
                      <a:pt x="15194" y="6860"/>
                    </a:lnTo>
                    <a:lnTo>
                      <a:pt x="12358" y="9633"/>
                    </a:lnTo>
                    <a:lnTo>
                      <a:pt x="10124" y="9633"/>
                    </a:lnTo>
                    <a:lnTo>
                      <a:pt x="6940" y="12754"/>
                    </a:lnTo>
                    <a:lnTo>
                      <a:pt x="6940" y="30941"/>
                    </a:lnTo>
                    <a:lnTo>
                      <a:pt x="1" y="37643"/>
                    </a:lnTo>
                    <a:lnTo>
                      <a:pt x="1" y="45706"/>
                    </a:lnTo>
                    <a:lnTo>
                      <a:pt x="2900" y="48685"/>
                    </a:lnTo>
                    <a:lnTo>
                      <a:pt x="4357" y="48732"/>
                    </a:lnTo>
                    <a:lnTo>
                      <a:pt x="1189" y="45627"/>
                    </a:lnTo>
                    <a:lnTo>
                      <a:pt x="1189" y="37722"/>
                    </a:lnTo>
                    <a:lnTo>
                      <a:pt x="7922" y="31020"/>
                    </a:lnTo>
                    <a:lnTo>
                      <a:pt x="7922" y="13182"/>
                    </a:lnTo>
                    <a:lnTo>
                      <a:pt x="8952" y="12215"/>
                    </a:lnTo>
                    <a:lnTo>
                      <a:pt x="10900" y="12215"/>
                    </a:lnTo>
                    <a:lnTo>
                      <a:pt x="10900" y="12009"/>
                    </a:lnTo>
                    <a:lnTo>
                      <a:pt x="8872" y="12009"/>
                    </a:lnTo>
                    <a:lnTo>
                      <a:pt x="7732" y="13086"/>
                    </a:lnTo>
                    <a:lnTo>
                      <a:pt x="7732" y="30941"/>
                    </a:lnTo>
                    <a:lnTo>
                      <a:pt x="999" y="37643"/>
                    </a:lnTo>
                    <a:lnTo>
                      <a:pt x="999" y="45706"/>
                    </a:lnTo>
                    <a:lnTo>
                      <a:pt x="3866" y="48526"/>
                    </a:lnTo>
                    <a:lnTo>
                      <a:pt x="2995" y="48495"/>
                    </a:lnTo>
                    <a:lnTo>
                      <a:pt x="207" y="45627"/>
                    </a:lnTo>
                    <a:lnTo>
                      <a:pt x="207" y="37722"/>
                    </a:lnTo>
                    <a:lnTo>
                      <a:pt x="7130" y="31020"/>
                    </a:lnTo>
                    <a:lnTo>
                      <a:pt x="7130" y="12833"/>
                    </a:lnTo>
                    <a:lnTo>
                      <a:pt x="10203" y="9839"/>
                    </a:lnTo>
                    <a:lnTo>
                      <a:pt x="12437" y="9839"/>
                    </a:lnTo>
                    <a:lnTo>
                      <a:pt x="15273" y="7066"/>
                    </a:lnTo>
                    <a:lnTo>
                      <a:pt x="17221" y="7066"/>
                    </a:lnTo>
                    <a:lnTo>
                      <a:pt x="18425" y="5672"/>
                    </a:lnTo>
                    <a:lnTo>
                      <a:pt x="18425" y="2108"/>
                    </a:lnTo>
                    <a:lnTo>
                      <a:pt x="17237" y="840"/>
                    </a:lnTo>
                    <a:lnTo>
                      <a:pt x="172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19" name="Google Shape;1419;p29"/>
              <p:cNvSpPr/>
              <p:nvPr/>
            </p:nvSpPr>
            <p:spPr>
              <a:xfrm>
                <a:off x="4830250" y="1265900"/>
                <a:ext cx="383425" cy="1145050"/>
              </a:xfrm>
              <a:custGeom>
                <a:avLst/>
                <a:gdLst/>
                <a:ahLst/>
                <a:cxnLst/>
                <a:rect l="l" t="t" r="r" b="b"/>
                <a:pathLst>
                  <a:path w="15337" h="45802" extrusionOk="0">
                    <a:moveTo>
                      <a:pt x="15193" y="1"/>
                    </a:moveTo>
                    <a:lnTo>
                      <a:pt x="12041" y="3232"/>
                    </a:lnTo>
                    <a:lnTo>
                      <a:pt x="5529" y="3232"/>
                    </a:lnTo>
                    <a:lnTo>
                      <a:pt x="4563" y="4199"/>
                    </a:lnTo>
                    <a:lnTo>
                      <a:pt x="4563" y="8080"/>
                    </a:lnTo>
                    <a:lnTo>
                      <a:pt x="6939" y="10441"/>
                    </a:lnTo>
                    <a:lnTo>
                      <a:pt x="6939" y="25903"/>
                    </a:lnTo>
                    <a:lnTo>
                      <a:pt x="0" y="32731"/>
                    </a:lnTo>
                    <a:lnTo>
                      <a:pt x="0" y="43980"/>
                    </a:lnTo>
                    <a:lnTo>
                      <a:pt x="1806" y="45801"/>
                    </a:lnTo>
                    <a:lnTo>
                      <a:pt x="1949" y="45675"/>
                    </a:lnTo>
                    <a:lnTo>
                      <a:pt x="206" y="43900"/>
                    </a:lnTo>
                    <a:lnTo>
                      <a:pt x="206" y="32811"/>
                    </a:lnTo>
                    <a:lnTo>
                      <a:pt x="7130" y="25982"/>
                    </a:lnTo>
                    <a:lnTo>
                      <a:pt x="7130" y="10362"/>
                    </a:lnTo>
                    <a:lnTo>
                      <a:pt x="4753" y="8001"/>
                    </a:lnTo>
                    <a:lnTo>
                      <a:pt x="4753" y="4278"/>
                    </a:lnTo>
                    <a:lnTo>
                      <a:pt x="5609" y="3423"/>
                    </a:lnTo>
                    <a:lnTo>
                      <a:pt x="12120" y="3423"/>
                    </a:lnTo>
                    <a:lnTo>
                      <a:pt x="15336" y="143"/>
                    </a:lnTo>
                    <a:lnTo>
                      <a:pt x="1519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20" name="Google Shape;1420;p29"/>
              <p:cNvSpPr/>
              <p:nvPr/>
            </p:nvSpPr>
            <p:spPr>
              <a:xfrm>
                <a:off x="4810450" y="1204500"/>
                <a:ext cx="386175" cy="1412000"/>
              </a:xfrm>
              <a:custGeom>
                <a:avLst/>
                <a:gdLst/>
                <a:ahLst/>
                <a:cxnLst/>
                <a:rect l="l" t="t" r="r" b="b"/>
                <a:pathLst>
                  <a:path w="15447" h="56480" extrusionOk="0">
                    <a:moveTo>
                      <a:pt x="15257" y="1"/>
                    </a:moveTo>
                    <a:lnTo>
                      <a:pt x="15257" y="1649"/>
                    </a:lnTo>
                    <a:lnTo>
                      <a:pt x="11993" y="4896"/>
                    </a:lnTo>
                    <a:lnTo>
                      <a:pt x="5498" y="4896"/>
                    </a:lnTo>
                    <a:lnTo>
                      <a:pt x="4357" y="5831"/>
                    </a:lnTo>
                    <a:lnTo>
                      <a:pt x="4357" y="11107"/>
                    </a:lnTo>
                    <a:lnTo>
                      <a:pt x="6733" y="13451"/>
                    </a:lnTo>
                    <a:lnTo>
                      <a:pt x="6733" y="27805"/>
                    </a:lnTo>
                    <a:lnTo>
                      <a:pt x="0" y="34633"/>
                    </a:lnTo>
                    <a:lnTo>
                      <a:pt x="0" y="56480"/>
                    </a:lnTo>
                    <a:lnTo>
                      <a:pt x="206" y="56480"/>
                    </a:lnTo>
                    <a:lnTo>
                      <a:pt x="206" y="34712"/>
                    </a:lnTo>
                    <a:lnTo>
                      <a:pt x="6939" y="27884"/>
                    </a:lnTo>
                    <a:lnTo>
                      <a:pt x="6939" y="13372"/>
                    </a:lnTo>
                    <a:lnTo>
                      <a:pt x="4563" y="11012"/>
                    </a:lnTo>
                    <a:lnTo>
                      <a:pt x="4563" y="5910"/>
                    </a:lnTo>
                    <a:lnTo>
                      <a:pt x="5577" y="5086"/>
                    </a:lnTo>
                    <a:lnTo>
                      <a:pt x="12056" y="5086"/>
                    </a:lnTo>
                    <a:lnTo>
                      <a:pt x="15447" y="1728"/>
                    </a:lnTo>
                    <a:lnTo>
                      <a:pt x="1544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21" name="Google Shape;1421;p29"/>
              <p:cNvSpPr/>
              <p:nvPr/>
            </p:nvSpPr>
            <p:spPr>
              <a:xfrm>
                <a:off x="4746675" y="1534825"/>
                <a:ext cx="192525" cy="533125"/>
              </a:xfrm>
              <a:custGeom>
                <a:avLst/>
                <a:gdLst/>
                <a:ahLst/>
                <a:cxnLst/>
                <a:rect l="l" t="t" r="r" b="b"/>
                <a:pathLst>
                  <a:path w="7701" h="21325" extrusionOk="0">
                    <a:moveTo>
                      <a:pt x="6322" y="1"/>
                    </a:moveTo>
                    <a:lnTo>
                      <a:pt x="6322" y="5482"/>
                    </a:lnTo>
                    <a:lnTo>
                      <a:pt x="5435" y="6670"/>
                    </a:lnTo>
                    <a:lnTo>
                      <a:pt x="5593" y="6797"/>
                    </a:lnTo>
                    <a:lnTo>
                      <a:pt x="6512" y="5546"/>
                    </a:lnTo>
                    <a:lnTo>
                      <a:pt x="6512" y="460"/>
                    </a:lnTo>
                    <a:lnTo>
                      <a:pt x="7510" y="1363"/>
                    </a:lnTo>
                    <a:lnTo>
                      <a:pt x="7510" y="7637"/>
                    </a:lnTo>
                    <a:lnTo>
                      <a:pt x="5530" y="9665"/>
                    </a:lnTo>
                    <a:lnTo>
                      <a:pt x="5530" y="11090"/>
                    </a:lnTo>
                    <a:lnTo>
                      <a:pt x="6322" y="11978"/>
                    </a:lnTo>
                    <a:lnTo>
                      <a:pt x="6322" y="14592"/>
                    </a:lnTo>
                    <a:lnTo>
                      <a:pt x="1" y="21182"/>
                    </a:lnTo>
                    <a:lnTo>
                      <a:pt x="159" y="21325"/>
                    </a:lnTo>
                    <a:lnTo>
                      <a:pt x="6512" y="14671"/>
                    </a:lnTo>
                    <a:lnTo>
                      <a:pt x="6512" y="11914"/>
                    </a:lnTo>
                    <a:lnTo>
                      <a:pt x="5720" y="11011"/>
                    </a:lnTo>
                    <a:lnTo>
                      <a:pt x="5720" y="9760"/>
                    </a:lnTo>
                    <a:lnTo>
                      <a:pt x="7700" y="7716"/>
                    </a:lnTo>
                    <a:lnTo>
                      <a:pt x="7700" y="1284"/>
                    </a:lnTo>
                    <a:lnTo>
                      <a:pt x="63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22" name="Google Shape;1422;p29"/>
              <p:cNvSpPr/>
              <p:nvPr/>
            </p:nvSpPr>
            <p:spPr>
              <a:xfrm>
                <a:off x="4780750" y="1797025"/>
                <a:ext cx="168350" cy="692350"/>
              </a:xfrm>
              <a:custGeom>
                <a:avLst/>
                <a:gdLst/>
                <a:ahLst/>
                <a:cxnLst/>
                <a:rect l="l" t="t" r="r" b="b"/>
                <a:pathLst>
                  <a:path w="6734" h="27694" extrusionOk="0">
                    <a:moveTo>
                      <a:pt x="6543" y="0"/>
                    </a:moveTo>
                    <a:lnTo>
                      <a:pt x="6543" y="4040"/>
                    </a:lnTo>
                    <a:lnTo>
                      <a:pt x="0" y="10663"/>
                    </a:lnTo>
                    <a:lnTo>
                      <a:pt x="0" y="27693"/>
                    </a:lnTo>
                    <a:lnTo>
                      <a:pt x="206" y="27693"/>
                    </a:lnTo>
                    <a:lnTo>
                      <a:pt x="206" y="10742"/>
                    </a:lnTo>
                    <a:lnTo>
                      <a:pt x="6733" y="4151"/>
                    </a:lnTo>
                    <a:lnTo>
                      <a:pt x="67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23" name="Google Shape;1423;p29"/>
              <p:cNvSpPr/>
              <p:nvPr/>
            </p:nvSpPr>
            <p:spPr>
              <a:xfrm>
                <a:off x="5346725" y="1534425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20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20"/>
                    </a:cubicBezTo>
                    <a:cubicBezTo>
                      <a:pt x="1870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24" name="Google Shape;1424;p29"/>
              <p:cNvSpPr/>
              <p:nvPr/>
            </p:nvSpPr>
            <p:spPr>
              <a:xfrm>
                <a:off x="5262750" y="974800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19" y="0"/>
                    </a:moveTo>
                    <a:cubicBezTo>
                      <a:pt x="412" y="0"/>
                      <a:pt x="1" y="412"/>
                      <a:pt x="1" y="935"/>
                    </a:cubicBezTo>
                    <a:cubicBezTo>
                      <a:pt x="1" y="1442"/>
                      <a:pt x="412" y="1854"/>
                      <a:pt x="919" y="1854"/>
                    </a:cubicBezTo>
                    <a:cubicBezTo>
                      <a:pt x="1442" y="1854"/>
                      <a:pt x="1854" y="1442"/>
                      <a:pt x="1854" y="935"/>
                    </a:cubicBezTo>
                    <a:cubicBezTo>
                      <a:pt x="1854" y="412"/>
                      <a:pt x="1442" y="0"/>
                      <a:pt x="9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25" name="Google Shape;1425;p29"/>
              <p:cNvSpPr/>
              <p:nvPr/>
            </p:nvSpPr>
            <p:spPr>
              <a:xfrm>
                <a:off x="4861525" y="239072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6" y="1"/>
                    </a:moveTo>
                    <a:cubicBezTo>
                      <a:pt x="413" y="1"/>
                      <a:pt x="1" y="412"/>
                      <a:pt x="1" y="935"/>
                    </a:cubicBezTo>
                    <a:cubicBezTo>
                      <a:pt x="1" y="1442"/>
                      <a:pt x="413" y="1854"/>
                      <a:pt x="936" y="1854"/>
                    </a:cubicBezTo>
                    <a:cubicBezTo>
                      <a:pt x="1443" y="1854"/>
                      <a:pt x="1870" y="1442"/>
                      <a:pt x="1870" y="935"/>
                    </a:cubicBezTo>
                    <a:cubicBezTo>
                      <a:pt x="1870" y="412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26" name="Google Shape;1426;p29"/>
              <p:cNvSpPr/>
              <p:nvPr/>
            </p:nvSpPr>
            <p:spPr>
              <a:xfrm>
                <a:off x="4920950" y="1772075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19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27" name="Google Shape;1427;p29"/>
              <p:cNvSpPr/>
              <p:nvPr/>
            </p:nvSpPr>
            <p:spPr>
              <a:xfrm>
                <a:off x="4709050" y="205922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28" name="Google Shape;1428;p29"/>
              <p:cNvSpPr/>
              <p:nvPr/>
            </p:nvSpPr>
            <p:spPr>
              <a:xfrm>
                <a:off x="5109075" y="1435425"/>
                <a:ext cx="467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4" extrusionOk="0">
                    <a:moveTo>
                      <a:pt x="935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35" y="1854"/>
                    </a:cubicBezTo>
                    <a:cubicBezTo>
                      <a:pt x="1442" y="1854"/>
                      <a:pt x="1870" y="1442"/>
                      <a:pt x="1870" y="919"/>
                    </a:cubicBezTo>
                    <a:cubicBezTo>
                      <a:pt x="1870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29" name="Google Shape;1429;p29"/>
              <p:cNvSpPr/>
              <p:nvPr/>
            </p:nvSpPr>
            <p:spPr>
              <a:xfrm>
                <a:off x="5188300" y="1360950"/>
                <a:ext cx="467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35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70" y="1442"/>
                      <a:pt x="1870" y="935"/>
                    </a:cubicBezTo>
                    <a:cubicBezTo>
                      <a:pt x="1870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30" name="Google Shape;1430;p29"/>
              <p:cNvSpPr/>
              <p:nvPr/>
            </p:nvSpPr>
            <p:spPr>
              <a:xfrm>
                <a:off x="5250075" y="110115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62" y="190"/>
                    </a:moveTo>
                    <a:cubicBezTo>
                      <a:pt x="1506" y="190"/>
                      <a:pt x="1886" y="570"/>
                      <a:pt x="1886" y="1030"/>
                    </a:cubicBezTo>
                    <a:cubicBezTo>
                      <a:pt x="1886" y="1489"/>
                      <a:pt x="1506" y="1854"/>
                      <a:pt x="1062" y="1854"/>
                    </a:cubicBezTo>
                    <a:cubicBezTo>
                      <a:pt x="603" y="1854"/>
                      <a:pt x="222" y="1489"/>
                      <a:pt x="222" y="1030"/>
                    </a:cubicBezTo>
                    <a:cubicBezTo>
                      <a:pt x="222" y="570"/>
                      <a:pt x="587" y="222"/>
                      <a:pt x="1062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75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16" y="2060"/>
                      <a:pt x="2060" y="1584"/>
                      <a:pt x="2060" y="1030"/>
                    </a:cubicBezTo>
                    <a:cubicBezTo>
                      <a:pt x="2060" y="475"/>
                      <a:pt x="1616" y="16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31" name="Google Shape;1431;p29"/>
              <p:cNvSpPr/>
              <p:nvPr/>
            </p:nvSpPr>
            <p:spPr>
              <a:xfrm>
                <a:off x="5166100" y="115540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47" y="206"/>
                    </a:moveTo>
                    <a:cubicBezTo>
                      <a:pt x="1506" y="206"/>
                      <a:pt x="1886" y="587"/>
                      <a:pt x="1886" y="1030"/>
                    </a:cubicBezTo>
                    <a:cubicBezTo>
                      <a:pt x="1886" y="1490"/>
                      <a:pt x="1506" y="1870"/>
                      <a:pt x="1047" y="1870"/>
                    </a:cubicBezTo>
                    <a:cubicBezTo>
                      <a:pt x="587" y="1870"/>
                      <a:pt x="207" y="1490"/>
                      <a:pt x="207" y="1030"/>
                    </a:cubicBezTo>
                    <a:cubicBezTo>
                      <a:pt x="207" y="587"/>
                      <a:pt x="571" y="222"/>
                      <a:pt x="1047" y="206"/>
                    </a:cubicBezTo>
                    <a:close/>
                    <a:moveTo>
                      <a:pt x="1031" y="0"/>
                    </a:moveTo>
                    <a:cubicBezTo>
                      <a:pt x="445" y="0"/>
                      <a:pt x="1" y="476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01" y="2060"/>
                      <a:pt x="2060" y="1585"/>
                      <a:pt x="2060" y="1030"/>
                    </a:cubicBezTo>
                    <a:cubicBezTo>
                      <a:pt x="2060" y="476"/>
                      <a:pt x="1601" y="32"/>
                      <a:pt x="10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32" name="Google Shape;1432;p29"/>
              <p:cNvSpPr/>
              <p:nvPr/>
            </p:nvSpPr>
            <p:spPr>
              <a:xfrm>
                <a:off x="5205725" y="122985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46" y="191"/>
                    </a:moveTo>
                    <a:cubicBezTo>
                      <a:pt x="1505" y="191"/>
                      <a:pt x="1885" y="571"/>
                      <a:pt x="1885" y="1031"/>
                    </a:cubicBezTo>
                    <a:cubicBezTo>
                      <a:pt x="1885" y="1490"/>
                      <a:pt x="1505" y="1854"/>
                      <a:pt x="1046" y="1854"/>
                    </a:cubicBezTo>
                    <a:cubicBezTo>
                      <a:pt x="586" y="1854"/>
                      <a:pt x="206" y="1490"/>
                      <a:pt x="206" y="1031"/>
                    </a:cubicBezTo>
                    <a:cubicBezTo>
                      <a:pt x="206" y="571"/>
                      <a:pt x="571" y="223"/>
                      <a:pt x="1046" y="191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585"/>
                      <a:pt x="2060" y="1031"/>
                    </a:cubicBezTo>
                    <a:cubicBezTo>
                      <a:pt x="2060" y="476"/>
                      <a:pt x="1600" y="17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33" name="Google Shape;1433;p29"/>
              <p:cNvSpPr/>
              <p:nvPr/>
            </p:nvSpPr>
            <p:spPr>
              <a:xfrm>
                <a:off x="4844100" y="16952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62" y="191"/>
                    </a:moveTo>
                    <a:cubicBezTo>
                      <a:pt x="1506" y="191"/>
                      <a:pt x="1886" y="571"/>
                      <a:pt x="1886" y="1031"/>
                    </a:cubicBezTo>
                    <a:cubicBezTo>
                      <a:pt x="1886" y="1490"/>
                      <a:pt x="1506" y="1854"/>
                      <a:pt x="1062" y="1854"/>
                    </a:cubicBezTo>
                    <a:cubicBezTo>
                      <a:pt x="603" y="1854"/>
                      <a:pt x="223" y="1490"/>
                      <a:pt x="223" y="1031"/>
                    </a:cubicBezTo>
                    <a:cubicBezTo>
                      <a:pt x="223" y="571"/>
                      <a:pt x="587" y="207"/>
                      <a:pt x="1062" y="191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17" y="2060"/>
                      <a:pt x="2060" y="1585"/>
                      <a:pt x="2060" y="1031"/>
                    </a:cubicBezTo>
                    <a:cubicBezTo>
                      <a:pt x="2060" y="476"/>
                      <a:pt x="1601" y="17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34" name="Google Shape;1434;p29"/>
              <p:cNvSpPr/>
              <p:nvPr/>
            </p:nvSpPr>
            <p:spPr>
              <a:xfrm>
                <a:off x="4787075" y="2613700"/>
                <a:ext cx="519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76" h="2061" extrusionOk="0">
                    <a:moveTo>
                      <a:pt x="1062" y="191"/>
                    </a:moveTo>
                    <a:cubicBezTo>
                      <a:pt x="1521" y="191"/>
                      <a:pt x="1886" y="571"/>
                      <a:pt x="1886" y="1031"/>
                    </a:cubicBezTo>
                    <a:cubicBezTo>
                      <a:pt x="1886" y="1474"/>
                      <a:pt x="1506" y="1854"/>
                      <a:pt x="1062" y="1854"/>
                    </a:cubicBezTo>
                    <a:cubicBezTo>
                      <a:pt x="603" y="1854"/>
                      <a:pt x="222" y="1474"/>
                      <a:pt x="222" y="1031"/>
                    </a:cubicBezTo>
                    <a:cubicBezTo>
                      <a:pt x="222" y="587"/>
                      <a:pt x="587" y="207"/>
                      <a:pt x="1062" y="191"/>
                    </a:cubicBezTo>
                    <a:close/>
                    <a:moveTo>
                      <a:pt x="1046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92" y="2060"/>
                      <a:pt x="1046" y="2060"/>
                    </a:cubicBezTo>
                    <a:cubicBezTo>
                      <a:pt x="1617" y="2060"/>
                      <a:pt x="2076" y="1585"/>
                      <a:pt x="2076" y="1031"/>
                    </a:cubicBezTo>
                    <a:cubicBezTo>
                      <a:pt x="2076" y="476"/>
                      <a:pt x="1617" y="17"/>
                      <a:pt x="10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35" name="Google Shape;1435;p29"/>
              <p:cNvSpPr/>
              <p:nvPr/>
            </p:nvSpPr>
            <p:spPr>
              <a:xfrm>
                <a:off x="4752625" y="248697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46" y="190"/>
                    </a:moveTo>
                    <a:cubicBezTo>
                      <a:pt x="1505" y="190"/>
                      <a:pt x="1886" y="571"/>
                      <a:pt x="1886" y="1030"/>
                    </a:cubicBezTo>
                    <a:cubicBezTo>
                      <a:pt x="1886" y="1474"/>
                      <a:pt x="1505" y="1854"/>
                      <a:pt x="1046" y="1854"/>
                    </a:cubicBezTo>
                    <a:cubicBezTo>
                      <a:pt x="586" y="1854"/>
                      <a:pt x="222" y="1474"/>
                      <a:pt x="222" y="1030"/>
                    </a:cubicBezTo>
                    <a:cubicBezTo>
                      <a:pt x="222" y="571"/>
                      <a:pt x="602" y="190"/>
                      <a:pt x="1046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0" y="476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600" y="2060"/>
                      <a:pt x="2060" y="1585"/>
                      <a:pt x="2060" y="1030"/>
                    </a:cubicBezTo>
                    <a:cubicBezTo>
                      <a:pt x="2060" y="476"/>
                      <a:pt x="1600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36" name="Google Shape;1436;p29"/>
              <p:cNvSpPr/>
              <p:nvPr/>
            </p:nvSpPr>
            <p:spPr>
              <a:xfrm>
                <a:off x="4950250" y="24216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46" y="190"/>
                    </a:moveTo>
                    <a:cubicBezTo>
                      <a:pt x="1506" y="190"/>
                      <a:pt x="1886" y="571"/>
                      <a:pt x="1886" y="1030"/>
                    </a:cubicBezTo>
                    <a:cubicBezTo>
                      <a:pt x="1886" y="1474"/>
                      <a:pt x="1506" y="1854"/>
                      <a:pt x="1046" y="1854"/>
                    </a:cubicBezTo>
                    <a:cubicBezTo>
                      <a:pt x="587" y="1854"/>
                      <a:pt x="223" y="1474"/>
                      <a:pt x="223" y="1030"/>
                    </a:cubicBezTo>
                    <a:cubicBezTo>
                      <a:pt x="223" y="571"/>
                      <a:pt x="587" y="190"/>
                      <a:pt x="1046" y="190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1" y="476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01" y="2060"/>
                      <a:pt x="2060" y="1584"/>
                      <a:pt x="2060" y="1030"/>
                    </a:cubicBezTo>
                    <a:cubicBezTo>
                      <a:pt x="2060" y="476"/>
                      <a:pt x="1601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1437" name="Google Shape;1437;p29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554350" y="305885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8" name="Google Shape;1438;p29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0" y="423620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39" name="Google Shape;1439;p29"/>
          <p:cNvGrpSpPr/>
          <p:nvPr/>
        </p:nvGrpSpPr>
        <p:grpSpPr>
          <a:xfrm>
            <a:off x="7093325" y="-149525"/>
            <a:ext cx="3508526" cy="2544095"/>
            <a:chOff x="7093325" y="-149525"/>
            <a:chExt cx="3508526" cy="2544095"/>
          </a:xfrm>
        </p:grpSpPr>
        <p:grpSp>
          <p:nvGrpSpPr>
            <p:cNvPr id="1440" name="Google Shape;1440;p29"/>
            <p:cNvGrpSpPr/>
            <p:nvPr/>
          </p:nvGrpSpPr>
          <p:grpSpPr>
            <a:xfrm>
              <a:off x="7467304" y="268423"/>
              <a:ext cx="3134546" cy="2126147"/>
              <a:chOff x="2280775" y="570800"/>
              <a:chExt cx="1702725" cy="1154950"/>
            </a:xfrm>
          </p:grpSpPr>
          <p:sp>
            <p:nvSpPr>
              <p:cNvPr id="1441" name="Google Shape;1441;p29"/>
              <p:cNvSpPr/>
              <p:nvPr/>
            </p:nvSpPr>
            <p:spPr>
              <a:xfrm>
                <a:off x="2562775" y="1179175"/>
                <a:ext cx="1420725" cy="546575"/>
              </a:xfrm>
              <a:custGeom>
                <a:avLst/>
                <a:gdLst/>
                <a:ahLst/>
                <a:cxnLst/>
                <a:rect l="l" t="t" r="r" b="b"/>
                <a:pathLst>
                  <a:path w="56829" h="21863" extrusionOk="0">
                    <a:moveTo>
                      <a:pt x="143" y="0"/>
                    </a:moveTo>
                    <a:lnTo>
                      <a:pt x="1" y="143"/>
                    </a:lnTo>
                    <a:lnTo>
                      <a:pt x="777" y="871"/>
                    </a:lnTo>
                    <a:lnTo>
                      <a:pt x="777" y="6495"/>
                    </a:lnTo>
                    <a:lnTo>
                      <a:pt x="15843" y="21831"/>
                    </a:lnTo>
                    <a:lnTo>
                      <a:pt x="15875" y="21863"/>
                    </a:lnTo>
                    <a:lnTo>
                      <a:pt x="56828" y="21863"/>
                    </a:lnTo>
                    <a:lnTo>
                      <a:pt x="56828" y="21673"/>
                    </a:lnTo>
                    <a:lnTo>
                      <a:pt x="15954" y="21673"/>
                    </a:lnTo>
                    <a:lnTo>
                      <a:pt x="983" y="6416"/>
                    </a:lnTo>
                    <a:lnTo>
                      <a:pt x="983" y="776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42" name="Google Shape;1442;p29"/>
              <p:cNvSpPr/>
              <p:nvPr/>
            </p:nvSpPr>
            <p:spPr>
              <a:xfrm>
                <a:off x="2385350" y="1087275"/>
                <a:ext cx="1598150" cy="574325"/>
              </a:xfrm>
              <a:custGeom>
                <a:avLst/>
                <a:gdLst/>
                <a:ahLst/>
                <a:cxnLst/>
                <a:rect l="l" t="t" r="r" b="b"/>
                <a:pathLst>
                  <a:path w="63926" h="22973" extrusionOk="0">
                    <a:moveTo>
                      <a:pt x="1901" y="1"/>
                    </a:moveTo>
                    <a:lnTo>
                      <a:pt x="0" y="1886"/>
                    </a:lnTo>
                    <a:lnTo>
                      <a:pt x="127" y="2013"/>
                    </a:lnTo>
                    <a:lnTo>
                      <a:pt x="1981" y="191"/>
                    </a:lnTo>
                    <a:lnTo>
                      <a:pt x="9363" y="191"/>
                    </a:lnTo>
                    <a:lnTo>
                      <a:pt x="9854" y="824"/>
                    </a:lnTo>
                    <a:lnTo>
                      <a:pt x="9854" y="8096"/>
                    </a:lnTo>
                    <a:lnTo>
                      <a:pt x="24636" y="22972"/>
                    </a:lnTo>
                    <a:lnTo>
                      <a:pt x="63925" y="22972"/>
                    </a:lnTo>
                    <a:lnTo>
                      <a:pt x="63925" y="22766"/>
                    </a:lnTo>
                    <a:lnTo>
                      <a:pt x="24715" y="22766"/>
                    </a:lnTo>
                    <a:lnTo>
                      <a:pt x="10060" y="8017"/>
                    </a:lnTo>
                    <a:lnTo>
                      <a:pt x="10060" y="745"/>
                    </a:lnTo>
                    <a:lnTo>
                      <a:pt x="94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43" name="Google Shape;1443;p29"/>
              <p:cNvSpPr/>
              <p:nvPr/>
            </p:nvSpPr>
            <p:spPr>
              <a:xfrm>
                <a:off x="2329900" y="1057575"/>
                <a:ext cx="1653600" cy="579075"/>
              </a:xfrm>
              <a:custGeom>
                <a:avLst/>
                <a:gdLst/>
                <a:ahLst/>
                <a:cxnLst/>
                <a:rect l="l" t="t" r="r" b="b"/>
                <a:pathLst>
                  <a:path w="66144" h="23163" extrusionOk="0">
                    <a:moveTo>
                      <a:pt x="0" y="0"/>
                    </a:moveTo>
                    <a:lnTo>
                      <a:pt x="0" y="190"/>
                    </a:lnTo>
                    <a:lnTo>
                      <a:pt x="12278" y="190"/>
                    </a:lnTo>
                    <a:lnTo>
                      <a:pt x="13070" y="808"/>
                    </a:lnTo>
                    <a:lnTo>
                      <a:pt x="13070" y="8777"/>
                    </a:lnTo>
                    <a:lnTo>
                      <a:pt x="27297" y="23131"/>
                    </a:lnTo>
                    <a:lnTo>
                      <a:pt x="27329" y="23162"/>
                    </a:lnTo>
                    <a:lnTo>
                      <a:pt x="66143" y="23162"/>
                    </a:lnTo>
                    <a:lnTo>
                      <a:pt x="66143" y="22972"/>
                    </a:lnTo>
                    <a:lnTo>
                      <a:pt x="27408" y="22972"/>
                    </a:lnTo>
                    <a:lnTo>
                      <a:pt x="13261" y="8698"/>
                    </a:lnTo>
                    <a:lnTo>
                      <a:pt x="13261" y="713"/>
                    </a:lnTo>
                    <a:lnTo>
                      <a:pt x="123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44" name="Google Shape;1444;p29"/>
              <p:cNvSpPr/>
              <p:nvPr/>
            </p:nvSpPr>
            <p:spPr>
              <a:xfrm>
                <a:off x="2547725" y="1017975"/>
                <a:ext cx="1435775" cy="598875"/>
              </a:xfrm>
              <a:custGeom>
                <a:avLst/>
                <a:gdLst/>
                <a:ahLst/>
                <a:cxnLst/>
                <a:rect l="l" t="t" r="r" b="b"/>
                <a:pathLst>
                  <a:path w="57431" h="23955" extrusionOk="0">
                    <a:moveTo>
                      <a:pt x="1" y="0"/>
                    </a:moveTo>
                    <a:lnTo>
                      <a:pt x="1" y="190"/>
                    </a:lnTo>
                    <a:lnTo>
                      <a:pt x="4310" y="190"/>
                    </a:lnTo>
                    <a:lnTo>
                      <a:pt x="5340" y="1172"/>
                    </a:lnTo>
                    <a:lnTo>
                      <a:pt x="5340" y="9854"/>
                    </a:lnTo>
                    <a:lnTo>
                      <a:pt x="19059" y="23922"/>
                    </a:lnTo>
                    <a:lnTo>
                      <a:pt x="19091" y="23954"/>
                    </a:lnTo>
                    <a:lnTo>
                      <a:pt x="57430" y="23954"/>
                    </a:lnTo>
                    <a:lnTo>
                      <a:pt x="57430" y="23764"/>
                    </a:lnTo>
                    <a:lnTo>
                      <a:pt x="19186" y="23764"/>
                    </a:lnTo>
                    <a:lnTo>
                      <a:pt x="5546" y="9775"/>
                    </a:lnTo>
                    <a:lnTo>
                      <a:pt x="5546" y="1093"/>
                    </a:lnTo>
                    <a:lnTo>
                      <a:pt x="43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45" name="Google Shape;1445;p29"/>
              <p:cNvSpPr/>
              <p:nvPr/>
            </p:nvSpPr>
            <p:spPr>
              <a:xfrm>
                <a:off x="2442775" y="978350"/>
                <a:ext cx="1540725" cy="613925"/>
              </a:xfrm>
              <a:custGeom>
                <a:avLst/>
                <a:gdLst/>
                <a:ahLst/>
                <a:cxnLst/>
                <a:rect l="l" t="t" r="r" b="b"/>
                <a:pathLst>
                  <a:path w="61629" h="24557" extrusionOk="0">
                    <a:moveTo>
                      <a:pt x="0" y="1"/>
                    </a:moveTo>
                    <a:lnTo>
                      <a:pt x="0" y="191"/>
                    </a:lnTo>
                    <a:lnTo>
                      <a:pt x="9126" y="191"/>
                    </a:lnTo>
                    <a:lnTo>
                      <a:pt x="10330" y="1522"/>
                    </a:lnTo>
                    <a:lnTo>
                      <a:pt x="10330" y="10948"/>
                    </a:lnTo>
                    <a:lnTo>
                      <a:pt x="23733" y="24509"/>
                    </a:lnTo>
                    <a:lnTo>
                      <a:pt x="23780" y="24557"/>
                    </a:lnTo>
                    <a:lnTo>
                      <a:pt x="61628" y="24557"/>
                    </a:lnTo>
                    <a:lnTo>
                      <a:pt x="61628" y="24351"/>
                    </a:lnTo>
                    <a:lnTo>
                      <a:pt x="23859" y="24351"/>
                    </a:lnTo>
                    <a:lnTo>
                      <a:pt x="10536" y="10869"/>
                    </a:lnTo>
                    <a:lnTo>
                      <a:pt x="10536" y="1442"/>
                    </a:lnTo>
                    <a:lnTo>
                      <a:pt x="9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46" name="Google Shape;1446;p29"/>
              <p:cNvSpPr/>
              <p:nvPr/>
            </p:nvSpPr>
            <p:spPr>
              <a:xfrm>
                <a:off x="2676850" y="934800"/>
                <a:ext cx="1306650" cy="637675"/>
              </a:xfrm>
              <a:custGeom>
                <a:avLst/>
                <a:gdLst/>
                <a:ahLst/>
                <a:cxnLst/>
                <a:rect l="l" t="t" r="r" b="b"/>
                <a:pathLst>
                  <a:path w="52266" h="25507" extrusionOk="0">
                    <a:moveTo>
                      <a:pt x="143" y="0"/>
                    </a:moveTo>
                    <a:lnTo>
                      <a:pt x="0" y="143"/>
                    </a:lnTo>
                    <a:lnTo>
                      <a:pt x="1965" y="2060"/>
                    </a:lnTo>
                    <a:lnTo>
                      <a:pt x="1965" y="12183"/>
                    </a:lnTo>
                    <a:lnTo>
                      <a:pt x="14845" y="25459"/>
                    </a:lnTo>
                    <a:lnTo>
                      <a:pt x="14892" y="25507"/>
                    </a:lnTo>
                    <a:lnTo>
                      <a:pt x="52265" y="25507"/>
                    </a:lnTo>
                    <a:lnTo>
                      <a:pt x="52265" y="25301"/>
                    </a:lnTo>
                    <a:lnTo>
                      <a:pt x="14972" y="25301"/>
                    </a:lnTo>
                    <a:lnTo>
                      <a:pt x="2155" y="12104"/>
                    </a:lnTo>
                    <a:lnTo>
                      <a:pt x="2155" y="1980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47" name="Google Shape;1447;p29"/>
              <p:cNvSpPr/>
              <p:nvPr/>
            </p:nvSpPr>
            <p:spPr>
              <a:xfrm>
                <a:off x="2508525" y="824675"/>
                <a:ext cx="1474975" cy="722850"/>
              </a:xfrm>
              <a:custGeom>
                <a:avLst/>
                <a:gdLst/>
                <a:ahLst/>
                <a:cxnLst/>
                <a:rect l="l" t="t" r="r" b="b"/>
                <a:pathLst>
                  <a:path w="58999" h="28914" extrusionOk="0">
                    <a:moveTo>
                      <a:pt x="3391" y="1"/>
                    </a:moveTo>
                    <a:lnTo>
                      <a:pt x="0" y="3439"/>
                    </a:lnTo>
                    <a:lnTo>
                      <a:pt x="143" y="3565"/>
                    </a:lnTo>
                    <a:lnTo>
                      <a:pt x="3470" y="207"/>
                    </a:lnTo>
                    <a:lnTo>
                      <a:pt x="6337" y="207"/>
                    </a:lnTo>
                    <a:lnTo>
                      <a:pt x="9490" y="3407"/>
                    </a:lnTo>
                    <a:lnTo>
                      <a:pt x="9490" y="16081"/>
                    </a:lnTo>
                    <a:lnTo>
                      <a:pt x="22085" y="28882"/>
                    </a:lnTo>
                    <a:lnTo>
                      <a:pt x="22101" y="28914"/>
                    </a:lnTo>
                    <a:lnTo>
                      <a:pt x="58998" y="28914"/>
                    </a:lnTo>
                    <a:lnTo>
                      <a:pt x="58998" y="28724"/>
                    </a:lnTo>
                    <a:lnTo>
                      <a:pt x="22180" y="28724"/>
                    </a:lnTo>
                    <a:lnTo>
                      <a:pt x="9680" y="16002"/>
                    </a:lnTo>
                    <a:lnTo>
                      <a:pt x="9680" y="3328"/>
                    </a:lnTo>
                    <a:lnTo>
                      <a:pt x="64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48" name="Google Shape;1448;p29"/>
              <p:cNvSpPr/>
              <p:nvPr/>
            </p:nvSpPr>
            <p:spPr>
              <a:xfrm>
                <a:off x="2413850" y="804875"/>
                <a:ext cx="1569650" cy="718100"/>
              </a:xfrm>
              <a:custGeom>
                <a:avLst/>
                <a:gdLst/>
                <a:ahLst/>
                <a:cxnLst/>
                <a:rect l="l" t="t" r="r" b="b"/>
                <a:pathLst>
                  <a:path w="62786" h="28724" extrusionOk="0">
                    <a:moveTo>
                      <a:pt x="7178" y="1"/>
                    </a:moveTo>
                    <a:lnTo>
                      <a:pt x="4738" y="2377"/>
                    </a:lnTo>
                    <a:lnTo>
                      <a:pt x="1" y="2377"/>
                    </a:lnTo>
                    <a:lnTo>
                      <a:pt x="1" y="2583"/>
                    </a:lnTo>
                    <a:lnTo>
                      <a:pt x="4817" y="2583"/>
                    </a:lnTo>
                    <a:lnTo>
                      <a:pt x="7257" y="207"/>
                    </a:lnTo>
                    <a:lnTo>
                      <a:pt x="10901" y="207"/>
                    </a:lnTo>
                    <a:lnTo>
                      <a:pt x="14259" y="3597"/>
                    </a:lnTo>
                    <a:lnTo>
                      <a:pt x="14259" y="16382"/>
                    </a:lnTo>
                    <a:lnTo>
                      <a:pt x="26347" y="28676"/>
                    </a:lnTo>
                    <a:lnTo>
                      <a:pt x="26363" y="28723"/>
                    </a:lnTo>
                    <a:lnTo>
                      <a:pt x="62785" y="28723"/>
                    </a:lnTo>
                    <a:lnTo>
                      <a:pt x="62785" y="28517"/>
                    </a:lnTo>
                    <a:lnTo>
                      <a:pt x="26442" y="28517"/>
                    </a:lnTo>
                    <a:lnTo>
                      <a:pt x="14465" y="16303"/>
                    </a:lnTo>
                    <a:lnTo>
                      <a:pt x="14465" y="3502"/>
                    </a:lnTo>
                    <a:lnTo>
                      <a:pt x="1096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49" name="Google Shape;1449;p29"/>
              <p:cNvSpPr/>
              <p:nvPr/>
            </p:nvSpPr>
            <p:spPr>
              <a:xfrm>
                <a:off x="2946975" y="1316600"/>
                <a:ext cx="1036525" cy="166775"/>
              </a:xfrm>
              <a:custGeom>
                <a:avLst/>
                <a:gdLst/>
                <a:ahLst/>
                <a:cxnLst/>
                <a:rect l="l" t="t" r="r" b="b"/>
                <a:pathLst>
                  <a:path w="41461" h="6671" extrusionOk="0">
                    <a:moveTo>
                      <a:pt x="143" y="0"/>
                    </a:moveTo>
                    <a:lnTo>
                      <a:pt x="0" y="127"/>
                    </a:lnTo>
                    <a:lnTo>
                      <a:pt x="6559" y="6670"/>
                    </a:lnTo>
                    <a:lnTo>
                      <a:pt x="41460" y="6670"/>
                    </a:lnTo>
                    <a:lnTo>
                      <a:pt x="41460" y="6464"/>
                    </a:lnTo>
                    <a:lnTo>
                      <a:pt x="6638" y="6464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50" name="Google Shape;1450;p29"/>
              <p:cNvSpPr/>
              <p:nvPr/>
            </p:nvSpPr>
            <p:spPr>
              <a:xfrm>
                <a:off x="2770325" y="666250"/>
                <a:ext cx="1213175" cy="752550"/>
              </a:xfrm>
              <a:custGeom>
                <a:avLst/>
                <a:gdLst/>
                <a:ahLst/>
                <a:cxnLst/>
                <a:rect l="l" t="t" r="r" b="b"/>
                <a:pathLst>
                  <a:path w="48527" h="30102" extrusionOk="0">
                    <a:moveTo>
                      <a:pt x="0" y="1"/>
                    </a:moveTo>
                    <a:lnTo>
                      <a:pt x="0" y="2979"/>
                    </a:lnTo>
                    <a:lnTo>
                      <a:pt x="2377" y="5292"/>
                    </a:lnTo>
                    <a:lnTo>
                      <a:pt x="2377" y="19725"/>
                    </a:lnTo>
                    <a:lnTo>
                      <a:pt x="13039" y="30102"/>
                    </a:lnTo>
                    <a:lnTo>
                      <a:pt x="48526" y="30102"/>
                    </a:lnTo>
                    <a:lnTo>
                      <a:pt x="48526" y="29912"/>
                    </a:lnTo>
                    <a:lnTo>
                      <a:pt x="13118" y="29912"/>
                    </a:lnTo>
                    <a:lnTo>
                      <a:pt x="2583" y="19630"/>
                    </a:lnTo>
                    <a:lnTo>
                      <a:pt x="2583" y="5213"/>
                    </a:lnTo>
                    <a:lnTo>
                      <a:pt x="206" y="2900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51" name="Google Shape;1451;p29"/>
              <p:cNvSpPr/>
              <p:nvPr/>
            </p:nvSpPr>
            <p:spPr>
              <a:xfrm>
                <a:off x="2864575" y="798150"/>
                <a:ext cx="1118925" cy="606000"/>
              </a:xfrm>
              <a:custGeom>
                <a:avLst/>
                <a:gdLst/>
                <a:ahLst/>
                <a:cxnLst/>
                <a:rect l="l" t="t" r="r" b="b"/>
                <a:pathLst>
                  <a:path w="44757" h="24240" extrusionOk="0">
                    <a:moveTo>
                      <a:pt x="1" y="0"/>
                    </a:moveTo>
                    <a:lnTo>
                      <a:pt x="1" y="14132"/>
                    </a:lnTo>
                    <a:lnTo>
                      <a:pt x="10140" y="24240"/>
                    </a:lnTo>
                    <a:lnTo>
                      <a:pt x="44756" y="24240"/>
                    </a:lnTo>
                    <a:lnTo>
                      <a:pt x="44756" y="24034"/>
                    </a:lnTo>
                    <a:lnTo>
                      <a:pt x="10219" y="24034"/>
                    </a:lnTo>
                    <a:lnTo>
                      <a:pt x="191" y="14053"/>
                    </a:lnTo>
                    <a:lnTo>
                      <a:pt x="19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52" name="Google Shape;1452;p29"/>
              <p:cNvSpPr/>
              <p:nvPr/>
            </p:nvSpPr>
            <p:spPr>
              <a:xfrm>
                <a:off x="2857050" y="695175"/>
                <a:ext cx="1126450" cy="684025"/>
              </a:xfrm>
              <a:custGeom>
                <a:avLst/>
                <a:gdLst/>
                <a:ahLst/>
                <a:cxnLst/>
                <a:rect l="l" t="t" r="r" b="b"/>
                <a:pathLst>
                  <a:path w="45058" h="27361" extrusionOk="0">
                    <a:moveTo>
                      <a:pt x="143" y="0"/>
                    </a:moveTo>
                    <a:lnTo>
                      <a:pt x="1" y="143"/>
                    </a:lnTo>
                    <a:lnTo>
                      <a:pt x="1680" y="1901"/>
                    </a:lnTo>
                    <a:lnTo>
                      <a:pt x="1680" y="17760"/>
                    </a:lnTo>
                    <a:lnTo>
                      <a:pt x="11503" y="27361"/>
                    </a:lnTo>
                    <a:lnTo>
                      <a:pt x="45057" y="27361"/>
                    </a:lnTo>
                    <a:lnTo>
                      <a:pt x="45057" y="27170"/>
                    </a:lnTo>
                    <a:lnTo>
                      <a:pt x="11582" y="27170"/>
                    </a:lnTo>
                    <a:lnTo>
                      <a:pt x="1886" y="17681"/>
                    </a:lnTo>
                    <a:lnTo>
                      <a:pt x="1886" y="1822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53" name="Google Shape;1453;p29"/>
              <p:cNvSpPr/>
              <p:nvPr/>
            </p:nvSpPr>
            <p:spPr>
              <a:xfrm>
                <a:off x="2567525" y="596950"/>
                <a:ext cx="1415975" cy="728000"/>
              </a:xfrm>
              <a:custGeom>
                <a:avLst/>
                <a:gdLst/>
                <a:ahLst/>
                <a:cxnLst/>
                <a:rect l="l" t="t" r="r" b="b"/>
                <a:pathLst>
                  <a:path w="56639" h="29120" extrusionOk="0">
                    <a:moveTo>
                      <a:pt x="1" y="0"/>
                    </a:moveTo>
                    <a:lnTo>
                      <a:pt x="1" y="206"/>
                    </a:lnTo>
                    <a:lnTo>
                      <a:pt x="12247" y="206"/>
                    </a:lnTo>
                    <a:lnTo>
                      <a:pt x="15241" y="3296"/>
                    </a:lnTo>
                    <a:lnTo>
                      <a:pt x="15241" y="20279"/>
                    </a:lnTo>
                    <a:lnTo>
                      <a:pt x="24256" y="29119"/>
                    </a:lnTo>
                    <a:lnTo>
                      <a:pt x="56638" y="29119"/>
                    </a:lnTo>
                    <a:lnTo>
                      <a:pt x="56638" y="28913"/>
                    </a:lnTo>
                    <a:lnTo>
                      <a:pt x="24335" y="28913"/>
                    </a:lnTo>
                    <a:lnTo>
                      <a:pt x="15447" y="20200"/>
                    </a:lnTo>
                    <a:lnTo>
                      <a:pt x="15447" y="3216"/>
                    </a:lnTo>
                    <a:lnTo>
                      <a:pt x="123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54" name="Google Shape;1454;p29"/>
              <p:cNvSpPr/>
              <p:nvPr/>
            </p:nvSpPr>
            <p:spPr>
              <a:xfrm>
                <a:off x="2357225" y="1123325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28" y="0"/>
                      <a:pt x="1" y="412"/>
                      <a:pt x="1" y="935"/>
                    </a:cubicBezTo>
                    <a:cubicBezTo>
                      <a:pt x="1" y="1442"/>
                      <a:pt x="428" y="1854"/>
                      <a:pt x="935" y="1854"/>
                    </a:cubicBezTo>
                    <a:cubicBezTo>
                      <a:pt x="1458" y="1854"/>
                      <a:pt x="1870" y="1442"/>
                      <a:pt x="1870" y="935"/>
                    </a:cubicBezTo>
                    <a:cubicBezTo>
                      <a:pt x="1870" y="412"/>
                      <a:pt x="1458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55" name="Google Shape;1455;p29"/>
              <p:cNvSpPr/>
              <p:nvPr/>
            </p:nvSpPr>
            <p:spPr>
              <a:xfrm>
                <a:off x="2748525" y="63337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6" y="1"/>
                    </a:moveTo>
                    <a:cubicBezTo>
                      <a:pt x="413" y="1"/>
                      <a:pt x="1" y="413"/>
                      <a:pt x="1" y="920"/>
                    </a:cubicBezTo>
                    <a:cubicBezTo>
                      <a:pt x="1" y="1443"/>
                      <a:pt x="413" y="1854"/>
                      <a:pt x="936" y="1854"/>
                    </a:cubicBezTo>
                    <a:cubicBezTo>
                      <a:pt x="1443" y="1854"/>
                      <a:pt x="1870" y="1443"/>
                      <a:pt x="1870" y="920"/>
                    </a:cubicBezTo>
                    <a:cubicBezTo>
                      <a:pt x="1870" y="413"/>
                      <a:pt x="1443" y="1"/>
                      <a:pt x="9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56" name="Google Shape;1456;p29"/>
              <p:cNvSpPr/>
              <p:nvPr/>
            </p:nvSpPr>
            <p:spPr>
              <a:xfrm>
                <a:off x="2842800" y="682900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19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19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57" name="Google Shape;1457;p29"/>
              <p:cNvSpPr/>
              <p:nvPr/>
            </p:nvSpPr>
            <p:spPr>
              <a:xfrm>
                <a:off x="2530700" y="114827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35" y="0"/>
                    </a:moveTo>
                    <a:cubicBezTo>
                      <a:pt x="412" y="0"/>
                      <a:pt x="1" y="412"/>
                      <a:pt x="1" y="919"/>
                    </a:cubicBezTo>
                    <a:cubicBezTo>
                      <a:pt x="1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58" name="Google Shape;1458;p29"/>
              <p:cNvSpPr/>
              <p:nvPr/>
            </p:nvSpPr>
            <p:spPr>
              <a:xfrm>
                <a:off x="2916875" y="1286900"/>
                <a:ext cx="467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69" y="1442"/>
                      <a:pt x="1869" y="919"/>
                    </a:cubicBezTo>
                    <a:cubicBezTo>
                      <a:pt x="1869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59" name="Google Shape;1459;p29"/>
              <p:cNvSpPr/>
              <p:nvPr/>
            </p:nvSpPr>
            <p:spPr>
              <a:xfrm>
                <a:off x="2280775" y="10314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1" y="207"/>
                    </a:moveTo>
                    <a:cubicBezTo>
                      <a:pt x="1490" y="207"/>
                      <a:pt x="1854" y="587"/>
                      <a:pt x="1854" y="1046"/>
                    </a:cubicBezTo>
                    <a:cubicBezTo>
                      <a:pt x="1854" y="1506"/>
                      <a:pt x="1490" y="1870"/>
                      <a:pt x="1031" y="1870"/>
                    </a:cubicBezTo>
                    <a:cubicBezTo>
                      <a:pt x="571" y="1870"/>
                      <a:pt x="191" y="1506"/>
                      <a:pt x="191" y="1046"/>
                    </a:cubicBezTo>
                    <a:cubicBezTo>
                      <a:pt x="191" y="587"/>
                      <a:pt x="571" y="207"/>
                      <a:pt x="1031" y="207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0"/>
                    </a:cubicBezTo>
                    <a:cubicBezTo>
                      <a:pt x="1" y="1601"/>
                      <a:pt x="476" y="2060"/>
                      <a:pt x="1031" y="2060"/>
                    </a:cubicBezTo>
                    <a:cubicBezTo>
                      <a:pt x="1601" y="2060"/>
                      <a:pt x="2060" y="1601"/>
                      <a:pt x="2060" y="1030"/>
                    </a:cubicBezTo>
                    <a:cubicBezTo>
                      <a:pt x="2060" y="444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60" name="Google Shape;1460;p29"/>
              <p:cNvSpPr/>
              <p:nvPr/>
            </p:nvSpPr>
            <p:spPr>
              <a:xfrm>
                <a:off x="2364750" y="842900"/>
                <a:ext cx="51525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77" extrusionOk="0">
                    <a:moveTo>
                      <a:pt x="1030" y="222"/>
                    </a:moveTo>
                    <a:cubicBezTo>
                      <a:pt x="1490" y="222"/>
                      <a:pt x="1870" y="603"/>
                      <a:pt x="1870" y="1062"/>
                    </a:cubicBezTo>
                    <a:cubicBezTo>
                      <a:pt x="1870" y="1506"/>
                      <a:pt x="1490" y="1886"/>
                      <a:pt x="1030" y="1886"/>
                    </a:cubicBezTo>
                    <a:cubicBezTo>
                      <a:pt x="587" y="1886"/>
                      <a:pt x="206" y="1522"/>
                      <a:pt x="206" y="1062"/>
                    </a:cubicBezTo>
                    <a:cubicBezTo>
                      <a:pt x="206" y="603"/>
                      <a:pt x="587" y="222"/>
                      <a:pt x="1030" y="222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92"/>
                      <a:pt x="1" y="1046"/>
                    </a:cubicBezTo>
                    <a:cubicBezTo>
                      <a:pt x="1" y="1617"/>
                      <a:pt x="476" y="2076"/>
                      <a:pt x="1030" y="2076"/>
                    </a:cubicBezTo>
                    <a:cubicBezTo>
                      <a:pt x="1616" y="2076"/>
                      <a:pt x="2060" y="1617"/>
                      <a:pt x="2060" y="1046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61" name="Google Shape;1461;p29"/>
              <p:cNvSpPr/>
              <p:nvPr/>
            </p:nvSpPr>
            <p:spPr>
              <a:xfrm>
                <a:off x="2468925" y="9027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07"/>
                    </a:moveTo>
                    <a:cubicBezTo>
                      <a:pt x="1489" y="207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0" y="1870"/>
                      <a:pt x="190" y="1506"/>
                      <a:pt x="190" y="1046"/>
                    </a:cubicBezTo>
                    <a:cubicBezTo>
                      <a:pt x="190" y="587"/>
                      <a:pt x="570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601"/>
                      <a:pt x="2060" y="1031"/>
                    </a:cubicBezTo>
                    <a:cubicBezTo>
                      <a:pt x="2060" y="444"/>
                      <a:pt x="1584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62" name="Google Shape;1462;p29"/>
              <p:cNvSpPr/>
              <p:nvPr/>
            </p:nvSpPr>
            <p:spPr>
              <a:xfrm>
                <a:off x="2637250" y="8928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07"/>
                    </a:moveTo>
                    <a:cubicBezTo>
                      <a:pt x="1489" y="207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1" y="1870"/>
                      <a:pt x="190" y="1506"/>
                      <a:pt x="190" y="1046"/>
                    </a:cubicBezTo>
                    <a:cubicBezTo>
                      <a:pt x="190" y="587"/>
                      <a:pt x="571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5" y="2060"/>
                      <a:pt x="1030" y="2060"/>
                    </a:cubicBezTo>
                    <a:cubicBezTo>
                      <a:pt x="1600" y="2060"/>
                      <a:pt x="2060" y="1601"/>
                      <a:pt x="2060" y="1031"/>
                    </a:cubicBezTo>
                    <a:cubicBezTo>
                      <a:pt x="2060" y="444"/>
                      <a:pt x="1600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63" name="Google Shape;1463;p29"/>
              <p:cNvSpPr/>
              <p:nvPr/>
            </p:nvSpPr>
            <p:spPr>
              <a:xfrm>
                <a:off x="2394450" y="95222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206"/>
                    </a:moveTo>
                    <a:cubicBezTo>
                      <a:pt x="1490" y="206"/>
                      <a:pt x="1870" y="586"/>
                      <a:pt x="1870" y="1046"/>
                    </a:cubicBezTo>
                    <a:cubicBezTo>
                      <a:pt x="1870" y="1489"/>
                      <a:pt x="1490" y="1870"/>
                      <a:pt x="1030" y="1870"/>
                    </a:cubicBezTo>
                    <a:cubicBezTo>
                      <a:pt x="587" y="1870"/>
                      <a:pt x="207" y="1505"/>
                      <a:pt x="207" y="1046"/>
                    </a:cubicBezTo>
                    <a:cubicBezTo>
                      <a:pt x="207" y="586"/>
                      <a:pt x="587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75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617" y="2060"/>
                      <a:pt x="2060" y="1600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64" name="Google Shape;1464;p29"/>
              <p:cNvSpPr/>
              <p:nvPr/>
            </p:nvSpPr>
            <p:spPr>
              <a:xfrm>
                <a:off x="2498625" y="99182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206"/>
                    </a:moveTo>
                    <a:cubicBezTo>
                      <a:pt x="1489" y="206"/>
                      <a:pt x="1854" y="587"/>
                      <a:pt x="1854" y="1046"/>
                    </a:cubicBezTo>
                    <a:cubicBezTo>
                      <a:pt x="1854" y="1490"/>
                      <a:pt x="1489" y="1870"/>
                      <a:pt x="1030" y="1870"/>
                    </a:cubicBezTo>
                    <a:cubicBezTo>
                      <a:pt x="571" y="1870"/>
                      <a:pt x="190" y="1506"/>
                      <a:pt x="190" y="1046"/>
                    </a:cubicBezTo>
                    <a:cubicBezTo>
                      <a:pt x="190" y="587"/>
                      <a:pt x="571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6"/>
                      <a:pt x="0" y="1030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600" y="2060"/>
                      <a:pt x="2060" y="1601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65" name="Google Shape;1465;p29"/>
              <p:cNvSpPr/>
              <p:nvPr/>
            </p:nvSpPr>
            <p:spPr>
              <a:xfrm>
                <a:off x="2840025" y="749025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0" y="223"/>
                    </a:moveTo>
                    <a:cubicBezTo>
                      <a:pt x="1490" y="223"/>
                      <a:pt x="1870" y="603"/>
                      <a:pt x="1870" y="1047"/>
                    </a:cubicBezTo>
                    <a:cubicBezTo>
                      <a:pt x="1870" y="1506"/>
                      <a:pt x="1490" y="1886"/>
                      <a:pt x="1030" y="1886"/>
                    </a:cubicBezTo>
                    <a:cubicBezTo>
                      <a:pt x="587" y="1886"/>
                      <a:pt x="207" y="1506"/>
                      <a:pt x="207" y="1047"/>
                    </a:cubicBezTo>
                    <a:cubicBezTo>
                      <a:pt x="207" y="603"/>
                      <a:pt x="587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01"/>
                      <a:pt x="476" y="2060"/>
                      <a:pt x="1030" y="2060"/>
                    </a:cubicBezTo>
                    <a:cubicBezTo>
                      <a:pt x="1617" y="2060"/>
                      <a:pt x="2060" y="1601"/>
                      <a:pt x="2060" y="1031"/>
                    </a:cubicBezTo>
                    <a:cubicBezTo>
                      <a:pt x="2060" y="460"/>
                      <a:pt x="1601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66" name="Google Shape;1466;p29"/>
              <p:cNvSpPr/>
              <p:nvPr/>
            </p:nvSpPr>
            <p:spPr>
              <a:xfrm>
                <a:off x="2518425" y="570800"/>
                <a:ext cx="51500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1" extrusionOk="0">
                    <a:moveTo>
                      <a:pt x="1030" y="223"/>
                    </a:moveTo>
                    <a:cubicBezTo>
                      <a:pt x="1490" y="223"/>
                      <a:pt x="1854" y="603"/>
                      <a:pt x="1854" y="1046"/>
                    </a:cubicBezTo>
                    <a:cubicBezTo>
                      <a:pt x="1854" y="1506"/>
                      <a:pt x="1490" y="1886"/>
                      <a:pt x="1030" y="1886"/>
                    </a:cubicBezTo>
                    <a:cubicBezTo>
                      <a:pt x="571" y="1886"/>
                      <a:pt x="191" y="1506"/>
                      <a:pt x="191" y="1046"/>
                    </a:cubicBezTo>
                    <a:cubicBezTo>
                      <a:pt x="191" y="603"/>
                      <a:pt x="571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76"/>
                      <a:pt x="0" y="1031"/>
                    </a:cubicBezTo>
                    <a:cubicBezTo>
                      <a:pt x="0" y="1601"/>
                      <a:pt x="476" y="2060"/>
                      <a:pt x="1030" y="2060"/>
                    </a:cubicBezTo>
                    <a:cubicBezTo>
                      <a:pt x="1601" y="2060"/>
                      <a:pt x="2060" y="1601"/>
                      <a:pt x="2060" y="1031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1467" name="Google Shape;1467;p29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093325" y="74282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8" name="Google Shape;1468;p29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7840225" y="-14952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9" name="Google Shape;1469;p29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8126000" y="102782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70" name="Google Shape;1470;p29"/>
          <p:cNvGrpSpPr/>
          <p:nvPr/>
        </p:nvGrpSpPr>
        <p:grpSpPr>
          <a:xfrm>
            <a:off x="-1168584" y="160199"/>
            <a:ext cx="3417969" cy="1688482"/>
            <a:chOff x="-1312494" y="155294"/>
            <a:chExt cx="3417969" cy="1688482"/>
          </a:xfrm>
        </p:grpSpPr>
        <p:grpSp>
          <p:nvGrpSpPr>
            <p:cNvPr id="1471" name="Google Shape;1471;p29"/>
            <p:cNvGrpSpPr/>
            <p:nvPr/>
          </p:nvGrpSpPr>
          <p:grpSpPr>
            <a:xfrm>
              <a:off x="-1312494" y="155294"/>
              <a:ext cx="2907181" cy="1177348"/>
              <a:chOff x="2442775" y="3274750"/>
              <a:chExt cx="1690025" cy="684425"/>
            </a:xfrm>
          </p:grpSpPr>
          <p:sp>
            <p:nvSpPr>
              <p:cNvPr id="1472" name="Google Shape;1472;p29"/>
              <p:cNvSpPr/>
              <p:nvPr/>
            </p:nvSpPr>
            <p:spPr>
              <a:xfrm>
                <a:off x="2683575" y="3475550"/>
                <a:ext cx="870175" cy="445600"/>
              </a:xfrm>
              <a:custGeom>
                <a:avLst/>
                <a:gdLst/>
                <a:ahLst/>
                <a:cxnLst/>
                <a:rect l="l" t="t" r="r" b="b"/>
                <a:pathLst>
                  <a:path w="34807" h="17824" extrusionOk="0">
                    <a:moveTo>
                      <a:pt x="5371" y="0"/>
                    </a:moveTo>
                    <a:lnTo>
                      <a:pt x="2884" y="2567"/>
                    </a:lnTo>
                    <a:lnTo>
                      <a:pt x="1" y="2567"/>
                    </a:lnTo>
                    <a:lnTo>
                      <a:pt x="1" y="2773"/>
                    </a:lnTo>
                    <a:lnTo>
                      <a:pt x="2947" y="2773"/>
                    </a:lnTo>
                    <a:lnTo>
                      <a:pt x="5451" y="190"/>
                    </a:lnTo>
                    <a:lnTo>
                      <a:pt x="13435" y="190"/>
                    </a:lnTo>
                    <a:lnTo>
                      <a:pt x="20802" y="7526"/>
                    </a:lnTo>
                    <a:lnTo>
                      <a:pt x="26695" y="7526"/>
                    </a:lnTo>
                    <a:lnTo>
                      <a:pt x="27868" y="8714"/>
                    </a:lnTo>
                    <a:lnTo>
                      <a:pt x="31052" y="8714"/>
                    </a:lnTo>
                    <a:lnTo>
                      <a:pt x="32225" y="9965"/>
                    </a:lnTo>
                    <a:lnTo>
                      <a:pt x="32225" y="13894"/>
                    </a:lnTo>
                    <a:lnTo>
                      <a:pt x="34601" y="16350"/>
                    </a:lnTo>
                    <a:lnTo>
                      <a:pt x="34601" y="17823"/>
                    </a:lnTo>
                    <a:lnTo>
                      <a:pt x="34807" y="17823"/>
                    </a:lnTo>
                    <a:lnTo>
                      <a:pt x="34807" y="16271"/>
                    </a:lnTo>
                    <a:lnTo>
                      <a:pt x="32430" y="13815"/>
                    </a:lnTo>
                    <a:lnTo>
                      <a:pt x="32430" y="9886"/>
                    </a:lnTo>
                    <a:lnTo>
                      <a:pt x="31131" y="8508"/>
                    </a:lnTo>
                    <a:lnTo>
                      <a:pt x="27947" y="8508"/>
                    </a:lnTo>
                    <a:lnTo>
                      <a:pt x="26775" y="7320"/>
                    </a:lnTo>
                    <a:lnTo>
                      <a:pt x="20881" y="7320"/>
                    </a:lnTo>
                    <a:lnTo>
                      <a:pt x="13530" y="32"/>
                    </a:lnTo>
                    <a:lnTo>
                      <a:pt x="1351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73" name="Google Shape;1473;p29"/>
              <p:cNvSpPr/>
              <p:nvPr/>
            </p:nvSpPr>
            <p:spPr>
              <a:xfrm>
                <a:off x="3728800" y="3776950"/>
                <a:ext cx="359650" cy="139050"/>
              </a:xfrm>
              <a:custGeom>
                <a:avLst/>
                <a:gdLst/>
                <a:ahLst/>
                <a:cxnLst/>
                <a:rect l="l" t="t" r="r" b="b"/>
                <a:pathLst>
                  <a:path w="14386" h="5562" extrusionOk="0">
                    <a:moveTo>
                      <a:pt x="143" y="1"/>
                    </a:moveTo>
                    <a:lnTo>
                      <a:pt x="0" y="143"/>
                    </a:lnTo>
                    <a:lnTo>
                      <a:pt x="1315" y="1442"/>
                    </a:lnTo>
                    <a:lnTo>
                      <a:pt x="1315" y="3232"/>
                    </a:lnTo>
                    <a:lnTo>
                      <a:pt x="2995" y="4769"/>
                    </a:lnTo>
                    <a:lnTo>
                      <a:pt x="7034" y="4769"/>
                    </a:lnTo>
                    <a:lnTo>
                      <a:pt x="7985" y="5561"/>
                    </a:lnTo>
                    <a:lnTo>
                      <a:pt x="10472" y="5561"/>
                    </a:lnTo>
                    <a:lnTo>
                      <a:pt x="13007" y="3185"/>
                    </a:lnTo>
                    <a:lnTo>
                      <a:pt x="14385" y="3185"/>
                    </a:lnTo>
                    <a:lnTo>
                      <a:pt x="14385" y="2995"/>
                    </a:lnTo>
                    <a:lnTo>
                      <a:pt x="12928" y="2995"/>
                    </a:lnTo>
                    <a:lnTo>
                      <a:pt x="10393" y="5371"/>
                    </a:lnTo>
                    <a:lnTo>
                      <a:pt x="8064" y="5371"/>
                    </a:lnTo>
                    <a:lnTo>
                      <a:pt x="7114" y="4579"/>
                    </a:lnTo>
                    <a:lnTo>
                      <a:pt x="3074" y="4579"/>
                    </a:lnTo>
                    <a:lnTo>
                      <a:pt x="1505" y="3153"/>
                    </a:lnTo>
                    <a:lnTo>
                      <a:pt x="1505" y="1363"/>
                    </a:lnTo>
                    <a:lnTo>
                      <a:pt x="1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74" name="Google Shape;1474;p29"/>
              <p:cNvSpPr/>
              <p:nvPr/>
            </p:nvSpPr>
            <p:spPr>
              <a:xfrm>
                <a:off x="2739025" y="3416125"/>
                <a:ext cx="1218725" cy="460275"/>
              </a:xfrm>
              <a:custGeom>
                <a:avLst/>
                <a:gdLst/>
                <a:ahLst/>
                <a:cxnLst/>
                <a:rect l="l" t="t" r="r" b="b"/>
                <a:pathLst>
                  <a:path w="48749" h="18411" extrusionOk="0">
                    <a:moveTo>
                      <a:pt x="3042" y="1"/>
                    </a:moveTo>
                    <a:lnTo>
                      <a:pt x="48" y="2884"/>
                    </a:lnTo>
                    <a:lnTo>
                      <a:pt x="1" y="4358"/>
                    </a:lnTo>
                    <a:lnTo>
                      <a:pt x="3106" y="1189"/>
                    </a:lnTo>
                    <a:lnTo>
                      <a:pt x="11011" y="1189"/>
                    </a:lnTo>
                    <a:lnTo>
                      <a:pt x="17713" y="7922"/>
                    </a:lnTo>
                    <a:lnTo>
                      <a:pt x="35567" y="7922"/>
                    </a:lnTo>
                    <a:lnTo>
                      <a:pt x="36550" y="8952"/>
                    </a:lnTo>
                    <a:lnTo>
                      <a:pt x="36550" y="10885"/>
                    </a:lnTo>
                    <a:lnTo>
                      <a:pt x="36740" y="10885"/>
                    </a:lnTo>
                    <a:lnTo>
                      <a:pt x="36740" y="8873"/>
                    </a:lnTo>
                    <a:lnTo>
                      <a:pt x="35646" y="7716"/>
                    </a:lnTo>
                    <a:lnTo>
                      <a:pt x="17792" y="7716"/>
                    </a:lnTo>
                    <a:lnTo>
                      <a:pt x="11091" y="983"/>
                    </a:lnTo>
                    <a:lnTo>
                      <a:pt x="3042" y="983"/>
                    </a:lnTo>
                    <a:lnTo>
                      <a:pt x="223" y="3867"/>
                    </a:lnTo>
                    <a:lnTo>
                      <a:pt x="238" y="2995"/>
                    </a:lnTo>
                    <a:lnTo>
                      <a:pt x="3106" y="191"/>
                    </a:lnTo>
                    <a:lnTo>
                      <a:pt x="11011" y="191"/>
                    </a:lnTo>
                    <a:lnTo>
                      <a:pt x="17713" y="7130"/>
                    </a:lnTo>
                    <a:lnTo>
                      <a:pt x="35916" y="7130"/>
                    </a:lnTo>
                    <a:lnTo>
                      <a:pt x="38926" y="10172"/>
                    </a:lnTo>
                    <a:lnTo>
                      <a:pt x="38926" y="12437"/>
                    </a:lnTo>
                    <a:lnTo>
                      <a:pt x="41698" y="15242"/>
                    </a:lnTo>
                    <a:lnTo>
                      <a:pt x="41698" y="17190"/>
                    </a:lnTo>
                    <a:lnTo>
                      <a:pt x="43077" y="18410"/>
                    </a:lnTo>
                    <a:lnTo>
                      <a:pt x="46625" y="18410"/>
                    </a:lnTo>
                    <a:lnTo>
                      <a:pt x="47893" y="17222"/>
                    </a:lnTo>
                    <a:lnTo>
                      <a:pt x="48748" y="17222"/>
                    </a:lnTo>
                    <a:lnTo>
                      <a:pt x="48748" y="17032"/>
                    </a:lnTo>
                    <a:lnTo>
                      <a:pt x="47829" y="17032"/>
                    </a:lnTo>
                    <a:lnTo>
                      <a:pt x="46546" y="18220"/>
                    </a:lnTo>
                    <a:lnTo>
                      <a:pt x="43140" y="18220"/>
                    </a:lnTo>
                    <a:lnTo>
                      <a:pt x="41888" y="17111"/>
                    </a:lnTo>
                    <a:lnTo>
                      <a:pt x="41888" y="15162"/>
                    </a:lnTo>
                    <a:lnTo>
                      <a:pt x="39116" y="12358"/>
                    </a:lnTo>
                    <a:lnTo>
                      <a:pt x="39116" y="10093"/>
                    </a:lnTo>
                    <a:lnTo>
                      <a:pt x="35995" y="6924"/>
                    </a:lnTo>
                    <a:lnTo>
                      <a:pt x="17792" y="6924"/>
                    </a:lnTo>
                    <a:lnTo>
                      <a:pt x="110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75" name="Google Shape;1475;p29"/>
              <p:cNvSpPr/>
              <p:nvPr/>
            </p:nvSpPr>
            <p:spPr>
              <a:xfrm>
                <a:off x="2696650" y="3396325"/>
                <a:ext cx="1145050" cy="383025"/>
              </a:xfrm>
              <a:custGeom>
                <a:avLst/>
                <a:gdLst/>
                <a:ahLst/>
                <a:cxnLst/>
                <a:rect l="l" t="t" r="r" b="b"/>
                <a:pathLst>
                  <a:path w="45802" h="15321" extrusionOk="0">
                    <a:moveTo>
                      <a:pt x="1822" y="1"/>
                    </a:moveTo>
                    <a:lnTo>
                      <a:pt x="1" y="1807"/>
                    </a:lnTo>
                    <a:lnTo>
                      <a:pt x="143" y="1934"/>
                    </a:lnTo>
                    <a:lnTo>
                      <a:pt x="1902" y="191"/>
                    </a:lnTo>
                    <a:lnTo>
                      <a:pt x="12991" y="191"/>
                    </a:lnTo>
                    <a:lnTo>
                      <a:pt x="19820" y="7130"/>
                    </a:lnTo>
                    <a:lnTo>
                      <a:pt x="35440" y="7130"/>
                    </a:lnTo>
                    <a:lnTo>
                      <a:pt x="37801" y="4754"/>
                    </a:lnTo>
                    <a:lnTo>
                      <a:pt x="41524" y="4754"/>
                    </a:lnTo>
                    <a:lnTo>
                      <a:pt x="42395" y="5609"/>
                    </a:lnTo>
                    <a:lnTo>
                      <a:pt x="42395" y="12120"/>
                    </a:lnTo>
                    <a:lnTo>
                      <a:pt x="45659" y="15321"/>
                    </a:lnTo>
                    <a:lnTo>
                      <a:pt x="45801" y="15194"/>
                    </a:lnTo>
                    <a:lnTo>
                      <a:pt x="42601" y="12025"/>
                    </a:lnTo>
                    <a:lnTo>
                      <a:pt x="42601" y="5530"/>
                    </a:lnTo>
                    <a:lnTo>
                      <a:pt x="41603" y="4548"/>
                    </a:lnTo>
                    <a:lnTo>
                      <a:pt x="37722" y="4548"/>
                    </a:lnTo>
                    <a:lnTo>
                      <a:pt x="35361" y="6924"/>
                    </a:lnTo>
                    <a:lnTo>
                      <a:pt x="19899" y="6924"/>
                    </a:lnTo>
                    <a:lnTo>
                      <a:pt x="1307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76" name="Google Shape;1476;p29"/>
              <p:cNvSpPr/>
              <p:nvPr/>
            </p:nvSpPr>
            <p:spPr>
              <a:xfrm>
                <a:off x="2491100" y="3376525"/>
                <a:ext cx="1412375" cy="386200"/>
              </a:xfrm>
              <a:custGeom>
                <a:avLst/>
                <a:gdLst/>
                <a:ahLst/>
                <a:cxnLst/>
                <a:rect l="l" t="t" r="r" b="b"/>
                <a:pathLst>
                  <a:path w="56495" h="15448" extrusionOk="0">
                    <a:moveTo>
                      <a:pt x="0" y="1"/>
                    </a:moveTo>
                    <a:lnTo>
                      <a:pt x="0" y="191"/>
                    </a:lnTo>
                    <a:lnTo>
                      <a:pt x="21768" y="191"/>
                    </a:lnTo>
                    <a:lnTo>
                      <a:pt x="28596" y="6924"/>
                    </a:lnTo>
                    <a:lnTo>
                      <a:pt x="43108" y="6924"/>
                    </a:lnTo>
                    <a:lnTo>
                      <a:pt x="45468" y="4548"/>
                    </a:lnTo>
                    <a:lnTo>
                      <a:pt x="50586" y="4548"/>
                    </a:lnTo>
                    <a:lnTo>
                      <a:pt x="51409" y="5546"/>
                    </a:lnTo>
                    <a:lnTo>
                      <a:pt x="51409" y="12057"/>
                    </a:lnTo>
                    <a:lnTo>
                      <a:pt x="54752" y="15447"/>
                    </a:lnTo>
                    <a:lnTo>
                      <a:pt x="56495" y="15447"/>
                    </a:lnTo>
                    <a:lnTo>
                      <a:pt x="56495" y="15241"/>
                    </a:lnTo>
                    <a:lnTo>
                      <a:pt x="54831" y="15241"/>
                    </a:lnTo>
                    <a:lnTo>
                      <a:pt x="51615" y="11978"/>
                    </a:lnTo>
                    <a:lnTo>
                      <a:pt x="51615" y="5482"/>
                    </a:lnTo>
                    <a:lnTo>
                      <a:pt x="50681" y="4357"/>
                    </a:lnTo>
                    <a:lnTo>
                      <a:pt x="45389" y="4357"/>
                    </a:lnTo>
                    <a:lnTo>
                      <a:pt x="43029" y="6734"/>
                    </a:lnTo>
                    <a:lnTo>
                      <a:pt x="28675" y="6734"/>
                    </a:lnTo>
                    <a:lnTo>
                      <a:pt x="218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77" name="Google Shape;1477;p29"/>
              <p:cNvSpPr/>
              <p:nvPr/>
            </p:nvSpPr>
            <p:spPr>
              <a:xfrm>
                <a:off x="3040050" y="3312775"/>
                <a:ext cx="532725" cy="192500"/>
              </a:xfrm>
              <a:custGeom>
                <a:avLst/>
                <a:gdLst/>
                <a:ahLst/>
                <a:cxnLst/>
                <a:rect l="l" t="t" r="r" b="b"/>
                <a:pathLst>
                  <a:path w="21309" h="7700" extrusionOk="0">
                    <a:moveTo>
                      <a:pt x="143" y="0"/>
                    </a:moveTo>
                    <a:lnTo>
                      <a:pt x="0" y="127"/>
                    </a:lnTo>
                    <a:lnTo>
                      <a:pt x="6638" y="6511"/>
                    </a:lnTo>
                    <a:lnTo>
                      <a:pt x="9411" y="6511"/>
                    </a:lnTo>
                    <a:lnTo>
                      <a:pt x="10298" y="5719"/>
                    </a:lnTo>
                    <a:lnTo>
                      <a:pt x="11565" y="5719"/>
                    </a:lnTo>
                    <a:lnTo>
                      <a:pt x="13593" y="7700"/>
                    </a:lnTo>
                    <a:lnTo>
                      <a:pt x="20041" y="7700"/>
                    </a:lnTo>
                    <a:lnTo>
                      <a:pt x="21308" y="6305"/>
                    </a:lnTo>
                    <a:lnTo>
                      <a:pt x="15827" y="6305"/>
                    </a:lnTo>
                    <a:lnTo>
                      <a:pt x="14654" y="5418"/>
                    </a:lnTo>
                    <a:lnTo>
                      <a:pt x="14544" y="5577"/>
                    </a:lnTo>
                    <a:lnTo>
                      <a:pt x="15763" y="6511"/>
                    </a:lnTo>
                    <a:lnTo>
                      <a:pt x="20865" y="6511"/>
                    </a:lnTo>
                    <a:lnTo>
                      <a:pt x="19946" y="7494"/>
                    </a:lnTo>
                    <a:lnTo>
                      <a:pt x="13672" y="7494"/>
                    </a:lnTo>
                    <a:lnTo>
                      <a:pt x="11644" y="5513"/>
                    </a:lnTo>
                    <a:lnTo>
                      <a:pt x="10250" y="5513"/>
                    </a:lnTo>
                    <a:lnTo>
                      <a:pt x="9331" y="6305"/>
                    </a:lnTo>
                    <a:lnTo>
                      <a:pt x="6717" y="6305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78" name="Google Shape;1478;p29"/>
              <p:cNvSpPr/>
              <p:nvPr/>
            </p:nvSpPr>
            <p:spPr>
              <a:xfrm>
                <a:off x="2618225" y="3346825"/>
                <a:ext cx="692750" cy="168350"/>
              </a:xfrm>
              <a:custGeom>
                <a:avLst/>
                <a:gdLst/>
                <a:ahLst/>
                <a:cxnLst/>
                <a:rect l="l" t="t" r="r" b="b"/>
                <a:pathLst>
                  <a:path w="27710" h="6734" extrusionOk="0">
                    <a:moveTo>
                      <a:pt x="1" y="1"/>
                    </a:moveTo>
                    <a:lnTo>
                      <a:pt x="1" y="191"/>
                    </a:lnTo>
                    <a:lnTo>
                      <a:pt x="16984" y="191"/>
                    </a:lnTo>
                    <a:lnTo>
                      <a:pt x="23574" y="6734"/>
                    </a:lnTo>
                    <a:lnTo>
                      <a:pt x="27709" y="6734"/>
                    </a:lnTo>
                    <a:lnTo>
                      <a:pt x="27709" y="6528"/>
                    </a:lnTo>
                    <a:lnTo>
                      <a:pt x="23654" y="6528"/>
                    </a:lnTo>
                    <a:lnTo>
                      <a:pt x="170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79" name="Google Shape;1479;p29"/>
              <p:cNvSpPr/>
              <p:nvPr/>
            </p:nvSpPr>
            <p:spPr>
              <a:xfrm>
                <a:off x="3526800" y="3912800"/>
                <a:ext cx="46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5" extrusionOk="0">
                    <a:moveTo>
                      <a:pt x="935" y="1"/>
                    </a:moveTo>
                    <a:cubicBezTo>
                      <a:pt x="412" y="1"/>
                      <a:pt x="1" y="413"/>
                      <a:pt x="1" y="919"/>
                    </a:cubicBezTo>
                    <a:cubicBezTo>
                      <a:pt x="1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80" name="Google Shape;1480;p29"/>
              <p:cNvSpPr/>
              <p:nvPr/>
            </p:nvSpPr>
            <p:spPr>
              <a:xfrm>
                <a:off x="4086050" y="3828450"/>
                <a:ext cx="46750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70" extrusionOk="0">
                    <a:moveTo>
                      <a:pt x="935" y="0"/>
                    </a:moveTo>
                    <a:cubicBezTo>
                      <a:pt x="428" y="0"/>
                      <a:pt x="0" y="412"/>
                      <a:pt x="0" y="935"/>
                    </a:cubicBezTo>
                    <a:cubicBezTo>
                      <a:pt x="0" y="1442"/>
                      <a:pt x="428" y="1870"/>
                      <a:pt x="935" y="1870"/>
                    </a:cubicBezTo>
                    <a:cubicBezTo>
                      <a:pt x="1458" y="1870"/>
                      <a:pt x="1870" y="1442"/>
                      <a:pt x="1870" y="935"/>
                    </a:cubicBezTo>
                    <a:cubicBezTo>
                      <a:pt x="1870" y="412"/>
                      <a:pt x="1458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81" name="Google Shape;1481;p29"/>
              <p:cNvSpPr/>
              <p:nvPr/>
            </p:nvSpPr>
            <p:spPr>
              <a:xfrm>
                <a:off x="2670500" y="342762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20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20" y="1854"/>
                    </a:cubicBezTo>
                    <a:cubicBezTo>
                      <a:pt x="1443" y="1854"/>
                      <a:pt x="1855" y="1442"/>
                      <a:pt x="1855" y="919"/>
                    </a:cubicBezTo>
                    <a:cubicBezTo>
                      <a:pt x="1855" y="412"/>
                      <a:pt x="1443" y="0"/>
                      <a:pt x="9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82" name="Google Shape;1482;p29"/>
              <p:cNvSpPr/>
              <p:nvPr/>
            </p:nvSpPr>
            <p:spPr>
              <a:xfrm>
                <a:off x="3289175" y="3487025"/>
                <a:ext cx="463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20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20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83" name="Google Shape;1483;p29"/>
              <p:cNvSpPr/>
              <p:nvPr/>
            </p:nvSpPr>
            <p:spPr>
              <a:xfrm>
                <a:off x="3002025" y="3274750"/>
                <a:ext cx="46750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70" extrusionOk="0">
                    <a:moveTo>
                      <a:pt x="935" y="0"/>
                    </a:moveTo>
                    <a:cubicBezTo>
                      <a:pt x="412" y="0"/>
                      <a:pt x="0" y="428"/>
                      <a:pt x="0" y="935"/>
                    </a:cubicBezTo>
                    <a:cubicBezTo>
                      <a:pt x="0" y="1458"/>
                      <a:pt x="412" y="1870"/>
                      <a:pt x="935" y="1870"/>
                    </a:cubicBezTo>
                    <a:cubicBezTo>
                      <a:pt x="1442" y="1870"/>
                      <a:pt x="1870" y="1458"/>
                      <a:pt x="1870" y="935"/>
                    </a:cubicBezTo>
                    <a:cubicBezTo>
                      <a:pt x="1870" y="428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84" name="Google Shape;1484;p29"/>
              <p:cNvSpPr/>
              <p:nvPr/>
            </p:nvSpPr>
            <p:spPr>
              <a:xfrm>
                <a:off x="3625825" y="3675175"/>
                <a:ext cx="463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85" name="Google Shape;1485;p29"/>
              <p:cNvSpPr/>
              <p:nvPr/>
            </p:nvSpPr>
            <p:spPr>
              <a:xfrm>
                <a:off x="3699875" y="375437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5" y="1"/>
                    </a:moveTo>
                    <a:cubicBezTo>
                      <a:pt x="429" y="1"/>
                      <a:pt x="1" y="412"/>
                      <a:pt x="1" y="919"/>
                    </a:cubicBezTo>
                    <a:cubicBezTo>
                      <a:pt x="1" y="1442"/>
                      <a:pt x="429" y="1854"/>
                      <a:pt x="935" y="1854"/>
                    </a:cubicBezTo>
                    <a:cubicBezTo>
                      <a:pt x="1458" y="1854"/>
                      <a:pt x="1870" y="1442"/>
                      <a:pt x="1870" y="919"/>
                    </a:cubicBezTo>
                    <a:cubicBezTo>
                      <a:pt x="1870" y="412"/>
                      <a:pt x="1458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86" name="Google Shape;1486;p29"/>
              <p:cNvSpPr/>
              <p:nvPr/>
            </p:nvSpPr>
            <p:spPr>
              <a:xfrm>
                <a:off x="3954950" y="381617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190"/>
                    </a:moveTo>
                    <a:cubicBezTo>
                      <a:pt x="1490" y="190"/>
                      <a:pt x="1870" y="570"/>
                      <a:pt x="1870" y="1030"/>
                    </a:cubicBezTo>
                    <a:cubicBezTo>
                      <a:pt x="1870" y="1489"/>
                      <a:pt x="1490" y="1854"/>
                      <a:pt x="1030" y="1854"/>
                    </a:cubicBezTo>
                    <a:cubicBezTo>
                      <a:pt x="587" y="1854"/>
                      <a:pt x="206" y="1489"/>
                      <a:pt x="206" y="1030"/>
                    </a:cubicBezTo>
                    <a:cubicBezTo>
                      <a:pt x="206" y="570"/>
                      <a:pt x="587" y="190"/>
                      <a:pt x="1030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0" y="475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585" y="2060"/>
                      <a:pt x="2060" y="1584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87" name="Google Shape;1487;p29"/>
              <p:cNvSpPr/>
              <p:nvPr/>
            </p:nvSpPr>
            <p:spPr>
              <a:xfrm>
                <a:off x="3900675" y="3731800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1" y="206"/>
                    </a:moveTo>
                    <a:cubicBezTo>
                      <a:pt x="1490" y="206"/>
                      <a:pt x="1855" y="587"/>
                      <a:pt x="1855" y="1030"/>
                    </a:cubicBezTo>
                    <a:cubicBezTo>
                      <a:pt x="1855" y="1490"/>
                      <a:pt x="1490" y="1870"/>
                      <a:pt x="1031" y="1870"/>
                    </a:cubicBezTo>
                    <a:cubicBezTo>
                      <a:pt x="571" y="1870"/>
                      <a:pt x="191" y="1490"/>
                      <a:pt x="191" y="1030"/>
                    </a:cubicBezTo>
                    <a:cubicBezTo>
                      <a:pt x="191" y="587"/>
                      <a:pt x="571" y="206"/>
                      <a:pt x="1031" y="206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0"/>
                    </a:cubicBezTo>
                    <a:cubicBezTo>
                      <a:pt x="1" y="1616"/>
                      <a:pt x="476" y="2060"/>
                      <a:pt x="1031" y="2060"/>
                    </a:cubicBezTo>
                    <a:cubicBezTo>
                      <a:pt x="1585" y="2060"/>
                      <a:pt x="2060" y="1585"/>
                      <a:pt x="2060" y="1030"/>
                    </a:cubicBezTo>
                    <a:cubicBezTo>
                      <a:pt x="2060" y="460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88" name="Google Shape;1488;p29"/>
              <p:cNvSpPr/>
              <p:nvPr/>
            </p:nvSpPr>
            <p:spPr>
              <a:xfrm>
                <a:off x="3826225" y="3771400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0" y="207"/>
                    </a:moveTo>
                    <a:cubicBezTo>
                      <a:pt x="1490" y="207"/>
                      <a:pt x="1870" y="587"/>
                      <a:pt x="1870" y="1031"/>
                    </a:cubicBezTo>
                    <a:cubicBezTo>
                      <a:pt x="1870" y="1490"/>
                      <a:pt x="1490" y="1870"/>
                      <a:pt x="1030" y="1870"/>
                    </a:cubicBezTo>
                    <a:cubicBezTo>
                      <a:pt x="587" y="1870"/>
                      <a:pt x="207" y="1490"/>
                      <a:pt x="207" y="1031"/>
                    </a:cubicBezTo>
                    <a:cubicBezTo>
                      <a:pt x="207" y="587"/>
                      <a:pt x="587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17"/>
                      <a:pt x="476" y="2060"/>
                      <a:pt x="1030" y="2060"/>
                    </a:cubicBezTo>
                    <a:cubicBezTo>
                      <a:pt x="1585" y="2060"/>
                      <a:pt x="2060" y="1585"/>
                      <a:pt x="2060" y="1031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89" name="Google Shape;1489;p29"/>
              <p:cNvSpPr/>
              <p:nvPr/>
            </p:nvSpPr>
            <p:spPr>
              <a:xfrm>
                <a:off x="3360850" y="341020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190"/>
                    </a:moveTo>
                    <a:cubicBezTo>
                      <a:pt x="1490" y="190"/>
                      <a:pt x="1870" y="571"/>
                      <a:pt x="1870" y="1030"/>
                    </a:cubicBezTo>
                    <a:cubicBezTo>
                      <a:pt x="1870" y="1490"/>
                      <a:pt x="1490" y="1854"/>
                      <a:pt x="1030" y="1854"/>
                    </a:cubicBezTo>
                    <a:cubicBezTo>
                      <a:pt x="587" y="1854"/>
                      <a:pt x="207" y="1490"/>
                      <a:pt x="207" y="1030"/>
                    </a:cubicBezTo>
                    <a:cubicBezTo>
                      <a:pt x="207" y="571"/>
                      <a:pt x="587" y="190"/>
                      <a:pt x="1030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44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585" y="2060"/>
                      <a:pt x="2060" y="1600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90" name="Google Shape;1490;p29"/>
              <p:cNvSpPr/>
              <p:nvPr/>
            </p:nvSpPr>
            <p:spPr>
              <a:xfrm>
                <a:off x="2442775" y="335317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206"/>
                    </a:moveTo>
                    <a:cubicBezTo>
                      <a:pt x="1474" y="206"/>
                      <a:pt x="1854" y="570"/>
                      <a:pt x="1854" y="1030"/>
                    </a:cubicBezTo>
                    <a:cubicBezTo>
                      <a:pt x="1854" y="1489"/>
                      <a:pt x="1474" y="1869"/>
                      <a:pt x="1030" y="1869"/>
                    </a:cubicBezTo>
                    <a:cubicBezTo>
                      <a:pt x="571" y="1869"/>
                      <a:pt x="191" y="1489"/>
                      <a:pt x="191" y="1030"/>
                    </a:cubicBezTo>
                    <a:cubicBezTo>
                      <a:pt x="191" y="570"/>
                      <a:pt x="571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5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585" y="2060"/>
                      <a:pt x="2028" y="1600"/>
                      <a:pt x="2060" y="1030"/>
                    </a:cubicBezTo>
                    <a:cubicBezTo>
                      <a:pt x="2060" y="459"/>
                      <a:pt x="1601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91" name="Google Shape;1491;p29"/>
              <p:cNvSpPr/>
              <p:nvPr/>
            </p:nvSpPr>
            <p:spPr>
              <a:xfrm>
                <a:off x="2569525" y="3318300"/>
                <a:ext cx="51500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77" extrusionOk="0">
                    <a:moveTo>
                      <a:pt x="1030" y="223"/>
                    </a:moveTo>
                    <a:cubicBezTo>
                      <a:pt x="1473" y="223"/>
                      <a:pt x="1854" y="603"/>
                      <a:pt x="1854" y="1062"/>
                    </a:cubicBezTo>
                    <a:cubicBezTo>
                      <a:pt x="1854" y="1522"/>
                      <a:pt x="1473" y="1886"/>
                      <a:pt x="1030" y="1886"/>
                    </a:cubicBezTo>
                    <a:cubicBezTo>
                      <a:pt x="570" y="1886"/>
                      <a:pt x="190" y="1506"/>
                      <a:pt x="190" y="1062"/>
                    </a:cubicBezTo>
                    <a:cubicBezTo>
                      <a:pt x="190" y="603"/>
                      <a:pt x="570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60"/>
                      <a:pt x="0" y="1046"/>
                    </a:cubicBezTo>
                    <a:cubicBezTo>
                      <a:pt x="0" y="1617"/>
                      <a:pt x="475" y="2076"/>
                      <a:pt x="1030" y="2076"/>
                    </a:cubicBezTo>
                    <a:cubicBezTo>
                      <a:pt x="1600" y="2076"/>
                      <a:pt x="2060" y="1617"/>
                      <a:pt x="2060" y="1046"/>
                    </a:cubicBezTo>
                    <a:cubicBezTo>
                      <a:pt x="2060" y="460"/>
                      <a:pt x="1600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492" name="Google Shape;1492;p29"/>
              <p:cNvSpPr/>
              <p:nvPr/>
            </p:nvSpPr>
            <p:spPr>
              <a:xfrm>
                <a:off x="2634875" y="3515950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222"/>
                    </a:moveTo>
                    <a:cubicBezTo>
                      <a:pt x="1473" y="222"/>
                      <a:pt x="1854" y="586"/>
                      <a:pt x="1854" y="1062"/>
                    </a:cubicBezTo>
                    <a:cubicBezTo>
                      <a:pt x="1854" y="1505"/>
                      <a:pt x="1473" y="1886"/>
                      <a:pt x="1030" y="1886"/>
                    </a:cubicBezTo>
                    <a:cubicBezTo>
                      <a:pt x="570" y="1886"/>
                      <a:pt x="190" y="1505"/>
                      <a:pt x="190" y="1062"/>
                    </a:cubicBezTo>
                    <a:cubicBezTo>
                      <a:pt x="190" y="602"/>
                      <a:pt x="570" y="222"/>
                      <a:pt x="1030" y="222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6"/>
                      <a:pt x="0" y="1030"/>
                    </a:cubicBezTo>
                    <a:cubicBezTo>
                      <a:pt x="0" y="1616"/>
                      <a:pt x="475" y="2060"/>
                      <a:pt x="1030" y="2060"/>
                    </a:cubicBezTo>
                    <a:cubicBezTo>
                      <a:pt x="1600" y="2060"/>
                      <a:pt x="2060" y="1616"/>
                      <a:pt x="2044" y="1030"/>
                    </a:cubicBezTo>
                    <a:cubicBezTo>
                      <a:pt x="2044" y="460"/>
                      <a:pt x="1584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1493" name="Google Shape;1493;p29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0" y="666425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4" name="Google Shape;1494;p29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928125" y="53500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p32"/>
          <p:cNvSpPr txBox="1">
            <a:spLocks noGrp="1"/>
          </p:cNvSpPr>
          <p:nvPr>
            <p:ph type="body" idx="1"/>
          </p:nvPr>
        </p:nvSpPr>
        <p:spPr>
          <a:xfrm>
            <a:off x="3376247" y="686514"/>
            <a:ext cx="5681784" cy="25524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>
              <a:buNone/>
            </a:pPr>
            <a:r>
              <a:rPr lang="ru-RU" sz="1400" b="1" dirty="0"/>
              <a:t>Масштаб решаемой задачи:</a:t>
            </a:r>
            <a:endParaRPr lang="ru-RU" sz="1400" dirty="0"/>
          </a:p>
          <a:p>
            <a:r>
              <a:rPr lang="ru-RU" sz="1400" b="1" dirty="0"/>
              <a:t>Федеральный уровень:</a:t>
            </a:r>
            <a:r>
              <a:rPr lang="ru-RU" sz="1400" dirty="0"/>
              <a:t> автоматизация контроля качества для тысяч российских предприятий</a:t>
            </a:r>
          </a:p>
          <a:p>
            <a:r>
              <a:rPr lang="ru-RU" sz="1400" b="1" dirty="0"/>
              <a:t>Мировой потенциал:</a:t>
            </a:r>
            <a:r>
              <a:rPr lang="ru-RU" sz="1400" dirty="0"/>
              <a:t> выход на рынки стран БРИКС и развивающихся экономик</a:t>
            </a:r>
          </a:p>
          <a:p>
            <a:pPr marL="152400" indent="0">
              <a:buNone/>
            </a:pPr>
            <a:r>
              <a:rPr lang="ru-RU" sz="1400" b="1" dirty="0"/>
              <a:t>Польза решения:</a:t>
            </a:r>
            <a:endParaRPr lang="ru-RU" sz="1400" dirty="0"/>
          </a:p>
          <a:p>
            <a:r>
              <a:rPr lang="ru-RU" sz="1400" b="1" dirty="0"/>
              <a:t>Для предприятий:</a:t>
            </a:r>
            <a:r>
              <a:rPr lang="ru-RU" sz="1400" dirty="0"/>
              <a:t> снижение брака на 30-50%, экономия на контроле качества</a:t>
            </a:r>
          </a:p>
          <a:p>
            <a:r>
              <a:rPr lang="ru-RU" sz="1400" b="1" dirty="0"/>
              <a:t>Для региона:</a:t>
            </a:r>
            <a:r>
              <a:rPr lang="ru-RU" sz="1400" dirty="0"/>
              <a:t> рост производительности, создание высокотехнологичных рабочих мест</a:t>
            </a:r>
          </a:p>
          <a:p>
            <a:r>
              <a:rPr lang="ru-RU" sz="1400" b="1" dirty="0"/>
              <a:t>Для России:</a:t>
            </a:r>
            <a:r>
              <a:rPr lang="ru-RU" sz="1400" dirty="0"/>
              <a:t> импортозамещение дорогостоящих зарубежных систем контроля</a:t>
            </a:r>
          </a:p>
          <a:p>
            <a:r>
              <a:rPr lang="ru-RU" sz="1400" b="1" dirty="0"/>
              <a:t>Для университета:</a:t>
            </a:r>
            <a:r>
              <a:rPr lang="ru-RU" sz="1400" dirty="0"/>
              <a:t> коммерциализация научных разработок, практика для студентов</a:t>
            </a:r>
          </a:p>
          <a:p>
            <a:pPr marL="152400" indent="0">
              <a:buNone/>
            </a:pPr>
            <a:r>
              <a:rPr lang="ru-RU" sz="1400" b="1" dirty="0"/>
              <a:t>Тренды отрасли:</a:t>
            </a:r>
            <a:endParaRPr lang="ru-RU" sz="1400" dirty="0"/>
          </a:p>
          <a:p>
            <a:r>
              <a:rPr lang="ru-RU" sz="1400" dirty="0"/>
              <a:t>Industry 4.0 и цифровая трансформация производств</a:t>
            </a:r>
          </a:p>
          <a:p>
            <a:r>
              <a:rPr lang="ru-RU" sz="1400" dirty="0"/>
              <a:t>Доступность AI-решений для малого и среднего бизнеса</a:t>
            </a:r>
          </a:p>
          <a:p>
            <a:r>
              <a:rPr lang="ru-RU" sz="1400" dirty="0"/>
              <a:t>Рост спроса на автоматизацию в условиях дефицита кадров</a:t>
            </a:r>
          </a:p>
          <a:p>
            <a:r>
              <a:rPr lang="ru-RU" sz="1400" dirty="0"/>
              <a:t>Ускоренное импортозамещение в промышленности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527" name="Google Shape;1527;p32"/>
          <p:cNvSpPr txBox="1">
            <a:spLocks noGrp="1"/>
          </p:cNvSpPr>
          <p:nvPr>
            <p:ph type="title"/>
          </p:nvPr>
        </p:nvSpPr>
        <p:spPr>
          <a:xfrm>
            <a:off x="3558676" y="-118058"/>
            <a:ext cx="4716541" cy="9152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Актуальность и идеи:</a:t>
            </a:r>
            <a:endParaRPr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6AE2268-9B7E-8FB6-6A21-4AC5F2FDAD9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9586" r="9586"/>
          <a:stretch>
            <a:fillRect/>
          </a:stretch>
        </p:blipFill>
        <p:spPr>
          <a:xfrm>
            <a:off x="915977" y="703386"/>
            <a:ext cx="2540700" cy="375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5">
          <a:extLst>
            <a:ext uri="{FF2B5EF4-FFF2-40B4-BE49-F238E27FC236}">
              <a16:creationId xmlns:a16="http://schemas.microsoft.com/office/drawing/2014/main" id="{CAADD003-226D-5CCC-CD19-14325218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p32">
            <a:extLst>
              <a:ext uri="{FF2B5EF4-FFF2-40B4-BE49-F238E27FC236}">
                <a16:creationId xmlns:a16="http://schemas.microsoft.com/office/drawing/2014/main" id="{8FE9F7C0-BB03-AEED-7010-02EA7C62C9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10708" y="703386"/>
            <a:ext cx="5533292" cy="25524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>
              <a:buNone/>
            </a:pPr>
            <a:r>
              <a:rPr lang="ru-RU" b="1" dirty="0"/>
              <a:t>Кто первым купит ваш продукт?</a:t>
            </a:r>
            <a:endParaRPr lang="ru-RU" dirty="0"/>
          </a:p>
          <a:p>
            <a:r>
              <a:rPr lang="ru-RU" dirty="0"/>
              <a:t>Малые и средние промышленные предприятия</a:t>
            </a:r>
          </a:p>
          <a:p>
            <a:r>
              <a:rPr lang="ru-RU" dirty="0"/>
              <a:t>Заводы с конвейерным производством</a:t>
            </a:r>
          </a:p>
          <a:p>
            <a:r>
              <a:rPr lang="ru-RU" dirty="0"/>
              <a:t>Предприятия металлообработки, пластика, упаковки</a:t>
            </a:r>
            <a:br>
              <a:rPr lang="ru-RU" dirty="0"/>
            </a:br>
            <a:endParaRPr lang="ru-RU" dirty="0"/>
          </a:p>
          <a:p>
            <a:pPr marL="152400" indent="0">
              <a:buNone/>
            </a:pPr>
            <a:r>
              <a:rPr lang="ru-RU" b="1" dirty="0"/>
              <a:t>Конкретные характеристики целевого сегмента:</a:t>
            </a:r>
            <a:endParaRPr lang="ru-RU" dirty="0"/>
          </a:p>
          <a:p>
            <a:pPr marL="152400" indent="0">
              <a:buNone/>
            </a:pPr>
            <a:r>
              <a:rPr lang="ru-RU" b="1" dirty="0"/>
              <a:t>КОНТЕКСТ:</a:t>
            </a:r>
            <a:endParaRPr lang="ru-RU" dirty="0"/>
          </a:p>
          <a:p>
            <a:r>
              <a:rPr lang="ru-RU" dirty="0"/>
              <a:t>Производство с визуальным контролем качества</a:t>
            </a:r>
          </a:p>
          <a:p>
            <a:r>
              <a:rPr lang="ru-RU" dirty="0"/>
              <a:t>Конвейерные линии со скоростью до 1-2 изделий в секунду</a:t>
            </a:r>
          </a:p>
          <a:p>
            <a:r>
              <a:rPr lang="ru-RU" dirty="0"/>
              <a:t>Штат от 50 до 500 сотрудников</a:t>
            </a:r>
          </a:p>
          <a:p>
            <a:r>
              <a:rPr lang="ru-RU" dirty="0"/>
              <a:t>Годовой оборот: 50-500 млн рублей</a:t>
            </a:r>
          </a:p>
          <a:p>
            <a:pPr marL="152400" indent="0">
              <a:buNone/>
            </a:pPr>
            <a:r>
              <a:rPr lang="ru-RU" b="1" dirty="0"/>
              <a:t>СИТУАЦИЯ:</a:t>
            </a:r>
            <a:endParaRPr lang="ru-RU" dirty="0"/>
          </a:p>
          <a:p>
            <a:r>
              <a:rPr lang="ru-RU" dirty="0"/>
              <a:t>Ручной контроль качества силами операторов</a:t>
            </a:r>
          </a:p>
          <a:p>
            <a:r>
              <a:rPr lang="ru-RU" dirty="0"/>
              <a:t>Высокая текучесть кадров на монотонных операциях</a:t>
            </a:r>
          </a:p>
          <a:p>
            <a:r>
              <a:rPr lang="ru-RU" dirty="0"/>
              <a:t>Отсутствие бюджета на дорогие системы автоматизации (5-10 млн руб.)</a:t>
            </a:r>
          </a:p>
          <a:p>
            <a:r>
              <a:rPr lang="ru-RU" dirty="0"/>
              <a:t>Нет IT-специалистов для внедрения сложных решений</a:t>
            </a:r>
          </a:p>
          <a:p>
            <a:pPr marL="152400" indent="0">
              <a:buNone/>
            </a:pPr>
            <a:r>
              <a:rPr lang="ru-RU" b="1" dirty="0"/>
              <a:t>ПОТЕРИ:</a:t>
            </a:r>
            <a:endParaRPr lang="ru-RU" dirty="0"/>
          </a:p>
          <a:p>
            <a:r>
              <a:rPr lang="ru-RU" b="1" dirty="0"/>
              <a:t>Финансовые:</a:t>
            </a:r>
            <a:r>
              <a:rPr lang="ru-RU" dirty="0"/>
              <a:t> до 1-3 млн руб./год на брак и переделку</a:t>
            </a:r>
          </a:p>
          <a:p>
            <a:r>
              <a:rPr lang="ru-RU" b="1" dirty="0"/>
              <a:t>Временные:</a:t>
            </a:r>
            <a:r>
              <a:rPr lang="ru-RU" dirty="0"/>
              <a:t> 2-4 оператора на смену только на контроль</a:t>
            </a:r>
          </a:p>
          <a:p>
            <a:r>
              <a:rPr lang="ru-RU" b="1" dirty="0"/>
              <a:t>Репутационные:</a:t>
            </a:r>
            <a:r>
              <a:rPr lang="ru-RU" dirty="0"/>
              <a:t> возвраты от клиентов из-за пропущенного брака</a:t>
            </a:r>
          </a:p>
          <a:p>
            <a:r>
              <a:rPr lang="ru-RU" b="1" dirty="0"/>
              <a:t>Производственные:</a:t>
            </a:r>
            <a:r>
              <a:rPr lang="ru-RU" dirty="0"/>
              <a:t> простои из-за несвоевременного обнаружения дефектов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527" name="Google Shape;1527;p32">
            <a:extLst>
              <a:ext uri="{FF2B5EF4-FFF2-40B4-BE49-F238E27FC236}">
                <a16:creationId xmlns:a16="http://schemas.microsoft.com/office/drawing/2014/main" id="{7BCB6DC8-D9E0-2AAB-5558-076E17E2C9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10708" y="-157136"/>
            <a:ext cx="4716541" cy="9152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Целевая аудитория</a:t>
            </a: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7E979D-ED96-0373-FDDC-4702F58A606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5221" r="15221"/>
          <a:stretch>
            <a:fillRect/>
          </a:stretch>
        </p:blipFill>
        <p:spPr>
          <a:xfrm>
            <a:off x="816751" y="566202"/>
            <a:ext cx="2540700" cy="375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10033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50"/>
          <p:cNvSpPr txBox="1">
            <a:spLocks noGrp="1"/>
          </p:cNvSpPr>
          <p:nvPr>
            <p:ph type="title"/>
          </p:nvPr>
        </p:nvSpPr>
        <p:spPr>
          <a:xfrm>
            <a:off x="720000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Проблема</a:t>
            </a:r>
            <a:endParaRPr dirty="0"/>
          </a:p>
        </p:txBody>
      </p:sp>
      <p:sp>
        <p:nvSpPr>
          <p:cNvPr id="1860" name="Google Shape;1860;p50"/>
          <p:cNvSpPr txBox="1">
            <a:spLocks noGrp="1"/>
          </p:cNvSpPr>
          <p:nvPr>
            <p:ph type="subTitle" idx="1"/>
          </p:nvPr>
        </p:nvSpPr>
        <p:spPr>
          <a:xfrm>
            <a:off x="406400" y="593969"/>
            <a:ext cx="8073292" cy="33059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>
              <a:buNone/>
            </a:pPr>
            <a:r>
              <a:rPr lang="ru-RU" dirty="0"/>
              <a:t>Высокий процент производственного брака и значительные экономические потери из-за несовершенства систем визуального контроля качества</a:t>
            </a:r>
            <a:br>
              <a:rPr lang="ru-RU" dirty="0"/>
            </a:br>
            <a:endParaRPr lang="ru-RU" dirty="0"/>
          </a:p>
          <a:p>
            <a:pPr marL="152400" indent="0">
              <a:buNone/>
            </a:pPr>
            <a:r>
              <a:rPr lang="ru-RU" b="1" dirty="0"/>
              <a:t>Почему существующих вариантов решения недостаточно:</a:t>
            </a:r>
            <a:endParaRPr lang="ru-RU" dirty="0"/>
          </a:p>
          <a:p>
            <a:pPr marL="152400" indent="0">
              <a:buNone/>
            </a:pPr>
            <a:r>
              <a:rPr lang="ru-RU" b="1" dirty="0"/>
              <a:t>ДОРОГИЕ ПРОМЫШЛЕННЫЕ СИСТЕМЫ</a:t>
            </a:r>
            <a:r>
              <a:rPr lang="ru-RU" dirty="0"/>
              <a:t> </a:t>
            </a:r>
          </a:p>
          <a:p>
            <a:r>
              <a:rPr lang="ru-RU" dirty="0"/>
              <a:t>✅ Высокая точность</a:t>
            </a:r>
          </a:p>
          <a:p>
            <a:r>
              <a:rPr lang="ru-RU" dirty="0"/>
              <a:t>✅ Надежность</a:t>
            </a:r>
          </a:p>
          <a:p>
            <a:r>
              <a:rPr lang="ru-RU" dirty="0"/>
              <a:t>❌ Стоимость от 2+ млн рублей</a:t>
            </a:r>
          </a:p>
          <a:p>
            <a:r>
              <a:rPr lang="ru-RU" dirty="0"/>
              <a:t>❌ Сложность адаптации под новые продукты</a:t>
            </a:r>
          </a:p>
          <a:p>
            <a:r>
              <a:rPr lang="ru-RU" dirty="0"/>
              <a:t>❌ Требуются специалисты по компьютерному зрению</a:t>
            </a:r>
          </a:p>
          <a:p>
            <a:pPr marL="152400" indent="0">
              <a:buNone/>
            </a:pPr>
            <a:r>
              <a:rPr lang="ru-RU" b="1" dirty="0"/>
              <a:t>РУЧНОЙ КОНТРОЛЬ</a:t>
            </a:r>
            <a:endParaRPr lang="ru-RU" dirty="0"/>
          </a:p>
          <a:p>
            <a:r>
              <a:rPr lang="ru-RU" dirty="0"/>
              <a:t>✅ Низкие первоначальные затраты</a:t>
            </a:r>
          </a:p>
          <a:p>
            <a:r>
              <a:rPr lang="ru-RU" dirty="0"/>
              <a:t>✅ Гибкость к изменениям</a:t>
            </a:r>
          </a:p>
          <a:p>
            <a:r>
              <a:rPr lang="ru-RU" dirty="0"/>
              <a:t>❌ Человеческий фактор → 15-30% пропущенных дефектов</a:t>
            </a:r>
          </a:p>
          <a:p>
            <a:r>
              <a:rPr lang="ru-RU" dirty="0"/>
              <a:t>❌ Высокие операционные расходы на персонал</a:t>
            </a:r>
          </a:p>
          <a:p>
            <a:r>
              <a:rPr lang="ru-RU" dirty="0"/>
              <a:t>❌ Усталость и снижение внимания в течение смены</a:t>
            </a:r>
          </a:p>
          <a:p>
            <a:pPr marL="152400" indent="0">
              <a:buNone/>
            </a:pPr>
            <a:r>
              <a:rPr lang="ru-RU" b="1" dirty="0"/>
              <a:t>САМОПИСНЫЕ РЕШЕНИЯ</a:t>
            </a:r>
            <a:endParaRPr lang="ru-RU" dirty="0"/>
          </a:p>
          <a:p>
            <a:r>
              <a:rPr lang="ru-RU" dirty="0"/>
              <a:t>✅ Низкая стоимость разработки</a:t>
            </a:r>
          </a:p>
          <a:p>
            <a:r>
              <a:rPr lang="ru-RU" dirty="0"/>
              <a:t>✅ Полная кастомизация</a:t>
            </a:r>
          </a:p>
          <a:p>
            <a:r>
              <a:rPr lang="ru-RU" dirty="0"/>
              <a:t>❌ Длительная разработка</a:t>
            </a:r>
          </a:p>
          <a:p>
            <a:r>
              <a:rPr lang="ru-RU" dirty="0"/>
              <a:t>❌ Низкая надежность и точность</a:t>
            </a:r>
          </a:p>
          <a:p>
            <a:r>
              <a:rPr lang="ru-RU" dirty="0"/>
              <a:t>❌ Сложность поддержки и развития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762" name="Google Shape;1762;p49"/>
          <p:cNvGrpSpPr/>
          <p:nvPr/>
        </p:nvGrpSpPr>
        <p:grpSpPr>
          <a:xfrm>
            <a:off x="4786984" y="1438030"/>
            <a:ext cx="3520770" cy="2461847"/>
            <a:chOff x="832400" y="2369650"/>
            <a:chExt cx="2489770" cy="1595700"/>
          </a:xfrm>
        </p:grpSpPr>
        <p:grpSp>
          <p:nvGrpSpPr>
            <p:cNvPr id="1763" name="Google Shape;1763;p49"/>
            <p:cNvGrpSpPr/>
            <p:nvPr/>
          </p:nvGrpSpPr>
          <p:grpSpPr>
            <a:xfrm>
              <a:off x="1249853" y="2412837"/>
              <a:ext cx="2072317" cy="1455775"/>
              <a:chOff x="861000" y="2190300"/>
              <a:chExt cx="1496150" cy="1051025"/>
            </a:xfrm>
          </p:grpSpPr>
          <p:sp>
            <p:nvSpPr>
              <p:cNvPr id="1764" name="Google Shape;1764;p49"/>
              <p:cNvSpPr/>
              <p:nvPr/>
            </p:nvSpPr>
            <p:spPr>
              <a:xfrm>
                <a:off x="1702825" y="2190300"/>
                <a:ext cx="41750" cy="373300"/>
              </a:xfrm>
              <a:custGeom>
                <a:avLst/>
                <a:gdLst/>
                <a:ahLst/>
                <a:cxnLst/>
                <a:rect l="l" t="t" r="r" b="b"/>
                <a:pathLst>
                  <a:path w="1670" h="14932" extrusionOk="0">
                    <a:moveTo>
                      <a:pt x="1412" y="1"/>
                    </a:moveTo>
                    <a:lnTo>
                      <a:pt x="1412" y="5905"/>
                    </a:lnTo>
                    <a:lnTo>
                      <a:pt x="0" y="6667"/>
                    </a:lnTo>
                    <a:lnTo>
                      <a:pt x="0" y="14931"/>
                    </a:lnTo>
                    <a:lnTo>
                      <a:pt x="258" y="14931"/>
                    </a:lnTo>
                    <a:lnTo>
                      <a:pt x="258" y="6822"/>
                    </a:lnTo>
                    <a:lnTo>
                      <a:pt x="1670" y="6059"/>
                    </a:lnTo>
                    <a:lnTo>
                      <a:pt x="16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65" name="Google Shape;1765;p49"/>
              <p:cNvSpPr/>
              <p:nvPr/>
            </p:nvSpPr>
            <p:spPr>
              <a:xfrm>
                <a:off x="2029450" y="2308800"/>
                <a:ext cx="327700" cy="193750"/>
              </a:xfrm>
              <a:custGeom>
                <a:avLst/>
                <a:gdLst/>
                <a:ahLst/>
                <a:cxnLst/>
                <a:rect l="l" t="t" r="r" b="b"/>
                <a:pathLst>
                  <a:path w="13108" h="7750" extrusionOk="0">
                    <a:moveTo>
                      <a:pt x="12953" y="1"/>
                    </a:moveTo>
                    <a:lnTo>
                      <a:pt x="10418" y="1804"/>
                    </a:lnTo>
                    <a:lnTo>
                      <a:pt x="9007" y="1103"/>
                    </a:lnTo>
                    <a:lnTo>
                      <a:pt x="1" y="7543"/>
                    </a:lnTo>
                    <a:lnTo>
                      <a:pt x="155" y="7749"/>
                    </a:lnTo>
                    <a:lnTo>
                      <a:pt x="9027" y="1392"/>
                    </a:lnTo>
                    <a:lnTo>
                      <a:pt x="10449" y="2103"/>
                    </a:lnTo>
                    <a:lnTo>
                      <a:pt x="13108" y="207"/>
                    </a:lnTo>
                    <a:lnTo>
                      <a:pt x="1295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66" name="Google Shape;1766;p49"/>
              <p:cNvSpPr/>
              <p:nvPr/>
            </p:nvSpPr>
            <p:spPr>
              <a:xfrm>
                <a:off x="933125" y="2857500"/>
                <a:ext cx="54625" cy="54875"/>
              </a:xfrm>
              <a:custGeom>
                <a:avLst/>
                <a:gdLst/>
                <a:ahLst/>
                <a:cxnLst/>
                <a:rect l="l" t="t" r="r" b="b"/>
                <a:pathLst>
                  <a:path w="2185" h="2195" extrusionOk="0">
                    <a:moveTo>
                      <a:pt x="1092" y="278"/>
                    </a:moveTo>
                    <a:cubicBezTo>
                      <a:pt x="1556" y="278"/>
                      <a:pt x="1927" y="649"/>
                      <a:pt x="1927" y="1113"/>
                    </a:cubicBezTo>
                    <a:cubicBezTo>
                      <a:pt x="1927" y="1577"/>
                      <a:pt x="1556" y="1947"/>
                      <a:pt x="1092" y="1947"/>
                    </a:cubicBezTo>
                    <a:cubicBezTo>
                      <a:pt x="629" y="1947"/>
                      <a:pt x="258" y="1577"/>
                      <a:pt x="258" y="1113"/>
                    </a:cubicBezTo>
                    <a:cubicBezTo>
                      <a:pt x="258" y="649"/>
                      <a:pt x="629" y="278"/>
                      <a:pt x="1092" y="278"/>
                    </a:cubicBezTo>
                    <a:close/>
                    <a:moveTo>
                      <a:pt x="1092" y="0"/>
                    </a:moveTo>
                    <a:cubicBezTo>
                      <a:pt x="484" y="0"/>
                      <a:pt x="0" y="495"/>
                      <a:pt x="0" y="1103"/>
                    </a:cubicBezTo>
                    <a:cubicBezTo>
                      <a:pt x="0" y="1700"/>
                      <a:pt x="484" y="2195"/>
                      <a:pt x="1092" y="2195"/>
                    </a:cubicBezTo>
                    <a:cubicBezTo>
                      <a:pt x="1700" y="2195"/>
                      <a:pt x="2185" y="1700"/>
                      <a:pt x="2185" y="1103"/>
                    </a:cubicBezTo>
                    <a:cubicBezTo>
                      <a:pt x="2185" y="495"/>
                      <a:pt x="1700" y="0"/>
                      <a:pt x="10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67" name="Google Shape;1767;p49"/>
              <p:cNvSpPr/>
              <p:nvPr/>
            </p:nvSpPr>
            <p:spPr>
              <a:xfrm>
                <a:off x="1988750" y="2490925"/>
                <a:ext cx="54900" cy="54625"/>
              </a:xfrm>
              <a:custGeom>
                <a:avLst/>
                <a:gdLst/>
                <a:ahLst/>
                <a:cxnLst/>
                <a:rect l="l" t="t" r="r" b="b"/>
                <a:pathLst>
                  <a:path w="2196" h="2185" extrusionOk="0">
                    <a:moveTo>
                      <a:pt x="1103" y="268"/>
                    </a:moveTo>
                    <a:cubicBezTo>
                      <a:pt x="1557" y="268"/>
                      <a:pt x="1938" y="639"/>
                      <a:pt x="1938" y="1103"/>
                    </a:cubicBezTo>
                    <a:cubicBezTo>
                      <a:pt x="1938" y="1567"/>
                      <a:pt x="1567" y="1938"/>
                      <a:pt x="1103" y="1938"/>
                    </a:cubicBezTo>
                    <a:cubicBezTo>
                      <a:pt x="640" y="1938"/>
                      <a:pt x="258" y="1567"/>
                      <a:pt x="258" y="1103"/>
                    </a:cubicBezTo>
                    <a:cubicBezTo>
                      <a:pt x="258" y="639"/>
                      <a:pt x="640" y="268"/>
                      <a:pt x="1103" y="268"/>
                    </a:cubicBezTo>
                    <a:close/>
                    <a:moveTo>
                      <a:pt x="1103" y="0"/>
                    </a:moveTo>
                    <a:cubicBezTo>
                      <a:pt x="495" y="0"/>
                      <a:pt x="1" y="485"/>
                      <a:pt x="1" y="1093"/>
                    </a:cubicBezTo>
                    <a:cubicBezTo>
                      <a:pt x="1" y="1701"/>
                      <a:pt x="495" y="2185"/>
                      <a:pt x="1103" y="2185"/>
                    </a:cubicBezTo>
                    <a:cubicBezTo>
                      <a:pt x="1701" y="2185"/>
                      <a:pt x="2196" y="1701"/>
                      <a:pt x="2196" y="1093"/>
                    </a:cubicBezTo>
                    <a:cubicBezTo>
                      <a:pt x="2196" y="485"/>
                      <a:pt x="1701" y="0"/>
                      <a:pt x="11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68" name="Google Shape;1768;p49"/>
              <p:cNvSpPr/>
              <p:nvPr/>
            </p:nvSpPr>
            <p:spPr>
              <a:xfrm>
                <a:off x="1010900" y="2645475"/>
                <a:ext cx="54900" cy="54650"/>
              </a:xfrm>
              <a:custGeom>
                <a:avLst/>
                <a:gdLst/>
                <a:ahLst/>
                <a:cxnLst/>
                <a:rect l="l" t="t" r="r" b="b"/>
                <a:pathLst>
                  <a:path w="2196" h="2186" extrusionOk="0">
                    <a:moveTo>
                      <a:pt x="1093" y="269"/>
                    </a:moveTo>
                    <a:cubicBezTo>
                      <a:pt x="1557" y="269"/>
                      <a:pt x="1938" y="640"/>
                      <a:pt x="1938" y="1103"/>
                    </a:cubicBezTo>
                    <a:cubicBezTo>
                      <a:pt x="1938" y="1567"/>
                      <a:pt x="1557" y="1938"/>
                      <a:pt x="1093" y="1938"/>
                    </a:cubicBezTo>
                    <a:cubicBezTo>
                      <a:pt x="629" y="1938"/>
                      <a:pt x="259" y="1567"/>
                      <a:pt x="259" y="1103"/>
                    </a:cubicBezTo>
                    <a:cubicBezTo>
                      <a:pt x="259" y="640"/>
                      <a:pt x="629" y="269"/>
                      <a:pt x="1093" y="269"/>
                    </a:cubicBezTo>
                    <a:close/>
                    <a:moveTo>
                      <a:pt x="1093" y="1"/>
                    </a:moveTo>
                    <a:cubicBezTo>
                      <a:pt x="496" y="1"/>
                      <a:pt x="1" y="485"/>
                      <a:pt x="1" y="1093"/>
                    </a:cubicBezTo>
                    <a:cubicBezTo>
                      <a:pt x="1" y="1701"/>
                      <a:pt x="496" y="2185"/>
                      <a:pt x="1093" y="2185"/>
                    </a:cubicBezTo>
                    <a:cubicBezTo>
                      <a:pt x="1701" y="2185"/>
                      <a:pt x="2196" y="1701"/>
                      <a:pt x="2196" y="1093"/>
                    </a:cubicBezTo>
                    <a:cubicBezTo>
                      <a:pt x="2196" y="485"/>
                      <a:pt x="1701" y="1"/>
                      <a:pt x="10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69" name="Google Shape;1769;p49"/>
              <p:cNvSpPr/>
              <p:nvPr/>
            </p:nvSpPr>
            <p:spPr>
              <a:xfrm>
                <a:off x="1668050" y="2686950"/>
                <a:ext cx="54900" cy="54650"/>
              </a:xfrm>
              <a:custGeom>
                <a:avLst/>
                <a:gdLst/>
                <a:ahLst/>
                <a:cxnLst/>
                <a:rect l="l" t="t" r="r" b="b"/>
                <a:pathLst>
                  <a:path w="2196" h="2186" extrusionOk="0">
                    <a:moveTo>
                      <a:pt x="1103" y="269"/>
                    </a:moveTo>
                    <a:cubicBezTo>
                      <a:pt x="1567" y="269"/>
                      <a:pt x="1938" y="640"/>
                      <a:pt x="1938" y="1103"/>
                    </a:cubicBezTo>
                    <a:cubicBezTo>
                      <a:pt x="1938" y="1567"/>
                      <a:pt x="1567" y="1948"/>
                      <a:pt x="1103" y="1948"/>
                    </a:cubicBezTo>
                    <a:cubicBezTo>
                      <a:pt x="639" y="1948"/>
                      <a:pt x="258" y="1567"/>
                      <a:pt x="258" y="1103"/>
                    </a:cubicBezTo>
                    <a:cubicBezTo>
                      <a:pt x="258" y="640"/>
                      <a:pt x="639" y="269"/>
                      <a:pt x="1103" y="269"/>
                    </a:cubicBezTo>
                    <a:close/>
                    <a:moveTo>
                      <a:pt x="1103" y="1"/>
                    </a:moveTo>
                    <a:cubicBezTo>
                      <a:pt x="495" y="1"/>
                      <a:pt x="0" y="485"/>
                      <a:pt x="0" y="1093"/>
                    </a:cubicBezTo>
                    <a:cubicBezTo>
                      <a:pt x="0" y="1701"/>
                      <a:pt x="495" y="2185"/>
                      <a:pt x="1103" y="2185"/>
                    </a:cubicBezTo>
                    <a:cubicBezTo>
                      <a:pt x="1701" y="2185"/>
                      <a:pt x="2195" y="1701"/>
                      <a:pt x="2195" y="1093"/>
                    </a:cubicBezTo>
                    <a:cubicBezTo>
                      <a:pt x="2195" y="485"/>
                      <a:pt x="1701" y="1"/>
                      <a:pt x="11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70" name="Google Shape;1770;p49"/>
              <p:cNvSpPr/>
              <p:nvPr/>
            </p:nvSpPr>
            <p:spPr>
              <a:xfrm>
                <a:off x="1688400" y="2555575"/>
                <a:ext cx="54900" cy="54650"/>
              </a:xfrm>
              <a:custGeom>
                <a:avLst/>
                <a:gdLst/>
                <a:ahLst/>
                <a:cxnLst/>
                <a:rect l="l" t="t" r="r" b="b"/>
                <a:pathLst>
                  <a:path w="2196" h="2186" extrusionOk="0">
                    <a:moveTo>
                      <a:pt x="1093" y="269"/>
                    </a:moveTo>
                    <a:cubicBezTo>
                      <a:pt x="1556" y="269"/>
                      <a:pt x="1938" y="640"/>
                      <a:pt x="1938" y="1103"/>
                    </a:cubicBezTo>
                    <a:cubicBezTo>
                      <a:pt x="1938" y="1567"/>
                      <a:pt x="1556" y="1948"/>
                      <a:pt x="1093" y="1948"/>
                    </a:cubicBezTo>
                    <a:cubicBezTo>
                      <a:pt x="629" y="1948"/>
                      <a:pt x="258" y="1567"/>
                      <a:pt x="258" y="1103"/>
                    </a:cubicBezTo>
                    <a:cubicBezTo>
                      <a:pt x="258" y="640"/>
                      <a:pt x="629" y="269"/>
                      <a:pt x="1093" y="269"/>
                    </a:cubicBezTo>
                    <a:close/>
                    <a:moveTo>
                      <a:pt x="1093" y="1"/>
                    </a:moveTo>
                    <a:cubicBezTo>
                      <a:pt x="495" y="1"/>
                      <a:pt x="0" y="485"/>
                      <a:pt x="0" y="1093"/>
                    </a:cubicBezTo>
                    <a:cubicBezTo>
                      <a:pt x="0" y="1701"/>
                      <a:pt x="495" y="2185"/>
                      <a:pt x="1093" y="2185"/>
                    </a:cubicBezTo>
                    <a:cubicBezTo>
                      <a:pt x="1701" y="2185"/>
                      <a:pt x="2195" y="1701"/>
                      <a:pt x="2195" y="1093"/>
                    </a:cubicBezTo>
                    <a:cubicBezTo>
                      <a:pt x="2195" y="485"/>
                      <a:pt x="1701" y="1"/>
                      <a:pt x="10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71" name="Google Shape;1771;p49"/>
              <p:cNvSpPr/>
              <p:nvPr/>
            </p:nvSpPr>
            <p:spPr>
              <a:xfrm>
                <a:off x="1607250" y="2711175"/>
                <a:ext cx="187550" cy="228250"/>
              </a:xfrm>
              <a:custGeom>
                <a:avLst/>
                <a:gdLst/>
                <a:ahLst/>
                <a:cxnLst/>
                <a:rect l="l" t="t" r="r" b="b"/>
                <a:pathLst>
                  <a:path w="7502" h="9130" extrusionOk="0">
                    <a:moveTo>
                      <a:pt x="4370" y="0"/>
                    </a:moveTo>
                    <a:lnTo>
                      <a:pt x="4370" y="258"/>
                    </a:lnTo>
                    <a:lnTo>
                      <a:pt x="7244" y="258"/>
                    </a:lnTo>
                    <a:lnTo>
                      <a:pt x="7244" y="8872"/>
                    </a:lnTo>
                    <a:lnTo>
                      <a:pt x="1" y="8872"/>
                    </a:lnTo>
                    <a:lnTo>
                      <a:pt x="1" y="9130"/>
                    </a:lnTo>
                    <a:lnTo>
                      <a:pt x="7502" y="9130"/>
                    </a:lnTo>
                    <a:lnTo>
                      <a:pt x="750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72" name="Google Shape;1772;p49"/>
              <p:cNvSpPr/>
              <p:nvPr/>
            </p:nvSpPr>
            <p:spPr>
              <a:xfrm>
                <a:off x="1738125" y="2578000"/>
                <a:ext cx="134225" cy="361425"/>
              </a:xfrm>
              <a:custGeom>
                <a:avLst/>
                <a:gdLst/>
                <a:ahLst/>
                <a:cxnLst/>
                <a:rect l="l" t="t" r="r" b="b"/>
                <a:pathLst>
                  <a:path w="5369" h="14457" extrusionOk="0">
                    <a:moveTo>
                      <a:pt x="0" y="0"/>
                    </a:moveTo>
                    <a:lnTo>
                      <a:pt x="0" y="258"/>
                    </a:lnTo>
                    <a:lnTo>
                      <a:pt x="5111" y="258"/>
                    </a:lnTo>
                    <a:lnTo>
                      <a:pt x="5111" y="14199"/>
                    </a:lnTo>
                    <a:lnTo>
                      <a:pt x="2133" y="14199"/>
                    </a:lnTo>
                    <a:lnTo>
                      <a:pt x="2133" y="14457"/>
                    </a:lnTo>
                    <a:lnTo>
                      <a:pt x="5368" y="14457"/>
                    </a:lnTo>
                    <a:lnTo>
                      <a:pt x="53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73" name="Google Shape;1773;p49"/>
              <p:cNvSpPr/>
              <p:nvPr/>
            </p:nvSpPr>
            <p:spPr>
              <a:xfrm>
                <a:off x="957075" y="2324525"/>
                <a:ext cx="6475" cy="539175"/>
              </a:xfrm>
              <a:custGeom>
                <a:avLst/>
                <a:gdLst/>
                <a:ahLst/>
                <a:cxnLst/>
                <a:rect l="l" t="t" r="r" b="b"/>
                <a:pathLst>
                  <a:path w="259" h="21567" extrusionOk="0">
                    <a:moveTo>
                      <a:pt x="0" y="0"/>
                    </a:moveTo>
                    <a:lnTo>
                      <a:pt x="0" y="21566"/>
                    </a:lnTo>
                    <a:lnTo>
                      <a:pt x="258" y="21566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74" name="Google Shape;1774;p49"/>
              <p:cNvSpPr/>
              <p:nvPr/>
            </p:nvSpPr>
            <p:spPr>
              <a:xfrm>
                <a:off x="865625" y="2490400"/>
                <a:ext cx="41750" cy="248100"/>
              </a:xfrm>
              <a:custGeom>
                <a:avLst/>
                <a:gdLst/>
                <a:ahLst/>
                <a:cxnLst/>
                <a:rect l="l" t="t" r="r" b="b"/>
                <a:pathLst>
                  <a:path w="1670" h="9924" extrusionOk="0">
                    <a:moveTo>
                      <a:pt x="1412" y="1"/>
                    </a:moveTo>
                    <a:lnTo>
                      <a:pt x="1412" y="3113"/>
                    </a:lnTo>
                    <a:lnTo>
                      <a:pt x="0" y="3865"/>
                    </a:lnTo>
                    <a:lnTo>
                      <a:pt x="0" y="9924"/>
                    </a:lnTo>
                    <a:lnTo>
                      <a:pt x="258" y="9924"/>
                    </a:lnTo>
                    <a:lnTo>
                      <a:pt x="258" y="4019"/>
                    </a:lnTo>
                    <a:lnTo>
                      <a:pt x="1670" y="3267"/>
                    </a:lnTo>
                    <a:lnTo>
                      <a:pt x="16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75" name="Google Shape;1775;p49"/>
              <p:cNvSpPr/>
              <p:nvPr/>
            </p:nvSpPr>
            <p:spPr>
              <a:xfrm>
                <a:off x="1556000" y="2904875"/>
                <a:ext cx="54875" cy="54900"/>
              </a:xfrm>
              <a:custGeom>
                <a:avLst/>
                <a:gdLst/>
                <a:ahLst/>
                <a:cxnLst/>
                <a:rect l="l" t="t" r="r" b="b"/>
                <a:pathLst>
                  <a:path w="2195" h="2196" extrusionOk="0">
                    <a:moveTo>
                      <a:pt x="1103" y="269"/>
                    </a:moveTo>
                    <a:cubicBezTo>
                      <a:pt x="1546" y="269"/>
                      <a:pt x="1927" y="650"/>
                      <a:pt x="1937" y="1114"/>
                    </a:cubicBezTo>
                    <a:cubicBezTo>
                      <a:pt x="1937" y="1577"/>
                      <a:pt x="1566" y="1948"/>
                      <a:pt x="1103" y="1948"/>
                    </a:cubicBezTo>
                    <a:cubicBezTo>
                      <a:pt x="639" y="1948"/>
                      <a:pt x="258" y="1577"/>
                      <a:pt x="258" y="1114"/>
                    </a:cubicBezTo>
                    <a:cubicBezTo>
                      <a:pt x="258" y="650"/>
                      <a:pt x="639" y="269"/>
                      <a:pt x="1103" y="269"/>
                    </a:cubicBezTo>
                    <a:close/>
                    <a:moveTo>
                      <a:pt x="1103" y="1"/>
                    </a:moveTo>
                    <a:cubicBezTo>
                      <a:pt x="495" y="1"/>
                      <a:pt x="0" y="496"/>
                      <a:pt x="0" y="1093"/>
                    </a:cubicBezTo>
                    <a:cubicBezTo>
                      <a:pt x="0" y="1701"/>
                      <a:pt x="495" y="2196"/>
                      <a:pt x="1103" y="2196"/>
                    </a:cubicBezTo>
                    <a:cubicBezTo>
                      <a:pt x="1690" y="2196"/>
                      <a:pt x="2185" y="1701"/>
                      <a:pt x="2195" y="1093"/>
                    </a:cubicBezTo>
                    <a:cubicBezTo>
                      <a:pt x="2195" y="496"/>
                      <a:pt x="1700" y="1"/>
                      <a:pt x="11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76" name="Google Shape;1776;p49"/>
              <p:cNvSpPr/>
              <p:nvPr/>
            </p:nvSpPr>
            <p:spPr>
              <a:xfrm>
                <a:off x="1277275" y="2954850"/>
                <a:ext cx="309400" cy="209200"/>
              </a:xfrm>
              <a:custGeom>
                <a:avLst/>
                <a:gdLst/>
                <a:ahLst/>
                <a:cxnLst/>
                <a:rect l="l" t="t" r="r" b="b"/>
                <a:pathLst>
                  <a:path w="12376" h="8368" extrusionOk="0">
                    <a:moveTo>
                      <a:pt x="12118" y="1"/>
                    </a:moveTo>
                    <a:lnTo>
                      <a:pt x="12118" y="5452"/>
                    </a:lnTo>
                    <a:lnTo>
                      <a:pt x="0" y="5452"/>
                    </a:lnTo>
                    <a:lnTo>
                      <a:pt x="0" y="8368"/>
                    </a:lnTo>
                    <a:lnTo>
                      <a:pt x="258" y="8368"/>
                    </a:lnTo>
                    <a:lnTo>
                      <a:pt x="258" y="5709"/>
                    </a:lnTo>
                    <a:lnTo>
                      <a:pt x="12375" y="5709"/>
                    </a:lnTo>
                    <a:lnTo>
                      <a:pt x="123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77" name="Google Shape;1777;p49"/>
              <p:cNvSpPr/>
              <p:nvPr/>
            </p:nvSpPr>
            <p:spPr>
              <a:xfrm>
                <a:off x="1090250" y="2515400"/>
                <a:ext cx="901875" cy="204300"/>
              </a:xfrm>
              <a:custGeom>
                <a:avLst/>
                <a:gdLst/>
                <a:ahLst/>
                <a:cxnLst/>
                <a:rect l="l" t="t" r="r" b="b"/>
                <a:pathLst>
                  <a:path w="36075" h="8172" extrusionOk="0">
                    <a:moveTo>
                      <a:pt x="36075" y="0"/>
                    </a:moveTo>
                    <a:lnTo>
                      <a:pt x="11335" y="258"/>
                    </a:lnTo>
                    <a:lnTo>
                      <a:pt x="1" y="3741"/>
                    </a:lnTo>
                    <a:lnTo>
                      <a:pt x="1" y="8171"/>
                    </a:lnTo>
                    <a:lnTo>
                      <a:pt x="258" y="8171"/>
                    </a:lnTo>
                    <a:lnTo>
                      <a:pt x="258" y="3936"/>
                    </a:lnTo>
                    <a:lnTo>
                      <a:pt x="11356" y="516"/>
                    </a:lnTo>
                    <a:lnTo>
                      <a:pt x="36075" y="258"/>
                    </a:lnTo>
                    <a:lnTo>
                      <a:pt x="3607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78" name="Google Shape;1778;p49"/>
              <p:cNvSpPr/>
              <p:nvPr/>
            </p:nvSpPr>
            <p:spPr>
              <a:xfrm>
                <a:off x="1134825" y="2324775"/>
                <a:ext cx="397750" cy="863225"/>
              </a:xfrm>
              <a:custGeom>
                <a:avLst/>
                <a:gdLst/>
                <a:ahLst/>
                <a:cxnLst/>
                <a:rect l="l" t="t" r="r" b="b"/>
                <a:pathLst>
                  <a:path w="15910" h="34529" extrusionOk="0">
                    <a:moveTo>
                      <a:pt x="15652" y="0"/>
                    </a:moveTo>
                    <a:lnTo>
                      <a:pt x="15652" y="18001"/>
                    </a:lnTo>
                    <a:lnTo>
                      <a:pt x="0" y="26193"/>
                    </a:lnTo>
                    <a:lnTo>
                      <a:pt x="0" y="34529"/>
                    </a:lnTo>
                    <a:lnTo>
                      <a:pt x="258" y="34529"/>
                    </a:lnTo>
                    <a:lnTo>
                      <a:pt x="258" y="26348"/>
                    </a:lnTo>
                    <a:lnTo>
                      <a:pt x="15910" y="18156"/>
                    </a:lnTo>
                    <a:lnTo>
                      <a:pt x="159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79" name="Google Shape;1779;p49"/>
              <p:cNvSpPr/>
              <p:nvPr/>
            </p:nvSpPr>
            <p:spPr>
              <a:xfrm>
                <a:off x="1035125" y="2414150"/>
                <a:ext cx="435375" cy="756100"/>
              </a:xfrm>
              <a:custGeom>
                <a:avLst/>
                <a:gdLst/>
                <a:ahLst/>
                <a:cxnLst/>
                <a:rect l="l" t="t" r="r" b="b"/>
                <a:pathLst>
                  <a:path w="17415" h="30244" extrusionOk="0">
                    <a:moveTo>
                      <a:pt x="8553" y="1"/>
                    </a:moveTo>
                    <a:lnTo>
                      <a:pt x="1" y="2783"/>
                    </a:lnTo>
                    <a:lnTo>
                      <a:pt x="1" y="9563"/>
                    </a:lnTo>
                    <a:lnTo>
                      <a:pt x="258" y="9563"/>
                    </a:lnTo>
                    <a:lnTo>
                      <a:pt x="258" y="2968"/>
                    </a:lnTo>
                    <a:lnTo>
                      <a:pt x="8573" y="258"/>
                    </a:lnTo>
                    <a:lnTo>
                      <a:pt x="17157" y="258"/>
                    </a:lnTo>
                    <a:lnTo>
                      <a:pt x="17157" y="14426"/>
                    </a:lnTo>
                    <a:lnTo>
                      <a:pt x="1505" y="22618"/>
                    </a:lnTo>
                    <a:lnTo>
                      <a:pt x="1505" y="30243"/>
                    </a:lnTo>
                    <a:lnTo>
                      <a:pt x="1762" y="30243"/>
                    </a:lnTo>
                    <a:lnTo>
                      <a:pt x="1762" y="22773"/>
                    </a:lnTo>
                    <a:lnTo>
                      <a:pt x="17414" y="14581"/>
                    </a:lnTo>
                    <a:lnTo>
                      <a:pt x="1741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80" name="Google Shape;1780;p49"/>
              <p:cNvSpPr/>
              <p:nvPr/>
            </p:nvSpPr>
            <p:spPr>
              <a:xfrm>
                <a:off x="1197425" y="2324775"/>
                <a:ext cx="397750" cy="916550"/>
              </a:xfrm>
              <a:custGeom>
                <a:avLst/>
                <a:gdLst/>
                <a:ahLst/>
                <a:cxnLst/>
                <a:rect l="l" t="t" r="r" b="b"/>
                <a:pathLst>
                  <a:path w="15910" h="36662" extrusionOk="0">
                    <a:moveTo>
                      <a:pt x="15652" y="0"/>
                    </a:moveTo>
                    <a:lnTo>
                      <a:pt x="15652" y="18001"/>
                    </a:lnTo>
                    <a:lnTo>
                      <a:pt x="0" y="26193"/>
                    </a:lnTo>
                    <a:lnTo>
                      <a:pt x="0" y="36662"/>
                    </a:lnTo>
                    <a:lnTo>
                      <a:pt x="258" y="36662"/>
                    </a:lnTo>
                    <a:lnTo>
                      <a:pt x="258" y="26348"/>
                    </a:lnTo>
                    <a:lnTo>
                      <a:pt x="15909" y="18156"/>
                    </a:lnTo>
                    <a:lnTo>
                      <a:pt x="1590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81" name="Google Shape;1781;p49"/>
              <p:cNvSpPr/>
              <p:nvPr/>
            </p:nvSpPr>
            <p:spPr>
              <a:xfrm>
                <a:off x="1301475" y="2994525"/>
                <a:ext cx="6475" cy="99725"/>
              </a:xfrm>
              <a:custGeom>
                <a:avLst/>
                <a:gdLst/>
                <a:ahLst/>
                <a:cxnLst/>
                <a:rect l="l" t="t" r="r" b="b"/>
                <a:pathLst>
                  <a:path w="259" h="3989" extrusionOk="0">
                    <a:moveTo>
                      <a:pt x="1" y="1"/>
                    </a:moveTo>
                    <a:lnTo>
                      <a:pt x="1" y="3988"/>
                    </a:lnTo>
                    <a:lnTo>
                      <a:pt x="258" y="3988"/>
                    </a:lnTo>
                    <a:lnTo>
                      <a:pt x="2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82" name="Google Shape;1782;p49"/>
              <p:cNvSpPr/>
              <p:nvPr/>
            </p:nvSpPr>
            <p:spPr>
              <a:xfrm>
                <a:off x="1473300" y="2994525"/>
                <a:ext cx="6475" cy="99725"/>
              </a:xfrm>
              <a:custGeom>
                <a:avLst/>
                <a:gdLst/>
                <a:ahLst/>
                <a:cxnLst/>
                <a:rect l="l" t="t" r="r" b="b"/>
                <a:pathLst>
                  <a:path w="259" h="3989" extrusionOk="0">
                    <a:moveTo>
                      <a:pt x="1" y="1"/>
                    </a:moveTo>
                    <a:lnTo>
                      <a:pt x="1" y="3988"/>
                    </a:lnTo>
                    <a:lnTo>
                      <a:pt x="258" y="3988"/>
                    </a:lnTo>
                    <a:lnTo>
                      <a:pt x="2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83" name="Google Shape;1783;p49"/>
              <p:cNvSpPr/>
              <p:nvPr/>
            </p:nvSpPr>
            <p:spPr>
              <a:xfrm>
                <a:off x="1385975" y="2991700"/>
                <a:ext cx="6475" cy="99975"/>
              </a:xfrm>
              <a:custGeom>
                <a:avLst/>
                <a:gdLst/>
                <a:ahLst/>
                <a:cxnLst/>
                <a:rect l="l" t="t" r="r" b="b"/>
                <a:pathLst>
                  <a:path w="259" h="3999" extrusionOk="0">
                    <a:moveTo>
                      <a:pt x="1" y="0"/>
                    </a:moveTo>
                    <a:lnTo>
                      <a:pt x="1" y="3998"/>
                    </a:lnTo>
                    <a:lnTo>
                      <a:pt x="258" y="3998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84" name="Google Shape;1784;p49"/>
              <p:cNvSpPr/>
              <p:nvPr/>
            </p:nvSpPr>
            <p:spPr>
              <a:xfrm>
                <a:off x="1220850" y="2571050"/>
                <a:ext cx="112850" cy="79875"/>
              </a:xfrm>
              <a:custGeom>
                <a:avLst/>
                <a:gdLst/>
                <a:ahLst/>
                <a:cxnLst/>
                <a:rect l="l" t="t" r="r" b="b"/>
                <a:pathLst>
                  <a:path w="4514" h="3195" extrusionOk="0">
                    <a:moveTo>
                      <a:pt x="1" y="0"/>
                    </a:moveTo>
                    <a:lnTo>
                      <a:pt x="1" y="3194"/>
                    </a:lnTo>
                    <a:lnTo>
                      <a:pt x="4514" y="3194"/>
                    </a:lnTo>
                    <a:lnTo>
                      <a:pt x="4514" y="2937"/>
                    </a:lnTo>
                    <a:lnTo>
                      <a:pt x="258" y="2937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85" name="Google Shape;1785;p49"/>
              <p:cNvSpPr/>
              <p:nvPr/>
            </p:nvSpPr>
            <p:spPr>
              <a:xfrm>
                <a:off x="1372325" y="2693150"/>
                <a:ext cx="6475" cy="128050"/>
              </a:xfrm>
              <a:custGeom>
                <a:avLst/>
                <a:gdLst/>
                <a:ahLst/>
                <a:cxnLst/>
                <a:rect l="l" t="t" r="r" b="b"/>
                <a:pathLst>
                  <a:path w="259" h="5122" extrusionOk="0">
                    <a:moveTo>
                      <a:pt x="0" y="0"/>
                    </a:moveTo>
                    <a:lnTo>
                      <a:pt x="0" y="5121"/>
                    </a:lnTo>
                    <a:lnTo>
                      <a:pt x="258" y="5121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86" name="Google Shape;1786;p49"/>
              <p:cNvSpPr/>
              <p:nvPr/>
            </p:nvSpPr>
            <p:spPr>
              <a:xfrm>
                <a:off x="1368725" y="2459750"/>
                <a:ext cx="6450" cy="137325"/>
              </a:xfrm>
              <a:custGeom>
                <a:avLst/>
                <a:gdLst/>
                <a:ahLst/>
                <a:cxnLst/>
                <a:rect l="l" t="t" r="r" b="b"/>
                <a:pathLst>
                  <a:path w="258" h="5493" extrusionOk="0">
                    <a:moveTo>
                      <a:pt x="0" y="1"/>
                    </a:moveTo>
                    <a:lnTo>
                      <a:pt x="0" y="5493"/>
                    </a:lnTo>
                    <a:lnTo>
                      <a:pt x="258" y="5493"/>
                    </a:lnTo>
                    <a:lnTo>
                      <a:pt x="2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87" name="Google Shape;1787;p49"/>
              <p:cNvSpPr/>
              <p:nvPr/>
            </p:nvSpPr>
            <p:spPr>
              <a:xfrm>
                <a:off x="1114200" y="2190825"/>
                <a:ext cx="45125" cy="202500"/>
              </a:xfrm>
              <a:custGeom>
                <a:avLst/>
                <a:gdLst/>
                <a:ahLst/>
                <a:cxnLst/>
                <a:rect l="l" t="t" r="r" b="b"/>
                <a:pathLst>
                  <a:path w="1805" h="8100" extrusionOk="0">
                    <a:moveTo>
                      <a:pt x="1546" y="0"/>
                    </a:moveTo>
                    <a:lnTo>
                      <a:pt x="1546" y="1701"/>
                    </a:lnTo>
                    <a:lnTo>
                      <a:pt x="1" y="5286"/>
                    </a:lnTo>
                    <a:lnTo>
                      <a:pt x="1" y="8099"/>
                    </a:lnTo>
                    <a:lnTo>
                      <a:pt x="258" y="8099"/>
                    </a:lnTo>
                    <a:lnTo>
                      <a:pt x="258" y="5338"/>
                    </a:lnTo>
                    <a:lnTo>
                      <a:pt x="1804" y="1742"/>
                    </a:lnTo>
                    <a:lnTo>
                      <a:pt x="180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88" name="Google Shape;1788;p49"/>
              <p:cNvSpPr/>
              <p:nvPr/>
            </p:nvSpPr>
            <p:spPr>
              <a:xfrm>
                <a:off x="1169075" y="2190825"/>
                <a:ext cx="45100" cy="202500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8100" extrusionOk="0">
                    <a:moveTo>
                      <a:pt x="1546" y="0"/>
                    </a:moveTo>
                    <a:lnTo>
                      <a:pt x="1546" y="1701"/>
                    </a:lnTo>
                    <a:lnTo>
                      <a:pt x="1" y="5286"/>
                    </a:lnTo>
                    <a:lnTo>
                      <a:pt x="1" y="8099"/>
                    </a:lnTo>
                    <a:lnTo>
                      <a:pt x="258" y="8099"/>
                    </a:lnTo>
                    <a:lnTo>
                      <a:pt x="258" y="5338"/>
                    </a:lnTo>
                    <a:lnTo>
                      <a:pt x="1804" y="1742"/>
                    </a:lnTo>
                    <a:lnTo>
                      <a:pt x="180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89" name="Google Shape;1789;p49"/>
              <p:cNvSpPr/>
              <p:nvPr/>
            </p:nvSpPr>
            <p:spPr>
              <a:xfrm>
                <a:off x="1224200" y="2190825"/>
                <a:ext cx="45100" cy="202500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8100" extrusionOk="0">
                    <a:moveTo>
                      <a:pt x="1546" y="0"/>
                    </a:moveTo>
                    <a:lnTo>
                      <a:pt x="1546" y="1701"/>
                    </a:lnTo>
                    <a:lnTo>
                      <a:pt x="1" y="5286"/>
                    </a:lnTo>
                    <a:lnTo>
                      <a:pt x="1" y="8099"/>
                    </a:lnTo>
                    <a:lnTo>
                      <a:pt x="258" y="8099"/>
                    </a:lnTo>
                    <a:lnTo>
                      <a:pt x="258" y="5338"/>
                    </a:lnTo>
                    <a:lnTo>
                      <a:pt x="1804" y="1742"/>
                    </a:lnTo>
                    <a:lnTo>
                      <a:pt x="180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90" name="Google Shape;1790;p49"/>
              <p:cNvSpPr/>
              <p:nvPr/>
            </p:nvSpPr>
            <p:spPr>
              <a:xfrm>
                <a:off x="1278825" y="2190825"/>
                <a:ext cx="45100" cy="230825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9233" extrusionOk="0">
                    <a:moveTo>
                      <a:pt x="1546" y="0"/>
                    </a:moveTo>
                    <a:lnTo>
                      <a:pt x="1546" y="1938"/>
                    </a:lnTo>
                    <a:lnTo>
                      <a:pt x="0" y="6038"/>
                    </a:lnTo>
                    <a:lnTo>
                      <a:pt x="0" y="9233"/>
                    </a:lnTo>
                    <a:lnTo>
                      <a:pt x="258" y="9233"/>
                    </a:lnTo>
                    <a:lnTo>
                      <a:pt x="258" y="6090"/>
                    </a:lnTo>
                    <a:lnTo>
                      <a:pt x="1803" y="1979"/>
                    </a:lnTo>
                    <a:lnTo>
                      <a:pt x="180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91" name="Google Shape;1791;p49"/>
              <p:cNvSpPr/>
              <p:nvPr/>
            </p:nvSpPr>
            <p:spPr>
              <a:xfrm>
                <a:off x="1333675" y="2190825"/>
                <a:ext cx="45125" cy="230825"/>
              </a:xfrm>
              <a:custGeom>
                <a:avLst/>
                <a:gdLst/>
                <a:ahLst/>
                <a:cxnLst/>
                <a:rect l="l" t="t" r="r" b="b"/>
                <a:pathLst>
                  <a:path w="1805" h="9233" extrusionOk="0">
                    <a:moveTo>
                      <a:pt x="1546" y="0"/>
                    </a:moveTo>
                    <a:lnTo>
                      <a:pt x="1546" y="1938"/>
                    </a:lnTo>
                    <a:lnTo>
                      <a:pt x="1" y="6038"/>
                    </a:lnTo>
                    <a:lnTo>
                      <a:pt x="1" y="9233"/>
                    </a:lnTo>
                    <a:lnTo>
                      <a:pt x="258" y="9233"/>
                    </a:lnTo>
                    <a:lnTo>
                      <a:pt x="258" y="6090"/>
                    </a:lnTo>
                    <a:lnTo>
                      <a:pt x="1804" y="1979"/>
                    </a:lnTo>
                    <a:lnTo>
                      <a:pt x="180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92" name="Google Shape;1792;p49"/>
              <p:cNvSpPr/>
              <p:nvPr/>
            </p:nvSpPr>
            <p:spPr>
              <a:xfrm>
                <a:off x="1388300" y="2190825"/>
                <a:ext cx="45100" cy="230825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9233" extrusionOk="0">
                    <a:moveTo>
                      <a:pt x="1546" y="0"/>
                    </a:moveTo>
                    <a:lnTo>
                      <a:pt x="1546" y="1938"/>
                    </a:lnTo>
                    <a:lnTo>
                      <a:pt x="0" y="6038"/>
                    </a:lnTo>
                    <a:lnTo>
                      <a:pt x="0" y="9233"/>
                    </a:lnTo>
                    <a:lnTo>
                      <a:pt x="258" y="9233"/>
                    </a:lnTo>
                    <a:lnTo>
                      <a:pt x="258" y="6090"/>
                    </a:lnTo>
                    <a:lnTo>
                      <a:pt x="1803" y="1979"/>
                    </a:lnTo>
                    <a:lnTo>
                      <a:pt x="180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93" name="Google Shape;1793;p49"/>
              <p:cNvSpPr/>
              <p:nvPr/>
            </p:nvSpPr>
            <p:spPr>
              <a:xfrm>
                <a:off x="861000" y="2764750"/>
                <a:ext cx="387175" cy="399300"/>
              </a:xfrm>
              <a:custGeom>
                <a:avLst/>
                <a:gdLst/>
                <a:ahLst/>
                <a:cxnLst/>
                <a:rect l="l" t="t" r="r" b="b"/>
                <a:pathLst>
                  <a:path w="15487" h="15972" extrusionOk="0">
                    <a:moveTo>
                      <a:pt x="7295" y="1"/>
                    </a:moveTo>
                    <a:lnTo>
                      <a:pt x="7295" y="258"/>
                    </a:lnTo>
                    <a:lnTo>
                      <a:pt x="15229" y="258"/>
                    </a:lnTo>
                    <a:lnTo>
                      <a:pt x="15229" y="3318"/>
                    </a:lnTo>
                    <a:lnTo>
                      <a:pt x="7831" y="7203"/>
                    </a:lnTo>
                    <a:lnTo>
                      <a:pt x="2638" y="7203"/>
                    </a:lnTo>
                    <a:lnTo>
                      <a:pt x="2638" y="9120"/>
                    </a:lnTo>
                    <a:lnTo>
                      <a:pt x="0" y="10511"/>
                    </a:lnTo>
                    <a:lnTo>
                      <a:pt x="0" y="12293"/>
                    </a:lnTo>
                    <a:lnTo>
                      <a:pt x="1494" y="13159"/>
                    </a:lnTo>
                    <a:lnTo>
                      <a:pt x="1494" y="15972"/>
                    </a:lnTo>
                    <a:lnTo>
                      <a:pt x="1752" y="15972"/>
                    </a:lnTo>
                    <a:lnTo>
                      <a:pt x="1752" y="13014"/>
                    </a:lnTo>
                    <a:lnTo>
                      <a:pt x="258" y="12149"/>
                    </a:lnTo>
                    <a:lnTo>
                      <a:pt x="258" y="10665"/>
                    </a:lnTo>
                    <a:lnTo>
                      <a:pt x="2895" y="9274"/>
                    </a:lnTo>
                    <a:lnTo>
                      <a:pt x="2895" y="7461"/>
                    </a:lnTo>
                    <a:lnTo>
                      <a:pt x="7883" y="7461"/>
                    </a:lnTo>
                    <a:lnTo>
                      <a:pt x="15487" y="3473"/>
                    </a:lnTo>
                    <a:lnTo>
                      <a:pt x="1548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794" name="Google Shape;1794;p49"/>
              <p:cNvSpPr/>
              <p:nvPr/>
            </p:nvSpPr>
            <p:spPr>
              <a:xfrm>
                <a:off x="1157750" y="2590350"/>
                <a:ext cx="6450" cy="222600"/>
              </a:xfrm>
              <a:custGeom>
                <a:avLst/>
                <a:gdLst/>
                <a:ahLst/>
                <a:cxnLst/>
                <a:rect l="l" t="t" r="r" b="b"/>
                <a:pathLst>
                  <a:path w="258" h="8904" extrusionOk="0">
                    <a:moveTo>
                      <a:pt x="0" y="1"/>
                    </a:moveTo>
                    <a:lnTo>
                      <a:pt x="0" y="8903"/>
                    </a:lnTo>
                    <a:lnTo>
                      <a:pt x="258" y="8903"/>
                    </a:lnTo>
                    <a:lnTo>
                      <a:pt x="2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pic>
          <p:nvPicPr>
            <p:cNvPr id="1795" name="Google Shape;1795;p49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832400" y="278800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6" name="Google Shape;1796;p49"/>
            <p:cNvPicPr preferRelativeResize="0"/>
            <p:nvPr/>
          </p:nvPicPr>
          <p:blipFill>
            <a:blip r:embed="rId3">
              <a:alphaModFix amt="40000"/>
            </a:blip>
            <a:stretch>
              <a:fillRect/>
            </a:stretch>
          </p:blipFill>
          <p:spPr>
            <a:xfrm>
              <a:off x="1809900" y="2369650"/>
              <a:ext cx="1177350" cy="1177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8">
          <a:extLst>
            <a:ext uri="{FF2B5EF4-FFF2-40B4-BE49-F238E27FC236}">
              <a16:creationId xmlns:a16="http://schemas.microsoft.com/office/drawing/2014/main" id="{E300C38A-3F87-3865-6CBD-CEDEC570D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50">
            <a:extLst>
              <a:ext uri="{FF2B5EF4-FFF2-40B4-BE49-F238E27FC236}">
                <a16:creationId xmlns:a16="http://schemas.microsoft.com/office/drawing/2014/main" id="{0B45A141-F8A6-2499-04DC-BA57D5EAEF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1046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Ценность, ценностное предложение</a:t>
            </a:r>
            <a:endParaRPr dirty="0"/>
          </a:p>
        </p:txBody>
      </p:sp>
      <p:sp>
        <p:nvSpPr>
          <p:cNvPr id="1860" name="Google Shape;1860;p50">
            <a:extLst>
              <a:ext uri="{FF2B5EF4-FFF2-40B4-BE49-F238E27FC236}">
                <a16:creationId xmlns:a16="http://schemas.microsoft.com/office/drawing/2014/main" id="{C99E4739-446D-2B44-6D72-1A41CBEFC4C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6400" y="593969"/>
            <a:ext cx="8073292" cy="33059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>
              <a:buNone/>
            </a:pPr>
            <a:endParaRPr lang="ru-RU" b="1" dirty="0"/>
          </a:p>
          <a:p>
            <a:pPr marL="152400" indent="0">
              <a:buNone/>
            </a:pPr>
            <a:r>
              <a:rPr lang="ru-RU" b="1" dirty="0"/>
              <a:t>Мы, компания</a:t>
            </a:r>
            <a:r>
              <a:rPr lang="en-US" b="1" dirty="0"/>
              <a:t> </a:t>
            </a:r>
            <a:r>
              <a:rPr lang="ru-RU" b="1" dirty="0"/>
              <a:t>по проекту: Дефекты и основа компьютерного зрения,</a:t>
            </a:r>
            <a:br>
              <a:rPr lang="ru-RU" dirty="0"/>
            </a:br>
            <a:r>
              <a:rPr lang="ru-RU" b="1" dirty="0"/>
              <a:t>помогаем</a:t>
            </a:r>
            <a:r>
              <a:rPr lang="ru-RU" dirty="0"/>
              <a:t> малым и средним промышленным предприятиям</a:t>
            </a:r>
            <a:br>
              <a:rPr lang="ru-RU" dirty="0"/>
            </a:br>
            <a:r>
              <a:rPr lang="ru-RU" b="1" dirty="0"/>
              <a:t>в ситуации</a:t>
            </a:r>
            <a:r>
              <a:rPr lang="ru-RU" dirty="0"/>
              <a:t> ограниченного бюджета и отсутствия IT-специалистов</a:t>
            </a:r>
            <a:br>
              <a:rPr lang="ru-RU" dirty="0"/>
            </a:br>
            <a:r>
              <a:rPr lang="ru-RU" b="1" dirty="0"/>
              <a:t>решать проблему</a:t>
            </a:r>
            <a:r>
              <a:rPr lang="ru-RU" dirty="0"/>
              <a:t> высоких потерь от брака при визуальном контроле качества</a:t>
            </a:r>
            <a:br>
              <a:rPr lang="ru-RU" dirty="0"/>
            </a:br>
            <a:r>
              <a:rPr lang="ru-RU" b="1" dirty="0"/>
              <a:t>с помощью</a:t>
            </a:r>
            <a:r>
              <a:rPr lang="ru-RU" dirty="0"/>
              <a:t> адаптивной платформы на основе компьютерного зрения и машинного обучения</a:t>
            </a:r>
            <a:br>
              <a:rPr lang="ru-RU" dirty="0"/>
            </a:br>
            <a:r>
              <a:rPr lang="ru-RU" b="1" dirty="0"/>
              <a:t>и получать</a:t>
            </a:r>
            <a:r>
              <a:rPr lang="ru-RU" dirty="0"/>
              <a:t> снижение брака на 30-50% с окупаемостью менее 6 месяцев</a:t>
            </a:r>
          </a:p>
          <a:p>
            <a:pPr marL="152400" indent="0">
              <a:buNone/>
            </a:pPr>
            <a:br>
              <a:rPr lang="ru-RU" dirty="0"/>
            </a:br>
            <a:endParaRPr lang="ru-RU" dirty="0"/>
          </a:p>
          <a:p>
            <a:pPr marL="152400" indent="0">
              <a:buNone/>
            </a:pPr>
            <a:r>
              <a:rPr lang="ru-RU" b="1" dirty="0"/>
              <a:t>ДЕТАЛИЗАЦИЯ ЦЕННОСТИ:</a:t>
            </a:r>
            <a:endParaRPr lang="ru-RU" dirty="0"/>
          </a:p>
          <a:p>
            <a:pPr marL="152400" indent="0">
              <a:buNone/>
            </a:pPr>
            <a:r>
              <a:rPr lang="ru-RU" b="1" dirty="0"/>
              <a:t>ЭКОНОМИЧЕСКАЯ ЦЕННОСТЬ:</a:t>
            </a:r>
            <a:endParaRPr lang="ru-RU" dirty="0"/>
          </a:p>
          <a:p>
            <a:r>
              <a:rPr lang="ru-RU" dirty="0"/>
              <a:t>Снижение затрат на брак на 500+ тыс. рублей в год</a:t>
            </a:r>
          </a:p>
          <a:p>
            <a:r>
              <a:rPr lang="ru-RU" dirty="0"/>
              <a:t>Высвобождение 2-4 операторов для других задач</a:t>
            </a:r>
          </a:p>
          <a:p>
            <a:r>
              <a:rPr lang="ru-RU" dirty="0"/>
              <a:t>Стоимость решения в 5-10 раз ниже аналогов</a:t>
            </a:r>
          </a:p>
          <a:p>
            <a:pPr marL="152400" indent="0">
              <a:buNone/>
            </a:pPr>
            <a:r>
              <a:rPr lang="ru-RU" b="1" dirty="0"/>
              <a:t>ОПЕРАЦИОННАЯ ЦЕННОСТЬ:</a:t>
            </a:r>
            <a:endParaRPr lang="ru-RU" dirty="0"/>
          </a:p>
          <a:p>
            <a:r>
              <a:rPr lang="ru-RU" dirty="0"/>
              <a:t>Внедрение за 1-2 недели вместо нескольких месяцев</a:t>
            </a:r>
          </a:p>
          <a:p>
            <a:r>
              <a:rPr lang="ru-RU" dirty="0"/>
              <a:t>Возможность самостоятельной адаптации под новые продукты</a:t>
            </a:r>
          </a:p>
          <a:p>
            <a:r>
              <a:rPr lang="ru-RU" dirty="0"/>
              <a:t>Круглосуточная работа без потери эффективности</a:t>
            </a:r>
          </a:p>
          <a:p>
            <a:pPr marL="152400" indent="0">
              <a:buNone/>
            </a:pPr>
            <a:r>
              <a:rPr lang="ru-RU" b="1" dirty="0"/>
              <a:t>СТРАТЕГИЧЕСКАЯ ЦЕННОСТЬ:</a:t>
            </a:r>
            <a:endParaRPr lang="ru-RU" dirty="0"/>
          </a:p>
          <a:p>
            <a:r>
              <a:rPr lang="ru-RU" dirty="0"/>
              <a:t>Стабильное качество продукции</a:t>
            </a:r>
          </a:p>
          <a:p>
            <a:r>
              <a:rPr lang="ru-RU" dirty="0"/>
              <a:t>Увеличение клиентской лояльности</a:t>
            </a:r>
          </a:p>
          <a:p>
            <a:r>
              <a:rPr lang="ru-RU" dirty="0"/>
              <a:t>Конкурентное преимущество на рынке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8995" name="Google Shape;8995;p59"/>
          <p:cNvGrpSpPr/>
          <p:nvPr/>
        </p:nvGrpSpPr>
        <p:grpSpPr>
          <a:xfrm>
            <a:off x="5556740" y="2352431"/>
            <a:ext cx="2164860" cy="2094523"/>
            <a:chOff x="6599718" y="2068734"/>
            <a:chExt cx="940737" cy="721067"/>
          </a:xfrm>
        </p:grpSpPr>
        <p:sp>
          <p:nvSpPr>
            <p:cNvPr id="8996" name="Google Shape;8996;p59"/>
            <p:cNvSpPr/>
            <p:nvPr/>
          </p:nvSpPr>
          <p:spPr>
            <a:xfrm>
              <a:off x="7138953" y="2569473"/>
              <a:ext cx="366935" cy="115933"/>
            </a:xfrm>
            <a:custGeom>
              <a:avLst/>
              <a:gdLst/>
              <a:ahLst/>
              <a:cxnLst/>
              <a:rect l="l" t="t" r="r" b="b"/>
              <a:pathLst>
                <a:path w="105517" h="33338" fill="none" extrusionOk="0">
                  <a:moveTo>
                    <a:pt x="8231" y="0"/>
                  </a:moveTo>
                  <a:cubicBezTo>
                    <a:pt x="6610" y="2526"/>
                    <a:pt x="5253" y="5215"/>
                    <a:pt x="4198" y="8042"/>
                  </a:cubicBezTo>
                  <a:cubicBezTo>
                    <a:pt x="3205" y="10656"/>
                    <a:pt x="2803" y="13182"/>
                    <a:pt x="2803" y="14991"/>
                  </a:cubicBezTo>
                  <a:cubicBezTo>
                    <a:pt x="2790" y="18636"/>
                    <a:pt x="2840" y="21274"/>
                    <a:pt x="1" y="23008"/>
                  </a:cubicBezTo>
                  <a:cubicBezTo>
                    <a:pt x="164" y="23549"/>
                    <a:pt x="239" y="24114"/>
                    <a:pt x="227" y="24667"/>
                  </a:cubicBezTo>
                  <a:lnTo>
                    <a:pt x="227" y="33338"/>
                  </a:lnTo>
                  <a:lnTo>
                    <a:pt x="105517" y="33338"/>
                  </a:lnTo>
                  <a:lnTo>
                    <a:pt x="105517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374F66"/>
              </a:solidFill>
              <a:prstDash val="solid"/>
              <a:miter lim="125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997" name="Google Shape;8997;p59"/>
            <p:cNvSpPr/>
            <p:nvPr/>
          </p:nvSpPr>
          <p:spPr>
            <a:xfrm>
              <a:off x="6650497" y="2579172"/>
              <a:ext cx="346397" cy="118079"/>
            </a:xfrm>
            <a:custGeom>
              <a:avLst/>
              <a:gdLst/>
              <a:ahLst/>
              <a:cxnLst/>
              <a:rect l="l" t="t" r="r" b="b"/>
              <a:pathLst>
                <a:path w="99611" h="33955" fill="none" extrusionOk="0">
                  <a:moveTo>
                    <a:pt x="99372" y="21891"/>
                  </a:moveTo>
                  <a:cubicBezTo>
                    <a:pt x="99359" y="21325"/>
                    <a:pt x="99435" y="20760"/>
                    <a:pt x="99611" y="20219"/>
                  </a:cubicBezTo>
                  <a:cubicBezTo>
                    <a:pt x="96758" y="18485"/>
                    <a:pt x="96808" y="15847"/>
                    <a:pt x="96796" y="12215"/>
                  </a:cubicBezTo>
                  <a:cubicBezTo>
                    <a:pt x="96796" y="10405"/>
                    <a:pt x="96394" y="7880"/>
                    <a:pt x="95414" y="5253"/>
                  </a:cubicBezTo>
                  <a:cubicBezTo>
                    <a:pt x="94735" y="3444"/>
                    <a:pt x="93931" y="1697"/>
                    <a:pt x="93014" y="1"/>
                  </a:cubicBezTo>
                  <a:lnTo>
                    <a:pt x="0" y="1"/>
                  </a:lnTo>
                  <a:lnTo>
                    <a:pt x="0" y="33954"/>
                  </a:lnTo>
                  <a:lnTo>
                    <a:pt x="99372" y="33954"/>
                  </a:lnTo>
                  <a:close/>
                </a:path>
              </a:pathLst>
            </a:custGeom>
            <a:noFill/>
            <a:ln w="9525" cap="flat" cmpd="sng">
              <a:solidFill>
                <a:srgbClr val="DBE3E8"/>
              </a:solidFill>
              <a:prstDash val="solid"/>
              <a:miter lim="125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998" name="Google Shape;8998;p59"/>
            <p:cNvSpPr/>
            <p:nvPr/>
          </p:nvSpPr>
          <p:spPr>
            <a:xfrm>
              <a:off x="7236268" y="2370428"/>
              <a:ext cx="304187" cy="115978"/>
            </a:xfrm>
            <a:custGeom>
              <a:avLst/>
              <a:gdLst/>
              <a:ahLst/>
              <a:cxnLst/>
              <a:rect l="l" t="t" r="r" b="b"/>
              <a:pathLst>
                <a:path w="87473" h="33351" fill="none" extrusionOk="0">
                  <a:moveTo>
                    <a:pt x="15181" y="0"/>
                  </a:moveTo>
                  <a:cubicBezTo>
                    <a:pt x="12114" y="11913"/>
                    <a:pt x="6975" y="23210"/>
                    <a:pt x="1" y="33350"/>
                  </a:cubicBezTo>
                  <a:lnTo>
                    <a:pt x="87472" y="33350"/>
                  </a:lnTo>
                  <a:lnTo>
                    <a:pt x="87472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4F677B"/>
              </a:solidFill>
              <a:prstDash val="solid"/>
              <a:miter lim="125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999" name="Google Shape;8999;p59"/>
            <p:cNvSpPr/>
            <p:nvPr/>
          </p:nvSpPr>
          <p:spPr>
            <a:xfrm>
              <a:off x="7252744" y="2161243"/>
              <a:ext cx="271454" cy="115982"/>
            </a:xfrm>
            <a:custGeom>
              <a:avLst/>
              <a:gdLst/>
              <a:ahLst/>
              <a:cxnLst/>
              <a:rect l="l" t="t" r="r" b="b"/>
              <a:pathLst>
                <a:path w="78060" h="33352" fill="none" extrusionOk="0">
                  <a:moveTo>
                    <a:pt x="0" y="1"/>
                  </a:moveTo>
                  <a:cubicBezTo>
                    <a:pt x="7288" y="9714"/>
                    <a:pt x="11762" y="21250"/>
                    <a:pt x="12918" y="33351"/>
                  </a:cubicBezTo>
                  <a:lnTo>
                    <a:pt x="78060" y="33351"/>
                  </a:lnTo>
                  <a:lnTo>
                    <a:pt x="78060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B3C3CE"/>
              </a:solidFill>
              <a:prstDash val="solid"/>
              <a:miter lim="125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000" name="Google Shape;9000;p59"/>
            <p:cNvSpPr/>
            <p:nvPr/>
          </p:nvSpPr>
          <p:spPr>
            <a:xfrm>
              <a:off x="6599718" y="2199610"/>
              <a:ext cx="260051" cy="115978"/>
            </a:xfrm>
            <a:custGeom>
              <a:avLst/>
              <a:gdLst/>
              <a:ahLst/>
              <a:cxnLst/>
              <a:rect l="l" t="t" r="r" b="b"/>
              <a:pathLst>
                <a:path w="74781" h="33351" fill="none" extrusionOk="0">
                  <a:moveTo>
                    <a:pt x="68246" y="28752"/>
                  </a:moveTo>
                  <a:cubicBezTo>
                    <a:pt x="68234" y="18800"/>
                    <a:pt x="70471" y="8973"/>
                    <a:pt x="74781" y="1"/>
                  </a:cubicBezTo>
                  <a:lnTo>
                    <a:pt x="1" y="1"/>
                  </a:lnTo>
                  <a:lnTo>
                    <a:pt x="1" y="33351"/>
                  </a:lnTo>
                  <a:lnTo>
                    <a:pt x="68397" y="33351"/>
                  </a:lnTo>
                  <a:cubicBezTo>
                    <a:pt x="68284" y="31818"/>
                    <a:pt x="68221" y="30285"/>
                    <a:pt x="68246" y="2875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8FA1AF"/>
              </a:solidFill>
              <a:prstDash val="solid"/>
              <a:miter lim="125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001" name="Google Shape;9001;p59"/>
            <p:cNvSpPr/>
            <p:nvPr/>
          </p:nvSpPr>
          <p:spPr>
            <a:xfrm>
              <a:off x="6605967" y="2389697"/>
              <a:ext cx="307727" cy="116023"/>
            </a:xfrm>
            <a:custGeom>
              <a:avLst/>
              <a:gdLst/>
              <a:ahLst/>
              <a:cxnLst/>
              <a:rect l="l" t="t" r="r" b="b"/>
              <a:pathLst>
                <a:path w="88491" h="33364" fill="none" extrusionOk="0">
                  <a:moveTo>
                    <a:pt x="70835" y="1"/>
                  </a:moveTo>
                  <a:lnTo>
                    <a:pt x="1" y="1"/>
                  </a:lnTo>
                  <a:lnTo>
                    <a:pt x="1" y="33363"/>
                  </a:lnTo>
                  <a:lnTo>
                    <a:pt x="88490" y="33363"/>
                  </a:lnTo>
                  <a:cubicBezTo>
                    <a:pt x="80662" y="23386"/>
                    <a:pt x="74680" y="12089"/>
                    <a:pt x="7083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C9D4DC"/>
              </a:solidFill>
              <a:prstDash val="solid"/>
              <a:miter lim="1256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002" name="Google Shape;9002;p59"/>
            <p:cNvGrpSpPr/>
            <p:nvPr/>
          </p:nvGrpSpPr>
          <p:grpSpPr>
            <a:xfrm>
              <a:off x="6836957" y="2068734"/>
              <a:ext cx="461892" cy="721067"/>
              <a:chOff x="6836957" y="2068734"/>
              <a:chExt cx="461892" cy="721067"/>
            </a:xfrm>
          </p:grpSpPr>
          <p:sp>
            <p:nvSpPr>
              <p:cNvPr id="9003" name="Google Shape;9003;p59"/>
              <p:cNvSpPr/>
              <p:nvPr/>
            </p:nvSpPr>
            <p:spPr>
              <a:xfrm>
                <a:off x="7080441" y="2287271"/>
                <a:ext cx="187336" cy="123319"/>
              </a:xfrm>
              <a:custGeom>
                <a:avLst/>
                <a:gdLst/>
                <a:ahLst/>
                <a:cxnLst/>
                <a:rect l="l" t="t" r="r" b="b"/>
                <a:pathLst>
                  <a:path w="53871" h="35462" fill="none" extrusionOk="0">
                    <a:moveTo>
                      <a:pt x="1" y="35461"/>
                    </a:moveTo>
                    <a:lnTo>
                      <a:pt x="47249" y="35461"/>
                    </a:lnTo>
                    <a:cubicBezTo>
                      <a:pt x="51018" y="26213"/>
                      <a:pt x="52665" y="18083"/>
                      <a:pt x="53368" y="12453"/>
                    </a:cubicBezTo>
                    <a:lnTo>
                      <a:pt x="53368" y="12415"/>
                    </a:lnTo>
                    <a:cubicBezTo>
                      <a:pt x="53381" y="12315"/>
                      <a:pt x="53381" y="12227"/>
                      <a:pt x="53393" y="12139"/>
                    </a:cubicBezTo>
                    <a:lnTo>
                      <a:pt x="53419" y="11950"/>
                    </a:lnTo>
                    <a:lnTo>
                      <a:pt x="53469" y="11548"/>
                    </a:lnTo>
                    <a:cubicBezTo>
                      <a:pt x="53506" y="11171"/>
                      <a:pt x="53544" y="10807"/>
                      <a:pt x="53582" y="10455"/>
                    </a:cubicBezTo>
                    <a:cubicBezTo>
                      <a:pt x="53620" y="10091"/>
                      <a:pt x="53645" y="9789"/>
                      <a:pt x="53670" y="9487"/>
                    </a:cubicBezTo>
                    <a:lnTo>
                      <a:pt x="53682" y="9362"/>
                    </a:lnTo>
                    <a:lnTo>
                      <a:pt x="53682" y="9324"/>
                    </a:lnTo>
                    <a:cubicBezTo>
                      <a:pt x="53871" y="6899"/>
                      <a:pt x="53846" y="5441"/>
                      <a:pt x="53846" y="5253"/>
                    </a:cubicBezTo>
                    <a:lnTo>
                      <a:pt x="53833" y="5077"/>
                    </a:lnTo>
                    <a:lnTo>
                      <a:pt x="53833" y="4951"/>
                    </a:lnTo>
                    <a:cubicBezTo>
                      <a:pt x="53833" y="3280"/>
                      <a:pt x="53758" y="1634"/>
                      <a:pt x="5362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4F677B"/>
                </a:solidFill>
                <a:prstDash val="solid"/>
                <a:miter lim="1256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004" name="Google Shape;9004;p59"/>
              <p:cNvSpPr/>
              <p:nvPr/>
            </p:nvSpPr>
            <p:spPr>
              <a:xfrm>
                <a:off x="7080441" y="2105091"/>
                <a:ext cx="182750" cy="157141"/>
              </a:xfrm>
              <a:custGeom>
                <a:avLst/>
                <a:gdLst/>
                <a:ahLst/>
                <a:cxnLst/>
                <a:rect l="l" t="t" r="r" b="b"/>
                <a:pathLst>
                  <a:path w="52552" h="45188" fill="none" extrusionOk="0">
                    <a:moveTo>
                      <a:pt x="1" y="45188"/>
                    </a:moveTo>
                    <a:lnTo>
                      <a:pt x="52551" y="45188"/>
                    </a:lnTo>
                    <a:cubicBezTo>
                      <a:pt x="47211" y="20458"/>
                      <a:pt x="25899" y="1609"/>
                      <a:pt x="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B3C3CE"/>
                </a:solidFill>
                <a:prstDash val="solid"/>
                <a:miter lim="1256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005" name="Google Shape;9005;p59"/>
              <p:cNvSpPr/>
              <p:nvPr/>
            </p:nvSpPr>
            <p:spPr>
              <a:xfrm>
                <a:off x="6872702" y="2287006"/>
                <a:ext cx="187378" cy="123364"/>
              </a:xfrm>
              <a:custGeom>
                <a:avLst/>
                <a:gdLst/>
                <a:ahLst/>
                <a:cxnLst/>
                <a:rect l="l" t="t" r="r" b="b"/>
                <a:pathLst>
                  <a:path w="53883" h="35475" fill="none" extrusionOk="0">
                    <a:moveTo>
                      <a:pt x="53883" y="1"/>
                    </a:moveTo>
                    <a:lnTo>
                      <a:pt x="239" y="1"/>
                    </a:lnTo>
                    <a:cubicBezTo>
                      <a:pt x="101" y="1634"/>
                      <a:pt x="13" y="3293"/>
                      <a:pt x="13" y="4964"/>
                    </a:cubicBezTo>
                    <a:lnTo>
                      <a:pt x="13" y="5266"/>
                    </a:lnTo>
                    <a:cubicBezTo>
                      <a:pt x="13" y="5454"/>
                      <a:pt x="0" y="6912"/>
                      <a:pt x="189" y="9312"/>
                    </a:cubicBezTo>
                    <a:lnTo>
                      <a:pt x="189" y="9375"/>
                    </a:lnTo>
                    <a:lnTo>
                      <a:pt x="189" y="9488"/>
                    </a:lnTo>
                    <a:lnTo>
                      <a:pt x="189" y="9488"/>
                    </a:lnTo>
                    <a:cubicBezTo>
                      <a:pt x="214" y="9802"/>
                      <a:pt x="252" y="10116"/>
                      <a:pt x="277" y="10443"/>
                    </a:cubicBezTo>
                    <a:cubicBezTo>
                      <a:pt x="314" y="10820"/>
                      <a:pt x="352" y="11185"/>
                      <a:pt x="390" y="11536"/>
                    </a:cubicBezTo>
                    <a:lnTo>
                      <a:pt x="440" y="11964"/>
                    </a:lnTo>
                    <a:lnTo>
                      <a:pt x="465" y="12140"/>
                    </a:lnTo>
                    <a:lnTo>
                      <a:pt x="503" y="12416"/>
                    </a:lnTo>
                    <a:lnTo>
                      <a:pt x="503" y="12466"/>
                    </a:lnTo>
                    <a:cubicBezTo>
                      <a:pt x="1194" y="18083"/>
                      <a:pt x="2840" y="26226"/>
                      <a:pt x="6610" y="35475"/>
                    </a:cubicBezTo>
                    <a:lnTo>
                      <a:pt x="53883" y="35475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C9D4DC"/>
                </a:solidFill>
                <a:prstDash val="solid"/>
                <a:miter lim="1256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006" name="Google Shape;9006;p59"/>
              <p:cNvSpPr/>
              <p:nvPr/>
            </p:nvSpPr>
            <p:spPr>
              <a:xfrm>
                <a:off x="6902504" y="2430686"/>
                <a:ext cx="152902" cy="185984"/>
              </a:xfrm>
              <a:custGeom>
                <a:avLst/>
                <a:gdLst/>
                <a:ahLst/>
                <a:cxnLst/>
                <a:rect l="l" t="t" r="r" b="b"/>
                <a:pathLst>
                  <a:path w="43969" h="53482" fill="none" extrusionOk="0">
                    <a:moveTo>
                      <a:pt x="43968" y="1"/>
                    </a:moveTo>
                    <a:lnTo>
                      <a:pt x="0" y="1"/>
                    </a:lnTo>
                    <a:cubicBezTo>
                      <a:pt x="4235" y="8319"/>
                      <a:pt x="10254" y="17191"/>
                      <a:pt x="18837" y="25723"/>
                    </a:cubicBezTo>
                    <a:cubicBezTo>
                      <a:pt x="24454" y="31315"/>
                      <a:pt x="28638" y="37724"/>
                      <a:pt x="31302" y="44823"/>
                    </a:cubicBezTo>
                    <a:cubicBezTo>
                      <a:pt x="31792" y="46130"/>
                      <a:pt x="32194" y="47462"/>
                      <a:pt x="32508" y="48819"/>
                    </a:cubicBezTo>
                    <a:cubicBezTo>
                      <a:pt x="33111" y="51534"/>
                      <a:pt x="35524" y="53469"/>
                      <a:pt x="38301" y="53481"/>
                    </a:cubicBezTo>
                    <a:lnTo>
                      <a:pt x="43968" y="5348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DBE3E8"/>
                </a:solidFill>
                <a:prstDash val="solid"/>
                <a:miter lim="1256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007" name="Google Shape;9007;p59"/>
              <p:cNvSpPr/>
              <p:nvPr/>
            </p:nvSpPr>
            <p:spPr>
              <a:xfrm>
                <a:off x="6877289" y="2104831"/>
                <a:ext cx="182791" cy="157141"/>
              </a:xfrm>
              <a:custGeom>
                <a:avLst/>
                <a:gdLst/>
                <a:ahLst/>
                <a:cxnLst/>
                <a:rect l="l" t="t" r="r" b="b"/>
                <a:pathLst>
                  <a:path w="52564" h="45188" fill="none" extrusionOk="0">
                    <a:moveTo>
                      <a:pt x="52564" y="45187"/>
                    </a:moveTo>
                    <a:lnTo>
                      <a:pt x="52564" y="0"/>
                    </a:lnTo>
                    <a:cubicBezTo>
                      <a:pt x="26653" y="1621"/>
                      <a:pt x="5354" y="20470"/>
                      <a:pt x="1" y="45187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8FA1AF"/>
                </a:solidFill>
                <a:prstDash val="solid"/>
                <a:miter lim="1256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008" name="Google Shape;9008;p59"/>
              <p:cNvSpPr/>
              <p:nvPr/>
            </p:nvSpPr>
            <p:spPr>
              <a:xfrm>
                <a:off x="7080441" y="2430686"/>
                <a:ext cx="152860" cy="185938"/>
              </a:xfrm>
              <a:custGeom>
                <a:avLst/>
                <a:gdLst/>
                <a:ahLst/>
                <a:cxnLst/>
                <a:rect l="l" t="t" r="r" b="b"/>
                <a:pathLst>
                  <a:path w="43957" h="53469" fill="none" extrusionOk="0">
                    <a:moveTo>
                      <a:pt x="1" y="1"/>
                    </a:moveTo>
                    <a:lnTo>
                      <a:pt x="1" y="53469"/>
                    </a:lnTo>
                    <a:lnTo>
                      <a:pt x="5668" y="53469"/>
                    </a:lnTo>
                    <a:cubicBezTo>
                      <a:pt x="8445" y="53456"/>
                      <a:pt x="10845" y="51521"/>
                      <a:pt x="11448" y="48819"/>
                    </a:cubicBezTo>
                    <a:cubicBezTo>
                      <a:pt x="11762" y="47450"/>
                      <a:pt x="12165" y="46118"/>
                      <a:pt x="12655" y="44811"/>
                    </a:cubicBezTo>
                    <a:cubicBezTo>
                      <a:pt x="15319" y="37724"/>
                      <a:pt x="19503" y="31302"/>
                      <a:pt x="25120" y="25723"/>
                    </a:cubicBezTo>
                    <a:cubicBezTo>
                      <a:pt x="33703" y="17191"/>
                      <a:pt x="39722" y="8319"/>
                      <a:pt x="43956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374F66"/>
                </a:solidFill>
                <a:prstDash val="solid"/>
                <a:miter lim="1256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9009" name="Google Shape;9009;p59"/>
              <p:cNvGrpSpPr/>
              <p:nvPr/>
            </p:nvGrpSpPr>
            <p:grpSpPr>
              <a:xfrm>
                <a:off x="6836957" y="2068734"/>
                <a:ext cx="461892" cy="721067"/>
                <a:chOff x="6836957" y="2068734"/>
                <a:chExt cx="461892" cy="721067"/>
              </a:xfrm>
            </p:grpSpPr>
            <p:sp>
              <p:nvSpPr>
                <p:cNvPr id="9010" name="Google Shape;9010;p59"/>
                <p:cNvSpPr/>
                <p:nvPr/>
              </p:nvSpPr>
              <p:spPr>
                <a:xfrm>
                  <a:off x="6996059" y="2711098"/>
                  <a:ext cx="143729" cy="787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331" h="22632" fill="none" extrusionOk="0">
                      <a:moveTo>
                        <a:pt x="20659" y="22632"/>
                      </a:moveTo>
                      <a:lnTo>
                        <a:pt x="20659" y="22632"/>
                      </a:lnTo>
                      <a:cubicBezTo>
                        <a:pt x="19252" y="22632"/>
                        <a:pt x="1" y="15658"/>
                        <a:pt x="1" y="5253"/>
                      </a:cubicBezTo>
                      <a:lnTo>
                        <a:pt x="1" y="0"/>
                      </a:lnTo>
                      <a:lnTo>
                        <a:pt x="41318" y="0"/>
                      </a:lnTo>
                      <a:lnTo>
                        <a:pt x="41318" y="5253"/>
                      </a:lnTo>
                      <a:cubicBezTo>
                        <a:pt x="41330" y="14125"/>
                        <a:pt x="22079" y="22632"/>
                        <a:pt x="20659" y="22632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3E7EA"/>
                  </a:solidFill>
                  <a:prstDash val="solid"/>
                  <a:miter lim="1256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9011" name="Google Shape;9011;p59"/>
                <p:cNvSpPr/>
                <p:nvPr/>
              </p:nvSpPr>
              <p:spPr>
                <a:xfrm>
                  <a:off x="6996059" y="2647693"/>
                  <a:ext cx="143683" cy="887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318" h="25522" fill="none" extrusionOk="0">
                      <a:moveTo>
                        <a:pt x="667" y="0"/>
                      </a:moveTo>
                      <a:lnTo>
                        <a:pt x="40652" y="0"/>
                      </a:lnTo>
                      <a:cubicBezTo>
                        <a:pt x="41016" y="0"/>
                        <a:pt x="41318" y="980"/>
                        <a:pt x="41318" y="2199"/>
                      </a:cubicBezTo>
                      <a:lnTo>
                        <a:pt x="41318" y="23323"/>
                      </a:lnTo>
                      <a:cubicBezTo>
                        <a:pt x="41318" y="24542"/>
                        <a:pt x="41016" y="25522"/>
                        <a:pt x="40652" y="25522"/>
                      </a:cubicBezTo>
                      <a:lnTo>
                        <a:pt x="667" y="25522"/>
                      </a:lnTo>
                      <a:cubicBezTo>
                        <a:pt x="302" y="25522"/>
                        <a:pt x="1" y="24542"/>
                        <a:pt x="1" y="23323"/>
                      </a:cubicBezTo>
                      <a:lnTo>
                        <a:pt x="1" y="2187"/>
                      </a:lnTo>
                      <a:cubicBezTo>
                        <a:pt x="1" y="980"/>
                        <a:pt x="302" y="0"/>
                        <a:pt x="667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3E7EA"/>
                  </a:solidFill>
                  <a:prstDash val="solid"/>
                  <a:miter lim="1256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9012" name="Google Shape;9012;p59"/>
                <p:cNvSpPr/>
                <p:nvPr/>
              </p:nvSpPr>
              <p:spPr>
                <a:xfrm>
                  <a:off x="6990467" y="2723683"/>
                  <a:ext cx="154870" cy="127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35" h="3658" fill="none" extrusionOk="0">
                      <a:moveTo>
                        <a:pt x="327" y="0"/>
                      </a:moveTo>
                      <a:lnTo>
                        <a:pt x="44207" y="0"/>
                      </a:lnTo>
                      <a:cubicBezTo>
                        <a:pt x="44383" y="0"/>
                        <a:pt x="44534" y="139"/>
                        <a:pt x="44534" y="327"/>
                      </a:cubicBezTo>
                      <a:lnTo>
                        <a:pt x="44534" y="3343"/>
                      </a:lnTo>
                      <a:cubicBezTo>
                        <a:pt x="44534" y="3519"/>
                        <a:pt x="44383" y="3657"/>
                        <a:pt x="44207" y="3657"/>
                      </a:cubicBezTo>
                      <a:lnTo>
                        <a:pt x="327" y="3657"/>
                      </a:lnTo>
                      <a:cubicBezTo>
                        <a:pt x="151" y="3657"/>
                        <a:pt x="0" y="3519"/>
                        <a:pt x="0" y="3343"/>
                      </a:cubicBezTo>
                      <a:lnTo>
                        <a:pt x="0" y="327"/>
                      </a:lnTo>
                      <a:cubicBezTo>
                        <a:pt x="0" y="139"/>
                        <a:pt x="151" y="0"/>
                        <a:pt x="327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EF0F2"/>
                  </a:solidFill>
                  <a:prstDash val="solid"/>
                  <a:miter lim="1256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9013" name="Google Shape;9013;p59"/>
                <p:cNvSpPr/>
                <p:nvPr/>
              </p:nvSpPr>
              <p:spPr>
                <a:xfrm>
                  <a:off x="6990467" y="2698339"/>
                  <a:ext cx="154870" cy="12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35" h="3670" fill="none" extrusionOk="0">
                      <a:moveTo>
                        <a:pt x="42700" y="3669"/>
                      </a:moveTo>
                      <a:lnTo>
                        <a:pt x="1835" y="3669"/>
                      </a:lnTo>
                      <a:cubicBezTo>
                        <a:pt x="830" y="3657"/>
                        <a:pt x="13" y="2840"/>
                        <a:pt x="0" y="1835"/>
                      </a:cubicBezTo>
                      <a:lnTo>
                        <a:pt x="0" y="1835"/>
                      </a:lnTo>
                      <a:cubicBezTo>
                        <a:pt x="13" y="817"/>
                        <a:pt x="830" y="0"/>
                        <a:pt x="1835" y="0"/>
                      </a:cubicBezTo>
                      <a:lnTo>
                        <a:pt x="42700" y="0"/>
                      </a:lnTo>
                      <a:cubicBezTo>
                        <a:pt x="43717" y="0"/>
                        <a:pt x="44534" y="817"/>
                        <a:pt x="44534" y="1835"/>
                      </a:cubicBezTo>
                      <a:lnTo>
                        <a:pt x="44534" y="1835"/>
                      </a:lnTo>
                      <a:cubicBezTo>
                        <a:pt x="44534" y="2840"/>
                        <a:pt x="43717" y="3657"/>
                        <a:pt x="42700" y="3669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EF0F2"/>
                  </a:solidFill>
                  <a:prstDash val="solid"/>
                  <a:miter lim="1256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9014" name="Google Shape;9014;p59"/>
                <p:cNvSpPr/>
                <p:nvPr/>
              </p:nvSpPr>
              <p:spPr>
                <a:xfrm>
                  <a:off x="6990467" y="2647648"/>
                  <a:ext cx="154870" cy="12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35" h="3670" fill="none" extrusionOk="0">
                      <a:moveTo>
                        <a:pt x="42700" y="3670"/>
                      </a:moveTo>
                      <a:lnTo>
                        <a:pt x="1835" y="3670"/>
                      </a:lnTo>
                      <a:cubicBezTo>
                        <a:pt x="830" y="3670"/>
                        <a:pt x="13" y="2853"/>
                        <a:pt x="0" y="1835"/>
                      </a:cubicBezTo>
                      <a:lnTo>
                        <a:pt x="0" y="1835"/>
                      </a:lnTo>
                      <a:cubicBezTo>
                        <a:pt x="13" y="830"/>
                        <a:pt x="830" y="13"/>
                        <a:pt x="1835" y="1"/>
                      </a:cubicBezTo>
                      <a:lnTo>
                        <a:pt x="42700" y="1"/>
                      </a:lnTo>
                      <a:cubicBezTo>
                        <a:pt x="43717" y="13"/>
                        <a:pt x="44534" y="830"/>
                        <a:pt x="44534" y="1835"/>
                      </a:cubicBezTo>
                      <a:lnTo>
                        <a:pt x="44534" y="1835"/>
                      </a:lnTo>
                      <a:cubicBezTo>
                        <a:pt x="44534" y="2853"/>
                        <a:pt x="43717" y="3670"/>
                        <a:pt x="42700" y="367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EF0F2"/>
                  </a:solidFill>
                  <a:prstDash val="solid"/>
                  <a:miter lim="1256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9015" name="Google Shape;9015;p59"/>
                <p:cNvSpPr/>
                <p:nvPr/>
              </p:nvSpPr>
              <p:spPr>
                <a:xfrm>
                  <a:off x="6990467" y="2672992"/>
                  <a:ext cx="154870" cy="12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35" h="3671" fill="none" extrusionOk="0">
                      <a:moveTo>
                        <a:pt x="42700" y="3670"/>
                      </a:moveTo>
                      <a:lnTo>
                        <a:pt x="1835" y="3670"/>
                      </a:lnTo>
                      <a:cubicBezTo>
                        <a:pt x="817" y="3670"/>
                        <a:pt x="0" y="2841"/>
                        <a:pt x="0" y="1836"/>
                      </a:cubicBezTo>
                      <a:lnTo>
                        <a:pt x="0" y="1836"/>
                      </a:lnTo>
                      <a:cubicBezTo>
                        <a:pt x="13" y="818"/>
                        <a:pt x="830" y="1"/>
                        <a:pt x="1835" y="1"/>
                      </a:cubicBezTo>
                      <a:lnTo>
                        <a:pt x="42700" y="1"/>
                      </a:lnTo>
                      <a:cubicBezTo>
                        <a:pt x="43717" y="1"/>
                        <a:pt x="44534" y="818"/>
                        <a:pt x="44534" y="1836"/>
                      </a:cubicBezTo>
                      <a:lnTo>
                        <a:pt x="44534" y="1836"/>
                      </a:lnTo>
                      <a:cubicBezTo>
                        <a:pt x="44534" y="2841"/>
                        <a:pt x="43717" y="3670"/>
                        <a:pt x="42700" y="367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EF0F2"/>
                  </a:solidFill>
                  <a:prstDash val="solid"/>
                  <a:miter lim="1256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9016" name="Google Shape;9016;p59"/>
                <p:cNvSpPr/>
                <p:nvPr/>
              </p:nvSpPr>
              <p:spPr>
                <a:xfrm>
                  <a:off x="6836957" y="2068734"/>
                  <a:ext cx="461892" cy="589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823" h="169592" fill="none" extrusionOk="0">
                      <a:moveTo>
                        <a:pt x="132307" y="74442"/>
                      </a:moveTo>
                      <a:cubicBezTo>
                        <a:pt x="132332" y="74278"/>
                        <a:pt x="132345" y="74127"/>
                        <a:pt x="132357" y="73977"/>
                      </a:cubicBezTo>
                      <a:cubicBezTo>
                        <a:pt x="132408" y="73562"/>
                        <a:pt x="132458" y="73135"/>
                        <a:pt x="132496" y="72720"/>
                      </a:cubicBezTo>
                      <a:cubicBezTo>
                        <a:pt x="132533" y="72343"/>
                        <a:pt x="132558" y="71991"/>
                        <a:pt x="132584" y="71639"/>
                      </a:cubicBezTo>
                      <a:cubicBezTo>
                        <a:pt x="132584" y="71577"/>
                        <a:pt x="132596" y="71501"/>
                        <a:pt x="132609" y="71438"/>
                      </a:cubicBezTo>
                      <a:cubicBezTo>
                        <a:pt x="132759" y="69754"/>
                        <a:pt x="132822" y="68071"/>
                        <a:pt x="132797" y="66387"/>
                      </a:cubicBezTo>
                      <a:cubicBezTo>
                        <a:pt x="132797" y="29719"/>
                        <a:pt x="103079" y="1"/>
                        <a:pt x="66411" y="1"/>
                      </a:cubicBezTo>
                      <a:cubicBezTo>
                        <a:pt x="29744" y="1"/>
                        <a:pt x="25" y="29719"/>
                        <a:pt x="25" y="66387"/>
                      </a:cubicBezTo>
                      <a:cubicBezTo>
                        <a:pt x="0" y="68071"/>
                        <a:pt x="63" y="69754"/>
                        <a:pt x="214" y="71438"/>
                      </a:cubicBezTo>
                      <a:cubicBezTo>
                        <a:pt x="214" y="71501"/>
                        <a:pt x="226" y="71577"/>
                        <a:pt x="239" y="71639"/>
                      </a:cubicBezTo>
                      <a:cubicBezTo>
                        <a:pt x="264" y="71991"/>
                        <a:pt x="289" y="72343"/>
                        <a:pt x="327" y="72720"/>
                      </a:cubicBezTo>
                      <a:cubicBezTo>
                        <a:pt x="365" y="73135"/>
                        <a:pt x="415" y="73562"/>
                        <a:pt x="465" y="73977"/>
                      </a:cubicBezTo>
                      <a:cubicBezTo>
                        <a:pt x="478" y="74127"/>
                        <a:pt x="490" y="74278"/>
                        <a:pt x="515" y="74442"/>
                      </a:cubicBezTo>
                      <a:cubicBezTo>
                        <a:pt x="528" y="74617"/>
                        <a:pt x="553" y="74806"/>
                        <a:pt x="578" y="74994"/>
                      </a:cubicBezTo>
                      <a:cubicBezTo>
                        <a:pt x="2187" y="87887"/>
                        <a:pt x="8306" y="113182"/>
                        <a:pt x="31390" y="136140"/>
                      </a:cubicBezTo>
                      <a:cubicBezTo>
                        <a:pt x="35926" y="140652"/>
                        <a:pt x="39545" y="146030"/>
                        <a:pt x="41782" y="152036"/>
                      </a:cubicBezTo>
                      <a:cubicBezTo>
                        <a:pt x="42775" y="154650"/>
                        <a:pt x="43164" y="157176"/>
                        <a:pt x="43177" y="158985"/>
                      </a:cubicBezTo>
                      <a:cubicBezTo>
                        <a:pt x="43202" y="166299"/>
                        <a:pt x="42976" y="169591"/>
                        <a:pt x="66411" y="169591"/>
                      </a:cubicBezTo>
                      <a:cubicBezTo>
                        <a:pt x="89834" y="169591"/>
                        <a:pt x="89621" y="166286"/>
                        <a:pt x="89646" y="158985"/>
                      </a:cubicBezTo>
                      <a:cubicBezTo>
                        <a:pt x="89646" y="157176"/>
                        <a:pt x="90048" y="154650"/>
                        <a:pt x="91041" y="152036"/>
                      </a:cubicBezTo>
                      <a:cubicBezTo>
                        <a:pt x="93277" y="146042"/>
                        <a:pt x="96896" y="140652"/>
                        <a:pt x="101433" y="136140"/>
                      </a:cubicBezTo>
                      <a:cubicBezTo>
                        <a:pt x="124516" y="113182"/>
                        <a:pt x="130636" y="87887"/>
                        <a:pt x="132244" y="74994"/>
                      </a:cubicBezTo>
                      <a:cubicBezTo>
                        <a:pt x="132269" y="74806"/>
                        <a:pt x="132295" y="74617"/>
                        <a:pt x="132307" y="74442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FEFEFE"/>
                  </a:solidFill>
                  <a:prstDash val="solid"/>
                  <a:miter lim="1256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85323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5">
          <a:extLst>
            <a:ext uri="{FF2B5EF4-FFF2-40B4-BE49-F238E27FC236}">
              <a16:creationId xmlns:a16="http://schemas.microsoft.com/office/drawing/2014/main" id="{742A09F6-BC2D-3A31-4383-763F099AE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p32">
            <a:extLst>
              <a:ext uri="{FF2B5EF4-FFF2-40B4-BE49-F238E27FC236}">
                <a16:creationId xmlns:a16="http://schemas.microsoft.com/office/drawing/2014/main" id="{1D2AA9D0-84BF-E917-D5B8-D9E615E085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68185" y="468922"/>
            <a:ext cx="6455548" cy="28781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>
              <a:buNone/>
            </a:pPr>
            <a:endParaRPr lang="ru-RU" b="1" dirty="0"/>
          </a:p>
          <a:p>
            <a:pPr marL="152400" indent="0">
              <a:buNone/>
            </a:pPr>
            <a:r>
              <a:rPr lang="ru-RU" b="1" dirty="0"/>
              <a:t>Технология разработки продукта:</a:t>
            </a:r>
            <a:endParaRPr lang="ru-RU" dirty="0"/>
          </a:p>
          <a:p>
            <a:r>
              <a:rPr lang="ru-RU" dirty="0"/>
              <a:t>Гибридная архитектура: компьютерное зрение + машинное обучение</a:t>
            </a:r>
          </a:p>
          <a:p>
            <a:r>
              <a:rPr lang="ru-RU" dirty="0"/>
              <a:t>Классические алгоритмы CV  для простых дефектов</a:t>
            </a:r>
          </a:p>
          <a:p>
            <a:r>
              <a:rPr lang="ru-RU"/>
              <a:t>Сверхточные </a:t>
            </a:r>
            <a:r>
              <a:rPr lang="ru-RU" dirty="0"/>
              <a:t>нейронные сети  для сложных дефектов</a:t>
            </a:r>
          </a:p>
          <a:p>
            <a:r>
              <a:rPr lang="ru-RU" dirty="0"/>
              <a:t>Кроссплатформенный веб-интерфейс </a:t>
            </a:r>
            <a:br>
              <a:rPr lang="ru-RU" dirty="0"/>
            </a:br>
            <a:endParaRPr lang="ru-RU" dirty="0"/>
          </a:p>
          <a:p>
            <a:pPr marL="152400" indent="0">
              <a:buNone/>
            </a:pPr>
            <a:r>
              <a:rPr lang="ru-RU" b="1" dirty="0"/>
              <a:t>Основное свойство продукта:</a:t>
            </a:r>
            <a:br>
              <a:rPr lang="ru-RU" dirty="0"/>
            </a:br>
            <a:r>
              <a:rPr lang="ru-RU" b="1" dirty="0"/>
              <a:t>Адаптивность и простота настройки</a:t>
            </a:r>
            <a:r>
              <a:rPr lang="ru-RU" dirty="0"/>
              <a:t> - технологи без programming skills могут самостоятельно настраивать систему под новые продукты и типы дефектов</a:t>
            </a:r>
          </a:p>
          <a:p>
            <a:pPr marL="152400" indent="0">
              <a:buNone/>
            </a:pPr>
            <a:endParaRPr lang="ru-RU" dirty="0"/>
          </a:p>
          <a:p>
            <a:pPr marL="152400" indent="0">
              <a:buNone/>
            </a:pPr>
            <a:r>
              <a:rPr lang="ru-RU" dirty="0"/>
              <a:t>Ключевые отличие от конкурентов: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527" name="Google Shape;1527;p32">
            <a:extLst>
              <a:ext uri="{FF2B5EF4-FFF2-40B4-BE49-F238E27FC236}">
                <a16:creationId xmlns:a16="http://schemas.microsoft.com/office/drawing/2014/main" id="{2F8699EF-4A37-9772-46E0-F67F291D78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34831" y="-220279"/>
            <a:ext cx="4716541" cy="9152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Решение</a:t>
            </a:r>
            <a:endParaRPr dirty="0"/>
          </a:p>
        </p:txBody>
      </p:sp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7D53AEE8-0F3E-E1E7-ED03-DD75D557BF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62822"/>
              </p:ext>
            </p:extLst>
          </p:nvPr>
        </p:nvGraphicFramePr>
        <p:xfrm>
          <a:off x="984738" y="2755223"/>
          <a:ext cx="5730077" cy="2116775"/>
        </p:xfrm>
        <a:graphic>
          <a:graphicData uri="http://schemas.openxmlformats.org/drawingml/2006/table">
            <a:tbl>
              <a:tblPr/>
              <a:tblGrid>
                <a:gridCol w="1909917">
                  <a:extLst>
                    <a:ext uri="{9D8B030D-6E8A-4147-A177-3AD203B41FA5}">
                      <a16:colId xmlns:a16="http://schemas.microsoft.com/office/drawing/2014/main" val="787580905"/>
                    </a:ext>
                  </a:extLst>
                </a:gridCol>
                <a:gridCol w="1910080">
                  <a:extLst>
                    <a:ext uri="{9D8B030D-6E8A-4147-A177-3AD203B41FA5}">
                      <a16:colId xmlns:a16="http://schemas.microsoft.com/office/drawing/2014/main" val="4288167634"/>
                    </a:ext>
                  </a:extLst>
                </a:gridCol>
                <a:gridCol w="1910080">
                  <a:extLst>
                    <a:ext uri="{9D8B030D-6E8A-4147-A177-3AD203B41FA5}">
                      <a16:colId xmlns:a16="http://schemas.microsoft.com/office/drawing/2014/main" val="1195903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</a:t>
                      </a: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Конкуренты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Al-Vision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2176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  <a:endParaRPr lang="ru-RU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2-5 млн руб.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150 тыс. руб.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216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внедрения</a:t>
                      </a:r>
                      <a:endParaRPr lang="ru-RU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1-3 месяца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 недели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2915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Требуемые компетенции</a:t>
                      </a:r>
                      <a:endParaRPr lang="ru-RU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Специалист по </a:t>
                      </a:r>
                      <a:r>
                        <a:rPr lang="en-US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CV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 производства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61930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Адаптивность</a:t>
                      </a:r>
                      <a:endParaRPr lang="ru-RU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Ограниченная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Полная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939270"/>
                  </a:ext>
                </a:extLst>
              </a:tr>
            </a:tbl>
          </a:graphicData>
        </a:graphic>
      </p:graphicFrame>
      <p:grpSp>
        <p:nvGrpSpPr>
          <p:cNvPr id="8871" name="Google Shape;8871;p59"/>
          <p:cNvGrpSpPr/>
          <p:nvPr/>
        </p:nvGrpSpPr>
        <p:grpSpPr>
          <a:xfrm>
            <a:off x="6748517" y="645306"/>
            <a:ext cx="2248552" cy="2525347"/>
            <a:chOff x="4206459" y="1191441"/>
            <a:chExt cx="712557" cy="785901"/>
          </a:xfrm>
        </p:grpSpPr>
        <p:sp>
          <p:nvSpPr>
            <p:cNvPr id="8872" name="Google Shape;8872;p59"/>
            <p:cNvSpPr/>
            <p:nvPr/>
          </p:nvSpPr>
          <p:spPr>
            <a:xfrm>
              <a:off x="4548248" y="1328649"/>
              <a:ext cx="325201" cy="322547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445D7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873" name="Google Shape;8873;p59"/>
            <p:cNvSpPr/>
            <p:nvPr/>
          </p:nvSpPr>
          <p:spPr>
            <a:xfrm>
              <a:off x="4557499" y="1656607"/>
              <a:ext cx="306674" cy="306648"/>
            </a:xfrm>
            <a:custGeom>
              <a:avLst/>
              <a:gdLst/>
              <a:ahLst/>
              <a:cxnLst/>
              <a:rect l="l" t="t" r="r" b="b"/>
              <a:pathLst>
                <a:path w="24034" h="24032" extrusionOk="0">
                  <a:moveTo>
                    <a:pt x="12017" y="4775"/>
                  </a:moveTo>
                  <a:cubicBezTo>
                    <a:pt x="16016" y="4775"/>
                    <a:pt x="19258" y="8018"/>
                    <a:pt x="19258" y="12017"/>
                  </a:cubicBezTo>
                  <a:cubicBezTo>
                    <a:pt x="19258" y="16015"/>
                    <a:pt x="16016" y="19256"/>
                    <a:pt x="12019" y="19256"/>
                  </a:cubicBezTo>
                  <a:lnTo>
                    <a:pt x="12017" y="19256"/>
                  </a:lnTo>
                  <a:cubicBezTo>
                    <a:pt x="8019" y="19256"/>
                    <a:pt x="4778" y="16015"/>
                    <a:pt x="4778" y="12017"/>
                  </a:cubicBezTo>
                  <a:cubicBezTo>
                    <a:pt x="4778" y="8018"/>
                    <a:pt x="8019" y="4775"/>
                    <a:pt x="12017" y="4775"/>
                  </a:cubicBezTo>
                  <a:close/>
                  <a:moveTo>
                    <a:pt x="10336" y="0"/>
                  </a:moveTo>
                  <a:cubicBezTo>
                    <a:pt x="9932" y="0"/>
                    <a:pt x="9604" y="327"/>
                    <a:pt x="9604" y="732"/>
                  </a:cubicBezTo>
                  <a:lnTo>
                    <a:pt x="9604" y="2689"/>
                  </a:lnTo>
                  <a:cubicBezTo>
                    <a:pt x="8734" y="2913"/>
                    <a:pt x="7902" y="3259"/>
                    <a:pt x="7128" y="3714"/>
                  </a:cubicBezTo>
                  <a:lnTo>
                    <a:pt x="5745" y="2330"/>
                  </a:lnTo>
                  <a:cubicBezTo>
                    <a:pt x="5602" y="2187"/>
                    <a:pt x="5415" y="2115"/>
                    <a:pt x="5228" y="2115"/>
                  </a:cubicBezTo>
                  <a:cubicBezTo>
                    <a:pt x="5040" y="2115"/>
                    <a:pt x="4853" y="2187"/>
                    <a:pt x="4710" y="2330"/>
                  </a:cubicBezTo>
                  <a:lnTo>
                    <a:pt x="2332" y="4708"/>
                  </a:lnTo>
                  <a:cubicBezTo>
                    <a:pt x="2046" y="4995"/>
                    <a:pt x="2046" y="5457"/>
                    <a:pt x="2332" y="5744"/>
                  </a:cubicBezTo>
                  <a:lnTo>
                    <a:pt x="3716" y="7128"/>
                  </a:lnTo>
                  <a:cubicBezTo>
                    <a:pt x="3260" y="7900"/>
                    <a:pt x="2915" y="8734"/>
                    <a:pt x="2691" y="9602"/>
                  </a:cubicBezTo>
                  <a:lnTo>
                    <a:pt x="734" y="9602"/>
                  </a:lnTo>
                  <a:cubicBezTo>
                    <a:pt x="329" y="9602"/>
                    <a:pt x="1" y="9930"/>
                    <a:pt x="1" y="10335"/>
                  </a:cubicBezTo>
                  <a:lnTo>
                    <a:pt x="1" y="13698"/>
                  </a:lnTo>
                  <a:cubicBezTo>
                    <a:pt x="1" y="14101"/>
                    <a:pt x="329" y="14430"/>
                    <a:pt x="734" y="14430"/>
                  </a:cubicBezTo>
                  <a:lnTo>
                    <a:pt x="2691" y="14430"/>
                  </a:lnTo>
                  <a:cubicBezTo>
                    <a:pt x="2915" y="15298"/>
                    <a:pt x="3260" y="16132"/>
                    <a:pt x="3716" y="16904"/>
                  </a:cubicBezTo>
                  <a:lnTo>
                    <a:pt x="2332" y="18289"/>
                  </a:lnTo>
                  <a:cubicBezTo>
                    <a:pt x="2046" y="18574"/>
                    <a:pt x="2046" y="19038"/>
                    <a:pt x="2332" y="19323"/>
                  </a:cubicBezTo>
                  <a:lnTo>
                    <a:pt x="4710" y="21701"/>
                  </a:lnTo>
                  <a:cubicBezTo>
                    <a:pt x="4853" y="21845"/>
                    <a:pt x="5040" y="21916"/>
                    <a:pt x="5228" y="21916"/>
                  </a:cubicBezTo>
                  <a:cubicBezTo>
                    <a:pt x="5415" y="21916"/>
                    <a:pt x="5602" y="21845"/>
                    <a:pt x="5745" y="21701"/>
                  </a:cubicBezTo>
                  <a:lnTo>
                    <a:pt x="7128" y="20318"/>
                  </a:lnTo>
                  <a:cubicBezTo>
                    <a:pt x="7902" y="20774"/>
                    <a:pt x="8736" y="21118"/>
                    <a:pt x="9604" y="21343"/>
                  </a:cubicBezTo>
                  <a:lnTo>
                    <a:pt x="9604" y="23299"/>
                  </a:lnTo>
                  <a:cubicBezTo>
                    <a:pt x="9604" y="23705"/>
                    <a:pt x="9932" y="24031"/>
                    <a:pt x="10336" y="24031"/>
                  </a:cubicBezTo>
                  <a:lnTo>
                    <a:pt x="13699" y="24031"/>
                  </a:lnTo>
                  <a:cubicBezTo>
                    <a:pt x="14104" y="24031"/>
                    <a:pt x="14432" y="23705"/>
                    <a:pt x="14432" y="23299"/>
                  </a:cubicBezTo>
                  <a:lnTo>
                    <a:pt x="14432" y="21343"/>
                  </a:lnTo>
                  <a:cubicBezTo>
                    <a:pt x="15300" y="21118"/>
                    <a:pt x="16134" y="20773"/>
                    <a:pt x="16906" y="20318"/>
                  </a:cubicBezTo>
                  <a:lnTo>
                    <a:pt x="18290" y="21701"/>
                  </a:lnTo>
                  <a:cubicBezTo>
                    <a:pt x="18433" y="21844"/>
                    <a:pt x="18620" y="21915"/>
                    <a:pt x="18808" y="21915"/>
                  </a:cubicBezTo>
                  <a:cubicBezTo>
                    <a:pt x="18995" y="21915"/>
                    <a:pt x="19182" y="21844"/>
                    <a:pt x="19326" y="21701"/>
                  </a:cubicBezTo>
                  <a:lnTo>
                    <a:pt x="21704" y="19323"/>
                  </a:lnTo>
                  <a:cubicBezTo>
                    <a:pt x="21989" y="19037"/>
                    <a:pt x="21989" y="18574"/>
                    <a:pt x="21704" y="18287"/>
                  </a:cubicBezTo>
                  <a:lnTo>
                    <a:pt x="20320" y="16904"/>
                  </a:lnTo>
                  <a:cubicBezTo>
                    <a:pt x="20775" y="16130"/>
                    <a:pt x="21121" y="15298"/>
                    <a:pt x="21345" y="14430"/>
                  </a:cubicBezTo>
                  <a:lnTo>
                    <a:pt x="23302" y="14430"/>
                  </a:lnTo>
                  <a:cubicBezTo>
                    <a:pt x="23705" y="14430"/>
                    <a:pt x="24034" y="14101"/>
                    <a:pt x="24034" y="13696"/>
                  </a:cubicBezTo>
                  <a:lnTo>
                    <a:pt x="24034" y="10334"/>
                  </a:lnTo>
                  <a:cubicBezTo>
                    <a:pt x="24034" y="9930"/>
                    <a:pt x="23705" y="9602"/>
                    <a:pt x="23302" y="9602"/>
                  </a:cubicBezTo>
                  <a:lnTo>
                    <a:pt x="21343" y="9602"/>
                  </a:lnTo>
                  <a:cubicBezTo>
                    <a:pt x="21121" y="8734"/>
                    <a:pt x="20775" y="7900"/>
                    <a:pt x="20320" y="7128"/>
                  </a:cubicBezTo>
                  <a:lnTo>
                    <a:pt x="21704" y="5744"/>
                  </a:lnTo>
                  <a:cubicBezTo>
                    <a:pt x="21989" y="5457"/>
                    <a:pt x="21989" y="4995"/>
                    <a:pt x="21704" y="4708"/>
                  </a:cubicBezTo>
                  <a:lnTo>
                    <a:pt x="19326" y="2330"/>
                  </a:lnTo>
                  <a:cubicBezTo>
                    <a:pt x="19182" y="2187"/>
                    <a:pt x="18995" y="2115"/>
                    <a:pt x="18808" y="2115"/>
                  </a:cubicBezTo>
                  <a:cubicBezTo>
                    <a:pt x="18620" y="2115"/>
                    <a:pt x="18433" y="2187"/>
                    <a:pt x="18290" y="2330"/>
                  </a:cubicBezTo>
                  <a:lnTo>
                    <a:pt x="16906" y="3714"/>
                  </a:lnTo>
                  <a:cubicBezTo>
                    <a:pt x="16133" y="3259"/>
                    <a:pt x="15300" y="2913"/>
                    <a:pt x="14430" y="2689"/>
                  </a:cubicBezTo>
                  <a:lnTo>
                    <a:pt x="14430" y="732"/>
                  </a:lnTo>
                  <a:cubicBezTo>
                    <a:pt x="14430" y="327"/>
                    <a:pt x="14104" y="0"/>
                    <a:pt x="13699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869F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874" name="Google Shape;8874;p59"/>
            <p:cNvSpPr/>
            <p:nvPr/>
          </p:nvSpPr>
          <p:spPr>
            <a:xfrm>
              <a:off x="4251067" y="1523035"/>
              <a:ext cx="327536" cy="325023"/>
            </a:xfrm>
            <a:custGeom>
              <a:avLst/>
              <a:gdLst/>
              <a:ahLst/>
              <a:cxnLst/>
              <a:rect l="l" t="t" r="r" b="b"/>
              <a:pathLst>
                <a:path w="25669" h="25472" extrusionOk="0">
                  <a:moveTo>
                    <a:pt x="12840" y="5002"/>
                  </a:moveTo>
                  <a:cubicBezTo>
                    <a:pt x="13949" y="5002"/>
                    <a:pt x="15075" y="5242"/>
                    <a:pt x="16144" y="5747"/>
                  </a:cubicBezTo>
                  <a:cubicBezTo>
                    <a:pt x="20003" y="7575"/>
                    <a:pt x="21651" y="12185"/>
                    <a:pt x="19822" y="16044"/>
                  </a:cubicBezTo>
                  <a:cubicBezTo>
                    <a:pt x="18501" y="18836"/>
                    <a:pt x="15726" y="20470"/>
                    <a:pt x="12830" y="20470"/>
                  </a:cubicBezTo>
                  <a:cubicBezTo>
                    <a:pt x="11721" y="20470"/>
                    <a:pt x="10595" y="20230"/>
                    <a:pt x="9525" y="19724"/>
                  </a:cubicBezTo>
                  <a:cubicBezTo>
                    <a:pt x="5666" y="17897"/>
                    <a:pt x="4018" y="13286"/>
                    <a:pt x="5845" y="9427"/>
                  </a:cubicBezTo>
                  <a:cubicBezTo>
                    <a:pt x="7167" y="6636"/>
                    <a:pt x="9944" y="5002"/>
                    <a:pt x="12840" y="5002"/>
                  </a:cubicBezTo>
                  <a:close/>
                  <a:moveTo>
                    <a:pt x="10471" y="1"/>
                  </a:moveTo>
                  <a:cubicBezTo>
                    <a:pt x="10383" y="1"/>
                    <a:pt x="10294" y="16"/>
                    <a:pt x="10208" y="47"/>
                  </a:cubicBezTo>
                  <a:lnTo>
                    <a:pt x="6824" y="1256"/>
                  </a:lnTo>
                  <a:cubicBezTo>
                    <a:pt x="6417" y="1401"/>
                    <a:pt x="6206" y="1848"/>
                    <a:pt x="6351" y="2255"/>
                  </a:cubicBezTo>
                  <a:lnTo>
                    <a:pt x="7054" y="4223"/>
                  </a:lnTo>
                  <a:cubicBezTo>
                    <a:pt x="6262" y="4761"/>
                    <a:pt x="5548" y="5408"/>
                    <a:pt x="4934" y="6145"/>
                  </a:cubicBezTo>
                  <a:lnTo>
                    <a:pt x="3045" y="5249"/>
                  </a:lnTo>
                  <a:cubicBezTo>
                    <a:pt x="2937" y="5199"/>
                    <a:pt x="2823" y="5174"/>
                    <a:pt x="2711" y="5174"/>
                  </a:cubicBezTo>
                  <a:cubicBezTo>
                    <a:pt x="2418" y="5174"/>
                    <a:pt x="2137" y="5340"/>
                    <a:pt x="2004" y="5623"/>
                  </a:cubicBezTo>
                  <a:lnTo>
                    <a:pt x="467" y="8868"/>
                  </a:lnTo>
                  <a:cubicBezTo>
                    <a:pt x="282" y="9259"/>
                    <a:pt x="449" y="9725"/>
                    <a:pt x="840" y="9909"/>
                  </a:cubicBezTo>
                  <a:lnTo>
                    <a:pt x="2729" y="10804"/>
                  </a:lnTo>
                  <a:cubicBezTo>
                    <a:pt x="2548" y="11744"/>
                    <a:pt x="2500" y="12707"/>
                    <a:pt x="2587" y="13661"/>
                  </a:cubicBezTo>
                  <a:lnTo>
                    <a:pt x="619" y="14364"/>
                  </a:lnTo>
                  <a:cubicBezTo>
                    <a:pt x="212" y="14510"/>
                    <a:pt x="1" y="14957"/>
                    <a:pt x="145" y="15363"/>
                  </a:cubicBezTo>
                  <a:lnTo>
                    <a:pt x="1354" y="18747"/>
                  </a:lnTo>
                  <a:cubicBezTo>
                    <a:pt x="1467" y="19067"/>
                    <a:pt x="1768" y="19265"/>
                    <a:pt x="2089" y="19265"/>
                  </a:cubicBezTo>
                  <a:cubicBezTo>
                    <a:pt x="2177" y="19265"/>
                    <a:pt x="2266" y="19251"/>
                    <a:pt x="2353" y="19219"/>
                  </a:cubicBezTo>
                  <a:lnTo>
                    <a:pt x="4321" y="18516"/>
                  </a:lnTo>
                  <a:cubicBezTo>
                    <a:pt x="4859" y="19309"/>
                    <a:pt x="5506" y="20023"/>
                    <a:pt x="6243" y="20637"/>
                  </a:cubicBezTo>
                  <a:lnTo>
                    <a:pt x="5347" y="22526"/>
                  </a:lnTo>
                  <a:cubicBezTo>
                    <a:pt x="5163" y="22917"/>
                    <a:pt x="5330" y="23383"/>
                    <a:pt x="5721" y="23567"/>
                  </a:cubicBezTo>
                  <a:lnTo>
                    <a:pt x="8966" y="25104"/>
                  </a:lnTo>
                  <a:cubicBezTo>
                    <a:pt x="9074" y="25155"/>
                    <a:pt x="9188" y="25179"/>
                    <a:pt x="9300" y="25179"/>
                  </a:cubicBezTo>
                  <a:cubicBezTo>
                    <a:pt x="9593" y="25179"/>
                    <a:pt x="9874" y="25014"/>
                    <a:pt x="10007" y="24731"/>
                  </a:cubicBezTo>
                  <a:lnTo>
                    <a:pt x="10902" y="22842"/>
                  </a:lnTo>
                  <a:cubicBezTo>
                    <a:pt x="11540" y="22964"/>
                    <a:pt x="12187" y="23026"/>
                    <a:pt x="12836" y="23026"/>
                  </a:cubicBezTo>
                  <a:cubicBezTo>
                    <a:pt x="13144" y="23026"/>
                    <a:pt x="13452" y="23012"/>
                    <a:pt x="13759" y="22984"/>
                  </a:cubicBezTo>
                  <a:lnTo>
                    <a:pt x="14462" y="24952"/>
                  </a:lnTo>
                  <a:cubicBezTo>
                    <a:pt x="14577" y="25272"/>
                    <a:pt x="14878" y="25471"/>
                    <a:pt x="15200" y="25471"/>
                  </a:cubicBezTo>
                  <a:cubicBezTo>
                    <a:pt x="15286" y="25471"/>
                    <a:pt x="15375" y="25457"/>
                    <a:pt x="15461" y="25426"/>
                  </a:cubicBezTo>
                  <a:lnTo>
                    <a:pt x="18845" y="24217"/>
                  </a:lnTo>
                  <a:cubicBezTo>
                    <a:pt x="19252" y="24071"/>
                    <a:pt x="19463" y="23625"/>
                    <a:pt x="19318" y="23218"/>
                  </a:cubicBezTo>
                  <a:lnTo>
                    <a:pt x="18615" y="21250"/>
                  </a:lnTo>
                  <a:cubicBezTo>
                    <a:pt x="19407" y="20712"/>
                    <a:pt x="20121" y="20065"/>
                    <a:pt x="20735" y="19328"/>
                  </a:cubicBezTo>
                  <a:lnTo>
                    <a:pt x="22624" y="20223"/>
                  </a:lnTo>
                  <a:cubicBezTo>
                    <a:pt x="22732" y="20274"/>
                    <a:pt x="22846" y="20298"/>
                    <a:pt x="22958" y="20298"/>
                  </a:cubicBezTo>
                  <a:cubicBezTo>
                    <a:pt x="23251" y="20298"/>
                    <a:pt x="23532" y="20133"/>
                    <a:pt x="23665" y="19850"/>
                  </a:cubicBezTo>
                  <a:lnTo>
                    <a:pt x="25202" y="16604"/>
                  </a:lnTo>
                  <a:cubicBezTo>
                    <a:pt x="25387" y="16214"/>
                    <a:pt x="25220" y="15748"/>
                    <a:pt x="24829" y="15564"/>
                  </a:cubicBezTo>
                  <a:lnTo>
                    <a:pt x="22940" y="14668"/>
                  </a:lnTo>
                  <a:cubicBezTo>
                    <a:pt x="23121" y="13727"/>
                    <a:pt x="23169" y="12766"/>
                    <a:pt x="23082" y="11812"/>
                  </a:cubicBezTo>
                  <a:lnTo>
                    <a:pt x="25050" y="11107"/>
                  </a:lnTo>
                  <a:cubicBezTo>
                    <a:pt x="25457" y="10963"/>
                    <a:pt x="25668" y="10515"/>
                    <a:pt x="25523" y="10108"/>
                  </a:cubicBezTo>
                  <a:lnTo>
                    <a:pt x="24315" y="6726"/>
                  </a:lnTo>
                  <a:cubicBezTo>
                    <a:pt x="24201" y="6406"/>
                    <a:pt x="23898" y="6207"/>
                    <a:pt x="23577" y="6207"/>
                  </a:cubicBezTo>
                  <a:cubicBezTo>
                    <a:pt x="23491" y="6207"/>
                    <a:pt x="23402" y="6221"/>
                    <a:pt x="23316" y="6252"/>
                  </a:cubicBezTo>
                  <a:lnTo>
                    <a:pt x="21348" y="6956"/>
                  </a:lnTo>
                  <a:cubicBezTo>
                    <a:pt x="20810" y="6162"/>
                    <a:pt x="20163" y="5450"/>
                    <a:pt x="19426" y="4836"/>
                  </a:cubicBezTo>
                  <a:lnTo>
                    <a:pt x="20320" y="2947"/>
                  </a:lnTo>
                  <a:cubicBezTo>
                    <a:pt x="20506" y="2556"/>
                    <a:pt x="20339" y="2090"/>
                    <a:pt x="19948" y="1906"/>
                  </a:cubicBezTo>
                  <a:lnTo>
                    <a:pt x="16703" y="369"/>
                  </a:lnTo>
                  <a:cubicBezTo>
                    <a:pt x="16595" y="318"/>
                    <a:pt x="16481" y="294"/>
                    <a:pt x="16369" y="294"/>
                  </a:cubicBezTo>
                  <a:cubicBezTo>
                    <a:pt x="16076" y="294"/>
                    <a:pt x="15795" y="459"/>
                    <a:pt x="15662" y="742"/>
                  </a:cubicBezTo>
                  <a:lnTo>
                    <a:pt x="14767" y="2631"/>
                  </a:lnTo>
                  <a:cubicBezTo>
                    <a:pt x="14130" y="2508"/>
                    <a:pt x="13485" y="2447"/>
                    <a:pt x="12839" y="2447"/>
                  </a:cubicBezTo>
                  <a:cubicBezTo>
                    <a:pt x="12529" y="2447"/>
                    <a:pt x="12219" y="2461"/>
                    <a:pt x="11910" y="2489"/>
                  </a:cubicBezTo>
                  <a:lnTo>
                    <a:pt x="11207" y="521"/>
                  </a:lnTo>
                  <a:cubicBezTo>
                    <a:pt x="11092" y="200"/>
                    <a:pt x="10791" y="1"/>
                    <a:pt x="1047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3E9E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875" name="Google Shape;8875;p59"/>
            <p:cNvSpPr/>
            <p:nvPr/>
          </p:nvSpPr>
          <p:spPr>
            <a:xfrm>
              <a:off x="4277366" y="1220917"/>
              <a:ext cx="292242" cy="292217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8876" name="Google Shape;8876;p59"/>
            <p:cNvGrpSpPr/>
            <p:nvPr/>
          </p:nvGrpSpPr>
          <p:grpSpPr>
            <a:xfrm>
              <a:off x="4644280" y="1290523"/>
              <a:ext cx="143716" cy="29463"/>
              <a:chOff x="4644280" y="1290523"/>
              <a:chExt cx="143716" cy="29463"/>
            </a:xfrm>
          </p:grpSpPr>
          <p:sp>
            <p:nvSpPr>
              <p:cNvPr id="8877" name="Google Shape;8877;p59"/>
              <p:cNvSpPr/>
              <p:nvPr/>
            </p:nvSpPr>
            <p:spPr>
              <a:xfrm>
                <a:off x="4736292" y="1294223"/>
                <a:ext cx="51704" cy="25762"/>
              </a:xfrm>
              <a:custGeom>
                <a:avLst/>
                <a:gdLst/>
                <a:ahLst/>
                <a:cxnLst/>
                <a:rect l="l" t="t" r="r" b="b"/>
                <a:pathLst>
                  <a:path w="4052" h="2019" extrusionOk="0">
                    <a:moveTo>
                      <a:pt x="273" y="0"/>
                    </a:moveTo>
                    <a:cubicBezTo>
                      <a:pt x="158" y="0"/>
                      <a:pt x="53" y="81"/>
                      <a:pt x="29" y="199"/>
                    </a:cubicBezTo>
                    <a:cubicBezTo>
                      <a:pt x="0" y="339"/>
                      <a:pt x="87" y="475"/>
                      <a:pt x="225" y="507"/>
                    </a:cubicBezTo>
                    <a:cubicBezTo>
                      <a:pt x="1077" y="720"/>
                      <a:pt x="1895" y="1048"/>
                      <a:pt x="2655" y="1487"/>
                    </a:cubicBezTo>
                    <a:lnTo>
                      <a:pt x="2505" y="1740"/>
                    </a:lnTo>
                    <a:cubicBezTo>
                      <a:pt x="2459" y="1818"/>
                      <a:pt x="2511" y="1919"/>
                      <a:pt x="2603" y="1925"/>
                    </a:cubicBezTo>
                    <a:lnTo>
                      <a:pt x="3885" y="2018"/>
                    </a:lnTo>
                    <a:cubicBezTo>
                      <a:pt x="3889" y="2019"/>
                      <a:pt x="3892" y="2019"/>
                      <a:pt x="3896" y="2019"/>
                    </a:cubicBezTo>
                    <a:cubicBezTo>
                      <a:pt x="3991" y="2019"/>
                      <a:pt x="4052" y="1911"/>
                      <a:pt x="3999" y="1829"/>
                    </a:cubicBezTo>
                    <a:lnTo>
                      <a:pt x="3302" y="747"/>
                    </a:lnTo>
                    <a:cubicBezTo>
                      <a:pt x="3278" y="709"/>
                      <a:pt x="3238" y="690"/>
                      <a:pt x="3198" y="690"/>
                    </a:cubicBezTo>
                    <a:cubicBezTo>
                      <a:pt x="3157" y="690"/>
                      <a:pt x="3116" y="710"/>
                      <a:pt x="3093" y="750"/>
                    </a:cubicBezTo>
                    <a:lnTo>
                      <a:pt x="2917" y="1048"/>
                    </a:lnTo>
                    <a:cubicBezTo>
                      <a:pt x="2108" y="582"/>
                      <a:pt x="1237" y="231"/>
                      <a:pt x="330" y="7"/>
                    </a:cubicBezTo>
                    <a:cubicBezTo>
                      <a:pt x="311" y="3"/>
                      <a:pt x="292" y="0"/>
                      <a:pt x="273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78" name="Google Shape;8878;p59"/>
              <p:cNvSpPr/>
              <p:nvPr/>
            </p:nvSpPr>
            <p:spPr>
              <a:xfrm>
                <a:off x="4700066" y="1290523"/>
                <a:ext cx="32206" cy="7988"/>
              </a:xfrm>
              <a:custGeom>
                <a:avLst/>
                <a:gdLst/>
                <a:ahLst/>
                <a:cxnLst/>
                <a:rect l="l" t="t" r="r" b="b"/>
                <a:pathLst>
                  <a:path w="2524" h="626" extrusionOk="0">
                    <a:moveTo>
                      <a:pt x="787" y="1"/>
                    </a:moveTo>
                    <a:cubicBezTo>
                      <a:pt x="606" y="1"/>
                      <a:pt x="423" y="7"/>
                      <a:pt x="242" y="18"/>
                    </a:cubicBezTo>
                    <a:cubicBezTo>
                      <a:pt x="104" y="31"/>
                      <a:pt x="0" y="151"/>
                      <a:pt x="10" y="291"/>
                    </a:cubicBezTo>
                    <a:cubicBezTo>
                      <a:pt x="21" y="425"/>
                      <a:pt x="131" y="526"/>
                      <a:pt x="264" y="526"/>
                    </a:cubicBezTo>
                    <a:cubicBezTo>
                      <a:pt x="269" y="526"/>
                      <a:pt x="274" y="526"/>
                      <a:pt x="279" y="526"/>
                    </a:cubicBezTo>
                    <a:cubicBezTo>
                      <a:pt x="447" y="516"/>
                      <a:pt x="617" y="510"/>
                      <a:pt x="787" y="510"/>
                    </a:cubicBezTo>
                    <a:cubicBezTo>
                      <a:pt x="1261" y="512"/>
                      <a:pt x="1735" y="548"/>
                      <a:pt x="2204" y="622"/>
                    </a:cubicBezTo>
                    <a:cubicBezTo>
                      <a:pt x="2218" y="624"/>
                      <a:pt x="2232" y="626"/>
                      <a:pt x="2246" y="626"/>
                    </a:cubicBezTo>
                    <a:cubicBezTo>
                      <a:pt x="2364" y="626"/>
                      <a:pt x="2469" y="542"/>
                      <a:pt x="2495" y="422"/>
                    </a:cubicBezTo>
                    <a:cubicBezTo>
                      <a:pt x="2524" y="281"/>
                      <a:pt x="2430" y="145"/>
                      <a:pt x="2289" y="121"/>
                    </a:cubicBezTo>
                    <a:cubicBezTo>
                      <a:pt x="1792" y="41"/>
                      <a:pt x="1289" y="1"/>
                      <a:pt x="787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79" name="Google Shape;8879;p59"/>
              <p:cNvSpPr/>
              <p:nvPr/>
            </p:nvSpPr>
            <p:spPr>
              <a:xfrm>
                <a:off x="4644280" y="1300641"/>
                <a:ext cx="20225" cy="13283"/>
              </a:xfrm>
              <a:custGeom>
                <a:avLst/>
                <a:gdLst/>
                <a:ahLst/>
                <a:cxnLst/>
                <a:rect l="l" t="t" r="r" b="b"/>
                <a:pathLst>
                  <a:path w="1585" h="1041" extrusionOk="0">
                    <a:moveTo>
                      <a:pt x="1331" y="0"/>
                    </a:moveTo>
                    <a:cubicBezTo>
                      <a:pt x="1304" y="0"/>
                      <a:pt x="1277" y="6"/>
                      <a:pt x="1251" y="16"/>
                    </a:cubicBezTo>
                    <a:cubicBezTo>
                      <a:pt x="880" y="175"/>
                      <a:pt x="518" y="356"/>
                      <a:pt x="170" y="558"/>
                    </a:cubicBezTo>
                    <a:cubicBezTo>
                      <a:pt x="60" y="622"/>
                      <a:pt x="1" y="758"/>
                      <a:pt x="47" y="876"/>
                    </a:cubicBezTo>
                    <a:cubicBezTo>
                      <a:pt x="87" y="979"/>
                      <a:pt x="185" y="1040"/>
                      <a:pt x="287" y="1040"/>
                    </a:cubicBezTo>
                    <a:cubicBezTo>
                      <a:pt x="330" y="1040"/>
                      <a:pt x="373" y="1029"/>
                      <a:pt x="414" y="1006"/>
                    </a:cubicBezTo>
                    <a:cubicBezTo>
                      <a:pt x="729" y="822"/>
                      <a:pt x="1056" y="657"/>
                      <a:pt x="1391" y="513"/>
                    </a:cubicBezTo>
                    <a:cubicBezTo>
                      <a:pt x="1520" y="457"/>
                      <a:pt x="1584" y="311"/>
                      <a:pt x="1540" y="178"/>
                    </a:cubicBezTo>
                    <a:lnTo>
                      <a:pt x="1527" y="141"/>
                    </a:lnTo>
                    <a:cubicBezTo>
                      <a:pt x="1497" y="55"/>
                      <a:pt x="1417" y="0"/>
                      <a:pt x="1331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80" name="Google Shape;8880;p59"/>
              <p:cNvSpPr/>
              <p:nvPr/>
            </p:nvSpPr>
            <p:spPr>
              <a:xfrm>
                <a:off x="4667822" y="1291888"/>
                <a:ext cx="27779" cy="11433"/>
              </a:xfrm>
              <a:custGeom>
                <a:avLst/>
                <a:gdLst/>
                <a:ahLst/>
                <a:cxnLst/>
                <a:rect l="l" t="t" r="r" b="b"/>
                <a:pathLst>
                  <a:path w="2177" h="896" extrusionOk="0">
                    <a:moveTo>
                      <a:pt x="1906" y="0"/>
                    </a:moveTo>
                    <a:cubicBezTo>
                      <a:pt x="1894" y="0"/>
                      <a:pt x="1883" y="1"/>
                      <a:pt x="1871" y="3"/>
                    </a:cubicBezTo>
                    <a:lnTo>
                      <a:pt x="1871" y="4"/>
                    </a:lnTo>
                    <a:cubicBezTo>
                      <a:pt x="1306" y="88"/>
                      <a:pt x="748" y="220"/>
                      <a:pt x="205" y="400"/>
                    </a:cubicBezTo>
                    <a:cubicBezTo>
                      <a:pt x="71" y="446"/>
                      <a:pt x="0" y="592"/>
                      <a:pt x="47" y="725"/>
                    </a:cubicBezTo>
                    <a:cubicBezTo>
                      <a:pt x="84" y="830"/>
                      <a:pt x="182" y="896"/>
                      <a:pt x="288" y="896"/>
                    </a:cubicBezTo>
                    <a:cubicBezTo>
                      <a:pt x="315" y="896"/>
                      <a:pt x="343" y="891"/>
                      <a:pt x="370" y="882"/>
                    </a:cubicBezTo>
                    <a:cubicBezTo>
                      <a:pt x="881" y="714"/>
                      <a:pt x="1406" y="587"/>
                      <a:pt x="1940" y="509"/>
                    </a:cubicBezTo>
                    <a:cubicBezTo>
                      <a:pt x="2079" y="490"/>
                      <a:pt x="2177" y="360"/>
                      <a:pt x="2157" y="220"/>
                    </a:cubicBezTo>
                    <a:cubicBezTo>
                      <a:pt x="2140" y="93"/>
                      <a:pt x="2031" y="0"/>
                      <a:pt x="1906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8881" name="Google Shape;8881;p59"/>
            <p:cNvGrpSpPr/>
            <p:nvPr/>
          </p:nvGrpSpPr>
          <p:grpSpPr>
            <a:xfrm>
              <a:off x="4356567" y="1191441"/>
              <a:ext cx="143690" cy="29488"/>
              <a:chOff x="4356567" y="1191441"/>
              <a:chExt cx="143690" cy="29488"/>
            </a:xfrm>
          </p:grpSpPr>
          <p:sp>
            <p:nvSpPr>
              <p:cNvPr id="8882" name="Google Shape;8882;p59"/>
              <p:cNvSpPr/>
              <p:nvPr/>
            </p:nvSpPr>
            <p:spPr>
              <a:xfrm>
                <a:off x="4448554" y="1195154"/>
                <a:ext cx="51704" cy="25775"/>
              </a:xfrm>
              <a:custGeom>
                <a:avLst/>
                <a:gdLst/>
                <a:ahLst/>
                <a:cxnLst/>
                <a:rect l="l" t="t" r="r" b="b"/>
                <a:pathLst>
                  <a:path w="4052" h="2020" extrusionOk="0">
                    <a:moveTo>
                      <a:pt x="272" y="1"/>
                    </a:moveTo>
                    <a:cubicBezTo>
                      <a:pt x="157" y="1"/>
                      <a:pt x="54" y="82"/>
                      <a:pt x="29" y="200"/>
                    </a:cubicBezTo>
                    <a:cubicBezTo>
                      <a:pt x="0" y="338"/>
                      <a:pt x="87" y="474"/>
                      <a:pt x="225" y="507"/>
                    </a:cubicBezTo>
                    <a:cubicBezTo>
                      <a:pt x="1077" y="719"/>
                      <a:pt x="1895" y="1049"/>
                      <a:pt x="2657" y="1486"/>
                    </a:cubicBezTo>
                    <a:lnTo>
                      <a:pt x="2505" y="1740"/>
                    </a:lnTo>
                    <a:cubicBezTo>
                      <a:pt x="2459" y="1819"/>
                      <a:pt x="2511" y="1918"/>
                      <a:pt x="2603" y="1926"/>
                    </a:cubicBezTo>
                    <a:lnTo>
                      <a:pt x="3887" y="2019"/>
                    </a:lnTo>
                    <a:cubicBezTo>
                      <a:pt x="3890" y="2019"/>
                      <a:pt x="3893" y="2019"/>
                      <a:pt x="3895" y="2019"/>
                    </a:cubicBezTo>
                    <a:cubicBezTo>
                      <a:pt x="3991" y="2019"/>
                      <a:pt x="4052" y="1913"/>
                      <a:pt x="3999" y="1830"/>
                    </a:cubicBezTo>
                    <a:lnTo>
                      <a:pt x="3302" y="746"/>
                    </a:lnTo>
                    <a:cubicBezTo>
                      <a:pt x="3278" y="709"/>
                      <a:pt x="3239" y="690"/>
                      <a:pt x="3200" y="690"/>
                    </a:cubicBezTo>
                    <a:cubicBezTo>
                      <a:pt x="3159" y="690"/>
                      <a:pt x="3118" y="711"/>
                      <a:pt x="3094" y="751"/>
                    </a:cubicBezTo>
                    <a:lnTo>
                      <a:pt x="2917" y="1047"/>
                    </a:lnTo>
                    <a:cubicBezTo>
                      <a:pt x="2108" y="581"/>
                      <a:pt x="1237" y="230"/>
                      <a:pt x="330" y="8"/>
                    </a:cubicBezTo>
                    <a:cubicBezTo>
                      <a:pt x="311" y="3"/>
                      <a:pt x="291" y="1"/>
                      <a:pt x="272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83" name="Google Shape;8883;p59"/>
              <p:cNvSpPr/>
              <p:nvPr/>
            </p:nvSpPr>
            <p:spPr>
              <a:xfrm>
                <a:off x="4412341" y="1191441"/>
                <a:ext cx="32206" cy="8013"/>
              </a:xfrm>
              <a:custGeom>
                <a:avLst/>
                <a:gdLst/>
                <a:ahLst/>
                <a:cxnLst/>
                <a:rect l="l" t="t" r="r" b="b"/>
                <a:pathLst>
                  <a:path w="2524" h="628" extrusionOk="0">
                    <a:moveTo>
                      <a:pt x="787" y="1"/>
                    </a:moveTo>
                    <a:cubicBezTo>
                      <a:pt x="605" y="1"/>
                      <a:pt x="424" y="7"/>
                      <a:pt x="241" y="19"/>
                    </a:cubicBezTo>
                    <a:cubicBezTo>
                      <a:pt x="103" y="31"/>
                      <a:pt x="1" y="153"/>
                      <a:pt x="11" y="291"/>
                    </a:cubicBezTo>
                    <a:cubicBezTo>
                      <a:pt x="20" y="425"/>
                      <a:pt x="132" y="528"/>
                      <a:pt x="263" y="528"/>
                    </a:cubicBezTo>
                    <a:cubicBezTo>
                      <a:pt x="268" y="528"/>
                      <a:pt x="273" y="528"/>
                      <a:pt x="278" y="528"/>
                    </a:cubicBezTo>
                    <a:cubicBezTo>
                      <a:pt x="448" y="518"/>
                      <a:pt x="617" y="512"/>
                      <a:pt x="787" y="512"/>
                    </a:cubicBezTo>
                    <a:cubicBezTo>
                      <a:pt x="1261" y="512"/>
                      <a:pt x="1734" y="550"/>
                      <a:pt x="2203" y="624"/>
                    </a:cubicBezTo>
                    <a:cubicBezTo>
                      <a:pt x="2217" y="626"/>
                      <a:pt x="2231" y="627"/>
                      <a:pt x="2245" y="627"/>
                    </a:cubicBezTo>
                    <a:cubicBezTo>
                      <a:pt x="2363" y="627"/>
                      <a:pt x="2470" y="544"/>
                      <a:pt x="2494" y="424"/>
                    </a:cubicBezTo>
                    <a:cubicBezTo>
                      <a:pt x="2523" y="283"/>
                      <a:pt x="2430" y="145"/>
                      <a:pt x="2288" y="121"/>
                    </a:cubicBezTo>
                    <a:cubicBezTo>
                      <a:pt x="1791" y="43"/>
                      <a:pt x="1288" y="3"/>
                      <a:pt x="787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84" name="Google Shape;8884;p59"/>
              <p:cNvSpPr/>
              <p:nvPr/>
            </p:nvSpPr>
            <p:spPr>
              <a:xfrm>
                <a:off x="4356567" y="1201573"/>
                <a:ext cx="20212" cy="13270"/>
              </a:xfrm>
              <a:custGeom>
                <a:avLst/>
                <a:gdLst/>
                <a:ahLst/>
                <a:cxnLst/>
                <a:rect l="l" t="t" r="r" b="b"/>
                <a:pathLst>
                  <a:path w="1584" h="1040" extrusionOk="0">
                    <a:moveTo>
                      <a:pt x="1330" y="1"/>
                    </a:moveTo>
                    <a:cubicBezTo>
                      <a:pt x="1303" y="1"/>
                      <a:pt x="1276" y="6"/>
                      <a:pt x="1249" y="17"/>
                    </a:cubicBezTo>
                    <a:cubicBezTo>
                      <a:pt x="878" y="174"/>
                      <a:pt x="518" y="355"/>
                      <a:pt x="168" y="557"/>
                    </a:cubicBezTo>
                    <a:cubicBezTo>
                      <a:pt x="58" y="621"/>
                      <a:pt x="0" y="757"/>
                      <a:pt x="47" y="876"/>
                    </a:cubicBezTo>
                    <a:cubicBezTo>
                      <a:pt x="86" y="979"/>
                      <a:pt x="183" y="1040"/>
                      <a:pt x="284" y="1040"/>
                    </a:cubicBezTo>
                    <a:cubicBezTo>
                      <a:pt x="327" y="1040"/>
                      <a:pt x="371" y="1029"/>
                      <a:pt x="412" y="1005"/>
                    </a:cubicBezTo>
                    <a:cubicBezTo>
                      <a:pt x="727" y="823"/>
                      <a:pt x="1054" y="658"/>
                      <a:pt x="1389" y="512"/>
                    </a:cubicBezTo>
                    <a:cubicBezTo>
                      <a:pt x="1518" y="458"/>
                      <a:pt x="1584" y="312"/>
                      <a:pt x="1538" y="177"/>
                    </a:cubicBezTo>
                    <a:lnTo>
                      <a:pt x="1525" y="141"/>
                    </a:lnTo>
                    <a:cubicBezTo>
                      <a:pt x="1496" y="54"/>
                      <a:pt x="1415" y="1"/>
                      <a:pt x="1330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85" name="Google Shape;8885;p59"/>
              <p:cNvSpPr/>
              <p:nvPr/>
            </p:nvSpPr>
            <p:spPr>
              <a:xfrm>
                <a:off x="4380084" y="1192832"/>
                <a:ext cx="27779" cy="11433"/>
              </a:xfrm>
              <a:custGeom>
                <a:avLst/>
                <a:gdLst/>
                <a:ahLst/>
                <a:cxnLst/>
                <a:rect l="l" t="t" r="r" b="b"/>
                <a:pathLst>
                  <a:path w="2177" h="896" extrusionOk="0">
                    <a:moveTo>
                      <a:pt x="1906" y="0"/>
                    </a:moveTo>
                    <a:cubicBezTo>
                      <a:pt x="1894" y="0"/>
                      <a:pt x="1883" y="1"/>
                      <a:pt x="1871" y="2"/>
                    </a:cubicBezTo>
                    <a:cubicBezTo>
                      <a:pt x="1306" y="87"/>
                      <a:pt x="748" y="220"/>
                      <a:pt x="205" y="400"/>
                    </a:cubicBezTo>
                    <a:cubicBezTo>
                      <a:pt x="71" y="444"/>
                      <a:pt x="0" y="590"/>
                      <a:pt x="47" y="725"/>
                    </a:cubicBezTo>
                    <a:cubicBezTo>
                      <a:pt x="84" y="829"/>
                      <a:pt x="183" y="895"/>
                      <a:pt x="288" y="895"/>
                    </a:cubicBezTo>
                    <a:cubicBezTo>
                      <a:pt x="316" y="895"/>
                      <a:pt x="343" y="891"/>
                      <a:pt x="370" y="882"/>
                    </a:cubicBezTo>
                    <a:cubicBezTo>
                      <a:pt x="883" y="712"/>
                      <a:pt x="1408" y="587"/>
                      <a:pt x="1941" y="507"/>
                    </a:cubicBezTo>
                    <a:cubicBezTo>
                      <a:pt x="2081" y="488"/>
                      <a:pt x="2177" y="360"/>
                      <a:pt x="2157" y="220"/>
                    </a:cubicBezTo>
                    <a:cubicBezTo>
                      <a:pt x="2140" y="93"/>
                      <a:pt x="2031" y="0"/>
                      <a:pt x="1906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8886" name="Google Shape;8886;p59"/>
            <p:cNvGrpSpPr/>
            <p:nvPr/>
          </p:nvGrpSpPr>
          <p:grpSpPr>
            <a:xfrm>
              <a:off x="4339009" y="1863727"/>
              <a:ext cx="143703" cy="29476"/>
              <a:chOff x="4339009" y="1863727"/>
              <a:chExt cx="143703" cy="29476"/>
            </a:xfrm>
          </p:grpSpPr>
          <p:sp>
            <p:nvSpPr>
              <p:cNvPr id="8887" name="Google Shape;8887;p59"/>
              <p:cNvSpPr/>
              <p:nvPr/>
            </p:nvSpPr>
            <p:spPr>
              <a:xfrm>
                <a:off x="4339009" y="1863727"/>
                <a:ext cx="51691" cy="25762"/>
              </a:xfrm>
              <a:custGeom>
                <a:avLst/>
                <a:gdLst/>
                <a:ahLst/>
                <a:cxnLst/>
                <a:rect l="l" t="t" r="r" b="b"/>
                <a:pathLst>
                  <a:path w="4051" h="2019" extrusionOk="0">
                    <a:moveTo>
                      <a:pt x="157" y="1"/>
                    </a:moveTo>
                    <a:cubicBezTo>
                      <a:pt x="61" y="1"/>
                      <a:pt x="1" y="107"/>
                      <a:pt x="54" y="190"/>
                    </a:cubicBezTo>
                    <a:lnTo>
                      <a:pt x="750" y="1274"/>
                    </a:lnTo>
                    <a:cubicBezTo>
                      <a:pt x="774" y="1311"/>
                      <a:pt x="813" y="1330"/>
                      <a:pt x="852" y="1330"/>
                    </a:cubicBezTo>
                    <a:cubicBezTo>
                      <a:pt x="893" y="1330"/>
                      <a:pt x="935" y="1309"/>
                      <a:pt x="958" y="1269"/>
                    </a:cubicBezTo>
                    <a:lnTo>
                      <a:pt x="1136" y="973"/>
                    </a:lnTo>
                    <a:cubicBezTo>
                      <a:pt x="1945" y="1439"/>
                      <a:pt x="2816" y="1788"/>
                      <a:pt x="3722" y="2012"/>
                    </a:cubicBezTo>
                    <a:cubicBezTo>
                      <a:pt x="3741" y="2017"/>
                      <a:pt x="3761" y="2019"/>
                      <a:pt x="3779" y="2019"/>
                    </a:cubicBezTo>
                    <a:cubicBezTo>
                      <a:pt x="3895" y="2019"/>
                      <a:pt x="3999" y="1938"/>
                      <a:pt x="4023" y="1820"/>
                    </a:cubicBezTo>
                    <a:cubicBezTo>
                      <a:pt x="4051" y="1682"/>
                      <a:pt x="3964" y="1546"/>
                      <a:pt x="3828" y="1512"/>
                    </a:cubicBezTo>
                    <a:cubicBezTo>
                      <a:pt x="2976" y="1301"/>
                      <a:pt x="2158" y="971"/>
                      <a:pt x="1396" y="534"/>
                    </a:cubicBezTo>
                    <a:lnTo>
                      <a:pt x="1548" y="279"/>
                    </a:lnTo>
                    <a:cubicBezTo>
                      <a:pt x="1594" y="201"/>
                      <a:pt x="1541" y="100"/>
                      <a:pt x="1450" y="94"/>
                    </a:cubicBezTo>
                    <a:lnTo>
                      <a:pt x="166" y="1"/>
                    </a:lnTo>
                    <a:cubicBezTo>
                      <a:pt x="163" y="1"/>
                      <a:pt x="160" y="1"/>
                      <a:pt x="157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88" name="Google Shape;8888;p59"/>
              <p:cNvSpPr/>
              <p:nvPr/>
            </p:nvSpPr>
            <p:spPr>
              <a:xfrm>
                <a:off x="4394732" y="1885202"/>
                <a:ext cx="32193" cy="8001"/>
              </a:xfrm>
              <a:custGeom>
                <a:avLst/>
                <a:gdLst/>
                <a:ahLst/>
                <a:cxnLst/>
                <a:rect l="l" t="t" r="r" b="b"/>
                <a:pathLst>
                  <a:path w="2523" h="627" extrusionOk="0">
                    <a:moveTo>
                      <a:pt x="279" y="1"/>
                    </a:moveTo>
                    <a:cubicBezTo>
                      <a:pt x="160" y="1"/>
                      <a:pt x="54" y="84"/>
                      <a:pt x="29" y="204"/>
                    </a:cubicBezTo>
                    <a:cubicBezTo>
                      <a:pt x="1" y="345"/>
                      <a:pt x="93" y="483"/>
                      <a:pt x="236" y="507"/>
                    </a:cubicBezTo>
                    <a:cubicBezTo>
                      <a:pt x="732" y="585"/>
                      <a:pt x="1235" y="625"/>
                      <a:pt x="1738" y="627"/>
                    </a:cubicBezTo>
                    <a:cubicBezTo>
                      <a:pt x="1919" y="627"/>
                      <a:pt x="2102" y="621"/>
                      <a:pt x="2282" y="609"/>
                    </a:cubicBezTo>
                    <a:cubicBezTo>
                      <a:pt x="2420" y="596"/>
                      <a:pt x="2523" y="475"/>
                      <a:pt x="2513" y="337"/>
                    </a:cubicBezTo>
                    <a:cubicBezTo>
                      <a:pt x="2504" y="203"/>
                      <a:pt x="2392" y="100"/>
                      <a:pt x="2260" y="100"/>
                    </a:cubicBezTo>
                    <a:cubicBezTo>
                      <a:pt x="2255" y="100"/>
                      <a:pt x="2251" y="100"/>
                      <a:pt x="2246" y="100"/>
                    </a:cubicBezTo>
                    <a:cubicBezTo>
                      <a:pt x="2076" y="110"/>
                      <a:pt x="1908" y="116"/>
                      <a:pt x="1738" y="116"/>
                    </a:cubicBezTo>
                    <a:cubicBezTo>
                      <a:pt x="1262" y="116"/>
                      <a:pt x="790" y="78"/>
                      <a:pt x="321" y="4"/>
                    </a:cubicBezTo>
                    <a:cubicBezTo>
                      <a:pt x="307" y="2"/>
                      <a:pt x="293" y="1"/>
                      <a:pt x="279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89" name="Google Shape;8889;p59"/>
              <p:cNvSpPr/>
              <p:nvPr/>
            </p:nvSpPr>
            <p:spPr>
              <a:xfrm>
                <a:off x="4462488" y="1869814"/>
                <a:ext cx="20225" cy="13258"/>
              </a:xfrm>
              <a:custGeom>
                <a:avLst/>
                <a:gdLst/>
                <a:ahLst/>
                <a:cxnLst/>
                <a:rect l="l" t="t" r="r" b="b"/>
                <a:pathLst>
                  <a:path w="1585" h="1039" extrusionOk="0">
                    <a:moveTo>
                      <a:pt x="1300" y="0"/>
                    </a:moveTo>
                    <a:cubicBezTo>
                      <a:pt x="1257" y="0"/>
                      <a:pt x="1213" y="11"/>
                      <a:pt x="1173" y="35"/>
                    </a:cubicBezTo>
                    <a:cubicBezTo>
                      <a:pt x="857" y="217"/>
                      <a:pt x="531" y="382"/>
                      <a:pt x="196" y="528"/>
                    </a:cubicBezTo>
                    <a:cubicBezTo>
                      <a:pt x="66" y="582"/>
                      <a:pt x="1" y="728"/>
                      <a:pt x="47" y="863"/>
                    </a:cubicBezTo>
                    <a:lnTo>
                      <a:pt x="60" y="899"/>
                    </a:lnTo>
                    <a:cubicBezTo>
                      <a:pt x="89" y="986"/>
                      <a:pt x="169" y="1039"/>
                      <a:pt x="255" y="1039"/>
                    </a:cubicBezTo>
                    <a:cubicBezTo>
                      <a:pt x="282" y="1039"/>
                      <a:pt x="309" y="1034"/>
                      <a:pt x="335" y="1023"/>
                    </a:cubicBezTo>
                    <a:cubicBezTo>
                      <a:pt x="707" y="866"/>
                      <a:pt x="1067" y="685"/>
                      <a:pt x="1416" y="483"/>
                    </a:cubicBezTo>
                    <a:cubicBezTo>
                      <a:pt x="1527" y="419"/>
                      <a:pt x="1584" y="283"/>
                      <a:pt x="1538" y="164"/>
                    </a:cubicBezTo>
                    <a:cubicBezTo>
                      <a:pt x="1499" y="61"/>
                      <a:pt x="1401" y="0"/>
                      <a:pt x="1300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90" name="Google Shape;8890;p59"/>
              <p:cNvSpPr/>
              <p:nvPr/>
            </p:nvSpPr>
            <p:spPr>
              <a:xfrm>
                <a:off x="4431392" y="1880392"/>
                <a:ext cx="27804" cy="11433"/>
              </a:xfrm>
              <a:custGeom>
                <a:avLst/>
                <a:gdLst/>
                <a:ahLst/>
                <a:cxnLst/>
                <a:rect l="l" t="t" r="r" b="b"/>
                <a:pathLst>
                  <a:path w="2179" h="896" extrusionOk="0">
                    <a:moveTo>
                      <a:pt x="1890" y="1"/>
                    </a:moveTo>
                    <a:cubicBezTo>
                      <a:pt x="1863" y="1"/>
                      <a:pt x="1835" y="5"/>
                      <a:pt x="1808" y="14"/>
                    </a:cubicBezTo>
                    <a:cubicBezTo>
                      <a:pt x="1296" y="184"/>
                      <a:pt x="771" y="309"/>
                      <a:pt x="237" y="389"/>
                    </a:cubicBezTo>
                    <a:cubicBezTo>
                      <a:pt x="98" y="408"/>
                      <a:pt x="0" y="536"/>
                      <a:pt x="20" y="676"/>
                    </a:cubicBezTo>
                    <a:cubicBezTo>
                      <a:pt x="37" y="803"/>
                      <a:pt x="147" y="896"/>
                      <a:pt x="273" y="896"/>
                    </a:cubicBezTo>
                    <a:cubicBezTo>
                      <a:pt x="284" y="896"/>
                      <a:pt x="296" y="895"/>
                      <a:pt x="308" y="893"/>
                    </a:cubicBezTo>
                    <a:cubicBezTo>
                      <a:pt x="873" y="809"/>
                      <a:pt x="1430" y="676"/>
                      <a:pt x="1973" y="496"/>
                    </a:cubicBezTo>
                    <a:cubicBezTo>
                      <a:pt x="2106" y="451"/>
                      <a:pt x="2178" y="306"/>
                      <a:pt x="2132" y="171"/>
                    </a:cubicBezTo>
                    <a:cubicBezTo>
                      <a:pt x="2095" y="67"/>
                      <a:pt x="1996" y="1"/>
                      <a:pt x="1890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8891" name="Google Shape;8891;p59"/>
            <p:cNvGrpSpPr/>
            <p:nvPr/>
          </p:nvGrpSpPr>
          <p:grpSpPr>
            <a:xfrm>
              <a:off x="4206459" y="1607315"/>
              <a:ext cx="29539" cy="142899"/>
              <a:chOff x="4206459" y="1607315"/>
              <a:chExt cx="29539" cy="142899"/>
            </a:xfrm>
          </p:grpSpPr>
          <p:sp>
            <p:nvSpPr>
              <p:cNvPr id="8892" name="Google Shape;8892;p59"/>
              <p:cNvSpPr/>
              <p:nvPr/>
            </p:nvSpPr>
            <p:spPr>
              <a:xfrm>
                <a:off x="4209840" y="1607315"/>
                <a:ext cx="26158" cy="50989"/>
              </a:xfrm>
              <a:custGeom>
                <a:avLst/>
                <a:gdLst/>
                <a:ahLst/>
                <a:cxnLst/>
                <a:rect l="l" t="t" r="r" b="b"/>
                <a:pathLst>
                  <a:path w="2050" h="3996" extrusionOk="0">
                    <a:moveTo>
                      <a:pt x="1920" y="0"/>
                    </a:moveTo>
                    <a:cubicBezTo>
                      <a:pt x="1898" y="0"/>
                      <a:pt x="1876" y="6"/>
                      <a:pt x="1854" y="20"/>
                    </a:cubicBezTo>
                    <a:lnTo>
                      <a:pt x="772" y="717"/>
                    </a:lnTo>
                    <a:cubicBezTo>
                      <a:pt x="695" y="766"/>
                      <a:pt x="697" y="878"/>
                      <a:pt x="775" y="926"/>
                    </a:cubicBezTo>
                    <a:lnTo>
                      <a:pt x="1073" y="1102"/>
                    </a:lnTo>
                    <a:cubicBezTo>
                      <a:pt x="607" y="1911"/>
                      <a:pt x="256" y="2782"/>
                      <a:pt x="32" y="3689"/>
                    </a:cubicBezTo>
                    <a:cubicBezTo>
                      <a:pt x="0" y="3825"/>
                      <a:pt x="87" y="3962"/>
                      <a:pt x="224" y="3990"/>
                    </a:cubicBezTo>
                    <a:cubicBezTo>
                      <a:pt x="242" y="3993"/>
                      <a:pt x="260" y="3995"/>
                      <a:pt x="278" y="3995"/>
                    </a:cubicBezTo>
                    <a:cubicBezTo>
                      <a:pt x="397" y="3995"/>
                      <a:pt x="502" y="3914"/>
                      <a:pt x="532" y="3794"/>
                    </a:cubicBezTo>
                    <a:cubicBezTo>
                      <a:pt x="743" y="2942"/>
                      <a:pt x="1073" y="2124"/>
                      <a:pt x="1512" y="1363"/>
                    </a:cubicBezTo>
                    <a:lnTo>
                      <a:pt x="1765" y="1514"/>
                    </a:lnTo>
                    <a:cubicBezTo>
                      <a:pt x="1785" y="1526"/>
                      <a:pt x="1806" y="1531"/>
                      <a:pt x="1827" y="1531"/>
                    </a:cubicBezTo>
                    <a:cubicBezTo>
                      <a:pt x="1888" y="1531"/>
                      <a:pt x="1946" y="1484"/>
                      <a:pt x="1951" y="1416"/>
                    </a:cubicBezTo>
                    <a:lnTo>
                      <a:pt x="2043" y="134"/>
                    </a:lnTo>
                    <a:cubicBezTo>
                      <a:pt x="2049" y="57"/>
                      <a:pt x="1988" y="0"/>
                      <a:pt x="1920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93" name="Google Shape;8893;p59"/>
              <p:cNvSpPr/>
              <p:nvPr/>
            </p:nvSpPr>
            <p:spPr>
              <a:xfrm>
                <a:off x="4206459" y="1662910"/>
                <a:ext cx="8230" cy="31785"/>
              </a:xfrm>
              <a:custGeom>
                <a:avLst/>
                <a:gdLst/>
                <a:ahLst/>
                <a:cxnLst/>
                <a:rect l="l" t="t" r="r" b="b"/>
                <a:pathLst>
                  <a:path w="645" h="2491" extrusionOk="0">
                    <a:moveTo>
                      <a:pt x="371" y="1"/>
                    </a:moveTo>
                    <a:cubicBezTo>
                      <a:pt x="249" y="1"/>
                      <a:pt x="141" y="89"/>
                      <a:pt x="121" y="212"/>
                    </a:cubicBezTo>
                    <a:cubicBezTo>
                      <a:pt x="41" y="709"/>
                      <a:pt x="1" y="1212"/>
                      <a:pt x="1" y="1714"/>
                    </a:cubicBezTo>
                    <a:cubicBezTo>
                      <a:pt x="1" y="1895"/>
                      <a:pt x="7" y="2078"/>
                      <a:pt x="19" y="2259"/>
                    </a:cubicBezTo>
                    <a:cubicBezTo>
                      <a:pt x="31" y="2390"/>
                      <a:pt x="140" y="2490"/>
                      <a:pt x="270" y="2490"/>
                    </a:cubicBezTo>
                    <a:cubicBezTo>
                      <a:pt x="277" y="2490"/>
                      <a:pt x="284" y="2490"/>
                      <a:pt x="291" y="2489"/>
                    </a:cubicBezTo>
                    <a:cubicBezTo>
                      <a:pt x="428" y="2480"/>
                      <a:pt x="534" y="2361"/>
                      <a:pt x="526" y="2222"/>
                    </a:cubicBezTo>
                    <a:cubicBezTo>
                      <a:pt x="517" y="2054"/>
                      <a:pt x="510" y="1884"/>
                      <a:pt x="510" y="1714"/>
                    </a:cubicBezTo>
                    <a:cubicBezTo>
                      <a:pt x="512" y="1240"/>
                      <a:pt x="549" y="766"/>
                      <a:pt x="622" y="297"/>
                    </a:cubicBezTo>
                    <a:cubicBezTo>
                      <a:pt x="645" y="163"/>
                      <a:pt x="557" y="35"/>
                      <a:pt x="422" y="6"/>
                    </a:cubicBezTo>
                    <a:cubicBezTo>
                      <a:pt x="405" y="2"/>
                      <a:pt x="388" y="1"/>
                      <a:pt x="371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94" name="Google Shape;8894;p59"/>
              <p:cNvSpPr/>
              <p:nvPr/>
            </p:nvSpPr>
            <p:spPr>
              <a:xfrm>
                <a:off x="4216194" y="1730768"/>
                <a:ext cx="14227" cy="19446"/>
              </a:xfrm>
              <a:custGeom>
                <a:avLst/>
                <a:gdLst/>
                <a:ahLst/>
                <a:cxnLst/>
                <a:rect l="l" t="t" r="r" b="b"/>
                <a:pathLst>
                  <a:path w="1115" h="1524" extrusionOk="0">
                    <a:moveTo>
                      <a:pt x="296" y="1"/>
                    </a:moveTo>
                    <a:cubicBezTo>
                      <a:pt x="267" y="1"/>
                      <a:pt x="237" y="5"/>
                      <a:pt x="208" y="15"/>
                    </a:cubicBezTo>
                    <a:lnTo>
                      <a:pt x="171" y="28"/>
                    </a:lnTo>
                    <a:cubicBezTo>
                      <a:pt x="58" y="67"/>
                      <a:pt x="0" y="193"/>
                      <a:pt x="47" y="304"/>
                    </a:cubicBezTo>
                    <a:cubicBezTo>
                      <a:pt x="205" y="675"/>
                      <a:pt x="384" y="1035"/>
                      <a:pt x="588" y="1385"/>
                    </a:cubicBezTo>
                    <a:cubicBezTo>
                      <a:pt x="637" y="1469"/>
                      <a:pt x="728" y="1524"/>
                      <a:pt x="822" y="1524"/>
                    </a:cubicBezTo>
                    <a:cubicBezTo>
                      <a:pt x="850" y="1524"/>
                      <a:pt x="879" y="1519"/>
                      <a:pt x="906" y="1508"/>
                    </a:cubicBezTo>
                    <a:cubicBezTo>
                      <a:pt x="1052" y="1450"/>
                      <a:pt x="1115" y="1277"/>
                      <a:pt x="1036" y="1141"/>
                    </a:cubicBezTo>
                    <a:cubicBezTo>
                      <a:pt x="852" y="826"/>
                      <a:pt x="687" y="499"/>
                      <a:pt x="543" y="164"/>
                    </a:cubicBezTo>
                    <a:cubicBezTo>
                      <a:pt x="499" y="63"/>
                      <a:pt x="400" y="1"/>
                      <a:pt x="296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95" name="Google Shape;8895;p59"/>
              <p:cNvSpPr/>
              <p:nvPr/>
            </p:nvSpPr>
            <p:spPr>
              <a:xfrm>
                <a:off x="4207607" y="1699506"/>
                <a:ext cx="12045" cy="27153"/>
              </a:xfrm>
              <a:custGeom>
                <a:avLst/>
                <a:gdLst/>
                <a:ahLst/>
                <a:cxnLst/>
                <a:rect l="l" t="t" r="r" b="b"/>
                <a:pathLst>
                  <a:path w="944" h="2128" extrusionOk="0">
                    <a:moveTo>
                      <a:pt x="273" y="0"/>
                    </a:moveTo>
                    <a:cubicBezTo>
                      <a:pt x="261" y="0"/>
                      <a:pt x="249" y="1"/>
                      <a:pt x="238" y="3"/>
                    </a:cubicBezTo>
                    <a:cubicBezTo>
                      <a:pt x="98" y="22"/>
                      <a:pt x="1" y="150"/>
                      <a:pt x="20" y="289"/>
                    </a:cubicBezTo>
                    <a:lnTo>
                      <a:pt x="21" y="289"/>
                    </a:lnTo>
                    <a:cubicBezTo>
                      <a:pt x="105" y="854"/>
                      <a:pt x="238" y="1412"/>
                      <a:pt x="417" y="1955"/>
                    </a:cubicBezTo>
                    <a:cubicBezTo>
                      <a:pt x="454" y="2061"/>
                      <a:pt x="553" y="2127"/>
                      <a:pt x="658" y="2127"/>
                    </a:cubicBezTo>
                    <a:cubicBezTo>
                      <a:pt x="686" y="2127"/>
                      <a:pt x="714" y="2123"/>
                      <a:pt x="742" y="2113"/>
                    </a:cubicBezTo>
                    <a:cubicBezTo>
                      <a:pt x="875" y="2067"/>
                      <a:pt x="944" y="1923"/>
                      <a:pt x="899" y="1790"/>
                    </a:cubicBezTo>
                    <a:cubicBezTo>
                      <a:pt x="731" y="1279"/>
                      <a:pt x="604" y="754"/>
                      <a:pt x="526" y="220"/>
                    </a:cubicBezTo>
                    <a:cubicBezTo>
                      <a:pt x="508" y="93"/>
                      <a:pt x="398" y="0"/>
                      <a:pt x="273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8896" name="Google Shape;8896;p59"/>
            <p:cNvSpPr/>
            <p:nvPr/>
          </p:nvSpPr>
          <p:spPr>
            <a:xfrm>
              <a:off x="4250519" y="1416170"/>
              <a:ext cx="26783" cy="52303"/>
            </a:xfrm>
            <a:custGeom>
              <a:avLst/>
              <a:gdLst/>
              <a:ahLst/>
              <a:cxnLst/>
              <a:rect l="l" t="t" r="r" b="b"/>
              <a:pathLst>
                <a:path w="2099" h="4099" extrusionOk="0">
                  <a:moveTo>
                    <a:pt x="412" y="1"/>
                  </a:moveTo>
                  <a:cubicBezTo>
                    <a:pt x="358" y="1"/>
                    <a:pt x="305" y="37"/>
                    <a:pt x="292" y="98"/>
                  </a:cubicBezTo>
                  <a:lnTo>
                    <a:pt x="18" y="1357"/>
                  </a:lnTo>
                  <a:cubicBezTo>
                    <a:pt x="1" y="1436"/>
                    <a:pt x="62" y="1506"/>
                    <a:pt x="139" y="1506"/>
                  </a:cubicBezTo>
                  <a:cubicBezTo>
                    <a:pt x="149" y="1506"/>
                    <a:pt x="158" y="1505"/>
                    <a:pt x="169" y="1502"/>
                  </a:cubicBezTo>
                  <a:lnTo>
                    <a:pt x="503" y="1416"/>
                  </a:lnTo>
                  <a:cubicBezTo>
                    <a:pt x="745" y="2317"/>
                    <a:pt x="1113" y="3181"/>
                    <a:pt x="1597" y="3981"/>
                  </a:cubicBezTo>
                  <a:cubicBezTo>
                    <a:pt x="1644" y="4057"/>
                    <a:pt x="1725" y="4099"/>
                    <a:pt x="1809" y="4099"/>
                  </a:cubicBezTo>
                  <a:cubicBezTo>
                    <a:pt x="1856" y="4099"/>
                    <a:pt x="1903" y="4086"/>
                    <a:pt x="1946" y="4058"/>
                  </a:cubicBezTo>
                  <a:cubicBezTo>
                    <a:pt x="2063" y="3980"/>
                    <a:pt x="2098" y="3823"/>
                    <a:pt x="2024" y="3703"/>
                  </a:cubicBezTo>
                  <a:cubicBezTo>
                    <a:pt x="1571" y="2950"/>
                    <a:pt x="1225" y="2138"/>
                    <a:pt x="998" y="1291"/>
                  </a:cubicBezTo>
                  <a:lnTo>
                    <a:pt x="1283" y="1217"/>
                  </a:lnTo>
                  <a:cubicBezTo>
                    <a:pt x="1373" y="1195"/>
                    <a:pt x="1406" y="1086"/>
                    <a:pt x="1347" y="1017"/>
                  </a:cubicBezTo>
                  <a:lnTo>
                    <a:pt x="505" y="44"/>
                  </a:lnTo>
                  <a:cubicBezTo>
                    <a:pt x="479" y="14"/>
                    <a:pt x="445" y="1"/>
                    <a:pt x="41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897" name="Google Shape;8897;p59"/>
            <p:cNvSpPr/>
            <p:nvPr/>
          </p:nvSpPr>
          <p:spPr>
            <a:xfrm>
              <a:off x="4276166" y="1471370"/>
              <a:ext cx="24359" cy="25290"/>
            </a:xfrm>
            <a:custGeom>
              <a:avLst/>
              <a:gdLst/>
              <a:ahLst/>
              <a:cxnLst/>
              <a:rect l="l" t="t" r="r" b="b"/>
              <a:pathLst>
                <a:path w="1909" h="1982" extrusionOk="0">
                  <a:moveTo>
                    <a:pt x="291" y="0"/>
                  </a:moveTo>
                  <a:cubicBezTo>
                    <a:pt x="243" y="0"/>
                    <a:pt x="195" y="14"/>
                    <a:pt x="152" y="41"/>
                  </a:cubicBezTo>
                  <a:cubicBezTo>
                    <a:pt x="30" y="121"/>
                    <a:pt x="0" y="285"/>
                    <a:pt x="85" y="403"/>
                  </a:cubicBezTo>
                  <a:cubicBezTo>
                    <a:pt x="380" y="810"/>
                    <a:pt x="706" y="1193"/>
                    <a:pt x="1062" y="1548"/>
                  </a:cubicBezTo>
                  <a:cubicBezTo>
                    <a:pt x="1190" y="1678"/>
                    <a:pt x="1323" y="1801"/>
                    <a:pt x="1459" y="1921"/>
                  </a:cubicBezTo>
                  <a:cubicBezTo>
                    <a:pt x="1507" y="1962"/>
                    <a:pt x="1566" y="1981"/>
                    <a:pt x="1624" y="1981"/>
                  </a:cubicBezTo>
                  <a:cubicBezTo>
                    <a:pt x="1695" y="1981"/>
                    <a:pt x="1766" y="1952"/>
                    <a:pt x="1816" y="1894"/>
                  </a:cubicBezTo>
                  <a:cubicBezTo>
                    <a:pt x="1909" y="1788"/>
                    <a:pt x="1898" y="1628"/>
                    <a:pt x="1794" y="1535"/>
                  </a:cubicBezTo>
                  <a:cubicBezTo>
                    <a:pt x="1665" y="1423"/>
                    <a:pt x="1542" y="1308"/>
                    <a:pt x="1422" y="1188"/>
                  </a:cubicBezTo>
                  <a:cubicBezTo>
                    <a:pt x="1087" y="851"/>
                    <a:pt x="778" y="490"/>
                    <a:pt x="500" y="107"/>
                  </a:cubicBezTo>
                  <a:cubicBezTo>
                    <a:pt x="449" y="38"/>
                    <a:pt x="371" y="0"/>
                    <a:pt x="29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898" name="Google Shape;8898;p59"/>
            <p:cNvSpPr/>
            <p:nvPr/>
          </p:nvSpPr>
          <p:spPr>
            <a:xfrm>
              <a:off x="4330231" y="1513121"/>
              <a:ext cx="21462" cy="10986"/>
            </a:xfrm>
            <a:custGeom>
              <a:avLst/>
              <a:gdLst/>
              <a:ahLst/>
              <a:cxnLst/>
              <a:rect l="l" t="t" r="r" b="b"/>
              <a:pathLst>
                <a:path w="1682" h="861" extrusionOk="0">
                  <a:moveTo>
                    <a:pt x="311" y="0"/>
                  </a:moveTo>
                  <a:cubicBezTo>
                    <a:pt x="211" y="0"/>
                    <a:pt x="116" y="56"/>
                    <a:pt x="69" y="151"/>
                  </a:cubicBezTo>
                  <a:lnTo>
                    <a:pt x="53" y="185"/>
                  </a:lnTo>
                  <a:cubicBezTo>
                    <a:pt x="0" y="292"/>
                    <a:pt x="48" y="423"/>
                    <a:pt x="160" y="468"/>
                  </a:cubicBezTo>
                  <a:cubicBezTo>
                    <a:pt x="533" y="619"/>
                    <a:pt x="916" y="747"/>
                    <a:pt x="1307" y="851"/>
                  </a:cubicBezTo>
                  <a:cubicBezTo>
                    <a:pt x="1331" y="857"/>
                    <a:pt x="1355" y="861"/>
                    <a:pt x="1379" y="861"/>
                  </a:cubicBezTo>
                  <a:cubicBezTo>
                    <a:pt x="1480" y="861"/>
                    <a:pt x="1576" y="806"/>
                    <a:pt x="1618" y="713"/>
                  </a:cubicBezTo>
                  <a:cubicBezTo>
                    <a:pt x="1682" y="569"/>
                    <a:pt x="1602" y="403"/>
                    <a:pt x="1451" y="363"/>
                  </a:cubicBezTo>
                  <a:cubicBezTo>
                    <a:pt x="1097" y="268"/>
                    <a:pt x="751" y="154"/>
                    <a:pt x="412" y="20"/>
                  </a:cubicBezTo>
                  <a:cubicBezTo>
                    <a:pt x="379" y="7"/>
                    <a:pt x="345" y="0"/>
                    <a:pt x="31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899" name="Google Shape;8899;p59"/>
            <p:cNvSpPr/>
            <p:nvPr/>
          </p:nvSpPr>
          <p:spPr>
            <a:xfrm>
              <a:off x="4302005" y="1497298"/>
              <a:ext cx="25469" cy="17647"/>
            </a:xfrm>
            <a:custGeom>
              <a:avLst/>
              <a:gdLst/>
              <a:ahLst/>
              <a:cxnLst/>
              <a:rect l="l" t="t" r="r" b="b"/>
              <a:pathLst>
                <a:path w="1996" h="1383" extrusionOk="0">
                  <a:moveTo>
                    <a:pt x="289" y="1"/>
                  </a:moveTo>
                  <a:cubicBezTo>
                    <a:pt x="212" y="1"/>
                    <a:pt x="136" y="36"/>
                    <a:pt x="86" y="102"/>
                  </a:cubicBezTo>
                  <a:cubicBezTo>
                    <a:pt x="1" y="214"/>
                    <a:pt x="23" y="374"/>
                    <a:pt x="135" y="459"/>
                  </a:cubicBezTo>
                  <a:cubicBezTo>
                    <a:pt x="595" y="800"/>
                    <a:pt x="1082" y="1100"/>
                    <a:pt x="1592" y="1356"/>
                  </a:cubicBezTo>
                  <a:cubicBezTo>
                    <a:pt x="1629" y="1374"/>
                    <a:pt x="1667" y="1382"/>
                    <a:pt x="1705" y="1382"/>
                  </a:cubicBezTo>
                  <a:cubicBezTo>
                    <a:pt x="1799" y="1382"/>
                    <a:pt x="1891" y="1329"/>
                    <a:pt x="1935" y="1239"/>
                  </a:cubicBezTo>
                  <a:cubicBezTo>
                    <a:pt x="1996" y="1113"/>
                    <a:pt x="1943" y="960"/>
                    <a:pt x="1817" y="898"/>
                  </a:cubicBezTo>
                  <a:cubicBezTo>
                    <a:pt x="1336" y="656"/>
                    <a:pt x="875" y="373"/>
                    <a:pt x="443" y="52"/>
                  </a:cubicBezTo>
                  <a:cubicBezTo>
                    <a:pt x="397" y="18"/>
                    <a:pt x="343" y="1"/>
                    <a:pt x="289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8900" name="Google Shape;8900;p59"/>
            <p:cNvGrpSpPr/>
            <p:nvPr/>
          </p:nvGrpSpPr>
          <p:grpSpPr>
            <a:xfrm>
              <a:off x="4889463" y="1423737"/>
              <a:ext cx="29552" cy="142899"/>
              <a:chOff x="4889463" y="1423737"/>
              <a:chExt cx="29552" cy="142899"/>
            </a:xfrm>
          </p:grpSpPr>
          <p:sp>
            <p:nvSpPr>
              <p:cNvPr id="8901" name="Google Shape;8901;p59"/>
              <p:cNvSpPr/>
              <p:nvPr/>
            </p:nvSpPr>
            <p:spPr>
              <a:xfrm>
                <a:off x="4889463" y="1515647"/>
                <a:ext cx="26158" cy="50989"/>
              </a:xfrm>
              <a:custGeom>
                <a:avLst/>
                <a:gdLst/>
                <a:ahLst/>
                <a:cxnLst/>
                <a:rect l="l" t="t" r="r" b="b"/>
                <a:pathLst>
                  <a:path w="2050" h="3996" extrusionOk="0">
                    <a:moveTo>
                      <a:pt x="1772" y="0"/>
                    </a:moveTo>
                    <a:cubicBezTo>
                      <a:pt x="1653" y="0"/>
                      <a:pt x="1547" y="82"/>
                      <a:pt x="1518" y="201"/>
                    </a:cubicBezTo>
                    <a:cubicBezTo>
                      <a:pt x="1307" y="1053"/>
                      <a:pt x="977" y="1872"/>
                      <a:pt x="540" y="2634"/>
                    </a:cubicBezTo>
                    <a:lnTo>
                      <a:pt x="285" y="2482"/>
                    </a:lnTo>
                    <a:cubicBezTo>
                      <a:pt x="265" y="2470"/>
                      <a:pt x="244" y="2465"/>
                      <a:pt x="223" y="2465"/>
                    </a:cubicBezTo>
                    <a:cubicBezTo>
                      <a:pt x="162" y="2465"/>
                      <a:pt x="104" y="2511"/>
                      <a:pt x="99" y="2579"/>
                    </a:cubicBezTo>
                    <a:lnTo>
                      <a:pt x="6" y="3864"/>
                    </a:lnTo>
                    <a:cubicBezTo>
                      <a:pt x="0" y="3939"/>
                      <a:pt x="62" y="3995"/>
                      <a:pt x="129" y="3995"/>
                    </a:cubicBezTo>
                    <a:cubicBezTo>
                      <a:pt x="152" y="3995"/>
                      <a:pt x="174" y="3989"/>
                      <a:pt x="195" y="3976"/>
                    </a:cubicBezTo>
                    <a:lnTo>
                      <a:pt x="1278" y="3279"/>
                    </a:lnTo>
                    <a:cubicBezTo>
                      <a:pt x="1355" y="3229"/>
                      <a:pt x="1353" y="3117"/>
                      <a:pt x="1275" y="3071"/>
                    </a:cubicBezTo>
                    <a:lnTo>
                      <a:pt x="978" y="2893"/>
                    </a:lnTo>
                    <a:cubicBezTo>
                      <a:pt x="1444" y="2085"/>
                      <a:pt x="1794" y="1213"/>
                      <a:pt x="2018" y="307"/>
                    </a:cubicBezTo>
                    <a:cubicBezTo>
                      <a:pt x="2050" y="171"/>
                      <a:pt x="1963" y="35"/>
                      <a:pt x="1826" y="6"/>
                    </a:cubicBezTo>
                    <a:cubicBezTo>
                      <a:pt x="1808" y="2"/>
                      <a:pt x="1790" y="0"/>
                      <a:pt x="1772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902" name="Google Shape;8902;p59"/>
              <p:cNvSpPr/>
              <p:nvPr/>
            </p:nvSpPr>
            <p:spPr>
              <a:xfrm>
                <a:off x="4910772" y="1479256"/>
                <a:ext cx="8243" cy="31785"/>
              </a:xfrm>
              <a:custGeom>
                <a:avLst/>
                <a:gdLst/>
                <a:ahLst/>
                <a:cxnLst/>
                <a:rect l="l" t="t" r="r" b="b"/>
                <a:pathLst>
                  <a:path w="646" h="2491" extrusionOk="0">
                    <a:moveTo>
                      <a:pt x="375" y="0"/>
                    </a:moveTo>
                    <a:cubicBezTo>
                      <a:pt x="368" y="0"/>
                      <a:pt x="361" y="1"/>
                      <a:pt x="354" y="1"/>
                    </a:cubicBezTo>
                    <a:cubicBezTo>
                      <a:pt x="216" y="11"/>
                      <a:pt x="111" y="129"/>
                      <a:pt x="119" y="269"/>
                    </a:cubicBezTo>
                    <a:cubicBezTo>
                      <a:pt x="128" y="438"/>
                      <a:pt x="135" y="607"/>
                      <a:pt x="135" y="776"/>
                    </a:cubicBezTo>
                    <a:cubicBezTo>
                      <a:pt x="135" y="1252"/>
                      <a:pt x="96" y="1724"/>
                      <a:pt x="23" y="2193"/>
                    </a:cubicBezTo>
                    <a:cubicBezTo>
                      <a:pt x="0" y="2328"/>
                      <a:pt x="88" y="2458"/>
                      <a:pt x="223" y="2485"/>
                    </a:cubicBezTo>
                    <a:cubicBezTo>
                      <a:pt x="240" y="2488"/>
                      <a:pt x="257" y="2490"/>
                      <a:pt x="274" y="2490"/>
                    </a:cubicBezTo>
                    <a:cubicBezTo>
                      <a:pt x="396" y="2490"/>
                      <a:pt x="504" y="2403"/>
                      <a:pt x="526" y="2278"/>
                    </a:cubicBezTo>
                    <a:cubicBezTo>
                      <a:pt x="604" y="1782"/>
                      <a:pt x="644" y="1279"/>
                      <a:pt x="646" y="776"/>
                    </a:cubicBezTo>
                    <a:cubicBezTo>
                      <a:pt x="646" y="595"/>
                      <a:pt x="638" y="413"/>
                      <a:pt x="626" y="232"/>
                    </a:cubicBezTo>
                    <a:cubicBezTo>
                      <a:pt x="616" y="101"/>
                      <a:pt x="505" y="0"/>
                      <a:pt x="375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903" name="Google Shape;8903;p59"/>
              <p:cNvSpPr/>
              <p:nvPr/>
            </p:nvSpPr>
            <p:spPr>
              <a:xfrm>
                <a:off x="4895052" y="1423737"/>
                <a:ext cx="14215" cy="19446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1524" extrusionOk="0">
                    <a:moveTo>
                      <a:pt x="293" y="1"/>
                    </a:moveTo>
                    <a:cubicBezTo>
                      <a:pt x="265" y="1"/>
                      <a:pt x="236" y="5"/>
                      <a:pt x="209" y="16"/>
                    </a:cubicBezTo>
                    <a:cubicBezTo>
                      <a:pt x="62" y="74"/>
                      <a:pt x="1" y="246"/>
                      <a:pt x="79" y="383"/>
                    </a:cubicBezTo>
                    <a:cubicBezTo>
                      <a:pt x="262" y="698"/>
                      <a:pt x="427" y="1025"/>
                      <a:pt x="573" y="1359"/>
                    </a:cubicBezTo>
                    <a:cubicBezTo>
                      <a:pt x="615" y="1461"/>
                      <a:pt x="714" y="1523"/>
                      <a:pt x="819" y="1523"/>
                    </a:cubicBezTo>
                    <a:cubicBezTo>
                      <a:pt x="848" y="1523"/>
                      <a:pt x="878" y="1518"/>
                      <a:pt x="907" y="1508"/>
                    </a:cubicBezTo>
                    <a:lnTo>
                      <a:pt x="942" y="1495"/>
                    </a:lnTo>
                    <a:cubicBezTo>
                      <a:pt x="1056" y="1457"/>
                      <a:pt x="1114" y="1331"/>
                      <a:pt x="1067" y="1220"/>
                    </a:cubicBezTo>
                    <a:cubicBezTo>
                      <a:pt x="910" y="849"/>
                      <a:pt x="729" y="488"/>
                      <a:pt x="528" y="139"/>
                    </a:cubicBezTo>
                    <a:cubicBezTo>
                      <a:pt x="478" y="54"/>
                      <a:pt x="387" y="1"/>
                      <a:pt x="293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904" name="Google Shape;8904;p59"/>
              <p:cNvSpPr/>
              <p:nvPr/>
            </p:nvSpPr>
            <p:spPr>
              <a:xfrm>
                <a:off x="4905783" y="1447292"/>
                <a:ext cx="12071" cy="27153"/>
              </a:xfrm>
              <a:custGeom>
                <a:avLst/>
                <a:gdLst/>
                <a:ahLst/>
                <a:cxnLst/>
                <a:rect l="l" t="t" r="r" b="b"/>
                <a:pathLst>
                  <a:path w="946" h="2128" extrusionOk="0">
                    <a:moveTo>
                      <a:pt x="288" y="0"/>
                    </a:moveTo>
                    <a:cubicBezTo>
                      <a:pt x="260" y="0"/>
                      <a:pt x="232" y="5"/>
                      <a:pt x="204" y="15"/>
                    </a:cubicBezTo>
                    <a:cubicBezTo>
                      <a:pt x="71" y="61"/>
                      <a:pt x="1" y="205"/>
                      <a:pt x="47" y="338"/>
                    </a:cubicBezTo>
                    <a:cubicBezTo>
                      <a:pt x="215" y="850"/>
                      <a:pt x="342" y="1376"/>
                      <a:pt x="420" y="1909"/>
                    </a:cubicBezTo>
                    <a:cubicBezTo>
                      <a:pt x="438" y="2036"/>
                      <a:pt x="548" y="2128"/>
                      <a:pt x="673" y="2128"/>
                    </a:cubicBezTo>
                    <a:cubicBezTo>
                      <a:pt x="685" y="2128"/>
                      <a:pt x="696" y="2127"/>
                      <a:pt x="708" y="2125"/>
                    </a:cubicBezTo>
                    <a:cubicBezTo>
                      <a:pt x="848" y="2106"/>
                      <a:pt x="945" y="1978"/>
                      <a:pt x="926" y="1839"/>
                    </a:cubicBezTo>
                    <a:lnTo>
                      <a:pt x="925" y="1839"/>
                    </a:lnTo>
                    <a:cubicBezTo>
                      <a:pt x="841" y="1273"/>
                      <a:pt x="708" y="716"/>
                      <a:pt x="529" y="173"/>
                    </a:cubicBezTo>
                    <a:cubicBezTo>
                      <a:pt x="492" y="67"/>
                      <a:pt x="393" y="0"/>
                      <a:pt x="288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8905" name="Google Shape;8905;p59"/>
            <p:cNvGrpSpPr/>
            <p:nvPr/>
          </p:nvGrpSpPr>
          <p:grpSpPr>
            <a:xfrm>
              <a:off x="4771663" y="1876896"/>
              <a:ext cx="108651" cy="100447"/>
              <a:chOff x="4771663" y="1876896"/>
              <a:chExt cx="108651" cy="100447"/>
            </a:xfrm>
          </p:grpSpPr>
          <p:sp>
            <p:nvSpPr>
              <p:cNvPr id="8906" name="Google Shape;8906;p59"/>
              <p:cNvSpPr/>
              <p:nvPr/>
            </p:nvSpPr>
            <p:spPr>
              <a:xfrm>
                <a:off x="4771663" y="1951210"/>
                <a:ext cx="53184" cy="26132"/>
              </a:xfrm>
              <a:custGeom>
                <a:avLst/>
                <a:gdLst/>
                <a:ahLst/>
                <a:cxnLst/>
                <a:rect l="l" t="t" r="r" b="b"/>
                <a:pathLst>
                  <a:path w="4168" h="2048" extrusionOk="0">
                    <a:moveTo>
                      <a:pt x="3871" y="0"/>
                    </a:moveTo>
                    <a:cubicBezTo>
                      <a:pt x="3824" y="0"/>
                      <a:pt x="3777" y="13"/>
                      <a:pt x="3735" y="39"/>
                    </a:cubicBezTo>
                    <a:cubicBezTo>
                      <a:pt x="2982" y="492"/>
                      <a:pt x="2170" y="838"/>
                      <a:pt x="1323" y="1067"/>
                    </a:cubicBezTo>
                    <a:lnTo>
                      <a:pt x="1249" y="780"/>
                    </a:lnTo>
                    <a:cubicBezTo>
                      <a:pt x="1235" y="721"/>
                      <a:pt x="1183" y="687"/>
                      <a:pt x="1130" y="687"/>
                    </a:cubicBezTo>
                    <a:cubicBezTo>
                      <a:pt x="1102" y="687"/>
                      <a:pt x="1073" y="696"/>
                      <a:pt x="1049" y="717"/>
                    </a:cubicBezTo>
                    <a:lnTo>
                      <a:pt x="76" y="1560"/>
                    </a:lnTo>
                    <a:cubicBezTo>
                      <a:pt x="0" y="1625"/>
                      <a:pt x="32" y="1750"/>
                      <a:pt x="130" y="1773"/>
                    </a:cubicBezTo>
                    <a:lnTo>
                      <a:pt x="1389" y="2045"/>
                    </a:lnTo>
                    <a:cubicBezTo>
                      <a:pt x="1398" y="2047"/>
                      <a:pt x="1407" y="2048"/>
                      <a:pt x="1416" y="2048"/>
                    </a:cubicBezTo>
                    <a:cubicBezTo>
                      <a:pt x="1493" y="2048"/>
                      <a:pt x="1555" y="1975"/>
                      <a:pt x="1534" y="1894"/>
                    </a:cubicBezTo>
                    <a:lnTo>
                      <a:pt x="1450" y="1561"/>
                    </a:lnTo>
                    <a:cubicBezTo>
                      <a:pt x="2351" y="1318"/>
                      <a:pt x="3214" y="950"/>
                      <a:pt x="4013" y="466"/>
                    </a:cubicBezTo>
                    <a:cubicBezTo>
                      <a:pt x="4132" y="392"/>
                      <a:pt x="4167" y="235"/>
                      <a:pt x="4090" y="119"/>
                    </a:cubicBezTo>
                    <a:cubicBezTo>
                      <a:pt x="4039" y="42"/>
                      <a:pt x="3956" y="0"/>
                      <a:pt x="3871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907" name="Google Shape;8907;p59"/>
              <p:cNvSpPr/>
              <p:nvPr/>
            </p:nvSpPr>
            <p:spPr>
              <a:xfrm>
                <a:off x="4826850" y="1927897"/>
                <a:ext cx="26081" cy="23529"/>
              </a:xfrm>
              <a:custGeom>
                <a:avLst/>
                <a:gdLst/>
                <a:ahLst/>
                <a:cxnLst/>
                <a:rect l="l" t="t" r="r" b="b"/>
                <a:pathLst>
                  <a:path w="2044" h="1844" extrusionOk="0">
                    <a:moveTo>
                      <a:pt x="1760" y="1"/>
                    </a:moveTo>
                    <a:cubicBezTo>
                      <a:pt x="1689" y="1"/>
                      <a:pt x="1619" y="31"/>
                      <a:pt x="1568" y="88"/>
                    </a:cubicBezTo>
                    <a:cubicBezTo>
                      <a:pt x="1456" y="215"/>
                      <a:pt x="1341" y="338"/>
                      <a:pt x="1221" y="458"/>
                    </a:cubicBezTo>
                    <a:cubicBezTo>
                      <a:pt x="885" y="793"/>
                      <a:pt x="524" y="1102"/>
                      <a:pt x="140" y="1380"/>
                    </a:cubicBezTo>
                    <a:cubicBezTo>
                      <a:pt x="29" y="1460"/>
                      <a:pt x="1" y="1612"/>
                      <a:pt x="74" y="1728"/>
                    </a:cubicBezTo>
                    <a:cubicBezTo>
                      <a:pt x="124" y="1803"/>
                      <a:pt x="205" y="1844"/>
                      <a:pt x="288" y="1844"/>
                    </a:cubicBezTo>
                    <a:cubicBezTo>
                      <a:pt x="339" y="1844"/>
                      <a:pt x="391" y="1828"/>
                      <a:pt x="436" y="1797"/>
                    </a:cubicBezTo>
                    <a:cubicBezTo>
                      <a:pt x="843" y="1500"/>
                      <a:pt x="1226" y="1174"/>
                      <a:pt x="1581" y="820"/>
                    </a:cubicBezTo>
                    <a:cubicBezTo>
                      <a:pt x="1711" y="690"/>
                      <a:pt x="1834" y="557"/>
                      <a:pt x="1954" y="421"/>
                    </a:cubicBezTo>
                    <a:cubicBezTo>
                      <a:pt x="2044" y="315"/>
                      <a:pt x="2033" y="155"/>
                      <a:pt x="1927" y="64"/>
                    </a:cubicBezTo>
                    <a:cubicBezTo>
                      <a:pt x="1879" y="22"/>
                      <a:pt x="1819" y="1"/>
                      <a:pt x="1760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908" name="Google Shape;8908;p59"/>
              <p:cNvSpPr/>
              <p:nvPr/>
            </p:nvSpPr>
            <p:spPr>
              <a:xfrm>
                <a:off x="4868600" y="1876896"/>
                <a:ext cx="11714" cy="20531"/>
              </a:xfrm>
              <a:custGeom>
                <a:avLst/>
                <a:gdLst/>
                <a:ahLst/>
                <a:cxnLst/>
                <a:rect l="l" t="t" r="r" b="b"/>
                <a:pathLst>
                  <a:path w="918" h="1609" extrusionOk="0">
                    <a:moveTo>
                      <a:pt x="642" y="0"/>
                    </a:moveTo>
                    <a:cubicBezTo>
                      <a:pt x="531" y="0"/>
                      <a:pt x="426" y="74"/>
                      <a:pt x="396" y="189"/>
                    </a:cubicBezTo>
                    <a:cubicBezTo>
                      <a:pt x="301" y="543"/>
                      <a:pt x="187" y="889"/>
                      <a:pt x="53" y="1228"/>
                    </a:cubicBezTo>
                    <a:cubicBezTo>
                      <a:pt x="0" y="1360"/>
                      <a:pt x="58" y="1509"/>
                      <a:pt x="184" y="1571"/>
                    </a:cubicBezTo>
                    <a:lnTo>
                      <a:pt x="218" y="1587"/>
                    </a:lnTo>
                    <a:cubicBezTo>
                      <a:pt x="248" y="1602"/>
                      <a:pt x="280" y="1608"/>
                      <a:pt x="311" y="1608"/>
                    </a:cubicBezTo>
                    <a:cubicBezTo>
                      <a:pt x="392" y="1608"/>
                      <a:pt x="469" y="1561"/>
                      <a:pt x="501" y="1480"/>
                    </a:cubicBezTo>
                    <a:cubicBezTo>
                      <a:pt x="653" y="1107"/>
                      <a:pt x="780" y="724"/>
                      <a:pt x="886" y="333"/>
                    </a:cubicBezTo>
                    <a:cubicBezTo>
                      <a:pt x="918" y="210"/>
                      <a:pt x="862" y="74"/>
                      <a:pt x="746" y="22"/>
                    </a:cubicBezTo>
                    <a:cubicBezTo>
                      <a:pt x="712" y="7"/>
                      <a:pt x="677" y="0"/>
                      <a:pt x="642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909" name="Google Shape;8909;p59"/>
              <p:cNvSpPr/>
              <p:nvPr/>
            </p:nvSpPr>
            <p:spPr>
              <a:xfrm>
                <a:off x="4852804" y="1901038"/>
                <a:ext cx="18528" cy="24589"/>
              </a:xfrm>
              <a:custGeom>
                <a:avLst/>
                <a:gdLst/>
                <a:ahLst/>
                <a:cxnLst/>
                <a:rect l="l" t="t" r="r" b="b"/>
                <a:pathLst>
                  <a:path w="1452" h="1927" extrusionOk="0">
                    <a:moveTo>
                      <a:pt x="1159" y="1"/>
                    </a:moveTo>
                    <a:cubicBezTo>
                      <a:pt x="1064" y="1"/>
                      <a:pt x="974" y="53"/>
                      <a:pt x="931" y="143"/>
                    </a:cubicBezTo>
                    <a:cubicBezTo>
                      <a:pt x="689" y="625"/>
                      <a:pt x="405" y="1085"/>
                      <a:pt x="85" y="1519"/>
                    </a:cubicBezTo>
                    <a:cubicBezTo>
                      <a:pt x="0" y="1631"/>
                      <a:pt x="21" y="1790"/>
                      <a:pt x="135" y="1874"/>
                    </a:cubicBezTo>
                    <a:cubicBezTo>
                      <a:pt x="181" y="1909"/>
                      <a:pt x="235" y="1926"/>
                      <a:pt x="289" y="1926"/>
                    </a:cubicBezTo>
                    <a:cubicBezTo>
                      <a:pt x="366" y="1926"/>
                      <a:pt x="441" y="1892"/>
                      <a:pt x="492" y="1826"/>
                    </a:cubicBezTo>
                    <a:cubicBezTo>
                      <a:pt x="831" y="1367"/>
                      <a:pt x="1132" y="878"/>
                      <a:pt x="1389" y="368"/>
                    </a:cubicBezTo>
                    <a:cubicBezTo>
                      <a:pt x="1451" y="241"/>
                      <a:pt x="1398" y="87"/>
                      <a:pt x="1270" y="26"/>
                    </a:cubicBezTo>
                    <a:cubicBezTo>
                      <a:pt x="1234" y="9"/>
                      <a:pt x="1196" y="1"/>
                      <a:pt x="1159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792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5">
          <a:extLst>
            <a:ext uri="{FF2B5EF4-FFF2-40B4-BE49-F238E27FC236}">
              <a16:creationId xmlns:a16="http://schemas.microsoft.com/office/drawing/2014/main" id="{5A228AE2-186E-5B0E-8EBA-645297357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p32">
            <a:extLst>
              <a:ext uri="{FF2B5EF4-FFF2-40B4-BE49-F238E27FC236}">
                <a16:creationId xmlns:a16="http://schemas.microsoft.com/office/drawing/2014/main" id="{2A130752-6868-F917-0B2A-D511E10BBB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4989" y="426395"/>
            <a:ext cx="5902670" cy="16396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>
              <a:buNone/>
            </a:pPr>
            <a:r>
              <a:rPr lang="ru-RU" b="1" dirty="0"/>
              <a:t>Оборудование, помещения и ПО для производства:</a:t>
            </a:r>
            <a:endParaRPr lang="ru-RU" dirty="0"/>
          </a:p>
          <a:p>
            <a:pPr marL="152400" indent="0">
              <a:buNone/>
            </a:pPr>
            <a:r>
              <a:rPr lang="ru-RU" b="1" dirty="0"/>
              <a:t>ОБОРУДОВАНИЕ:</a:t>
            </a:r>
            <a:endParaRPr lang="ru-RU" dirty="0"/>
          </a:p>
          <a:p>
            <a:r>
              <a:rPr lang="ru-RU" dirty="0"/>
              <a:t>Сервер для обработки данных </a:t>
            </a:r>
          </a:p>
          <a:p>
            <a:r>
              <a:rPr lang="ru-RU" dirty="0"/>
              <a:t>Промышленные камеры или веб-камеры HD+</a:t>
            </a:r>
          </a:p>
          <a:p>
            <a:r>
              <a:rPr lang="ru-RU" dirty="0"/>
              <a:t>Осветительное оборудование для стабильного освещения</a:t>
            </a:r>
          </a:p>
          <a:p>
            <a:r>
              <a:rPr lang="ru-RU" dirty="0"/>
              <a:t>Вычислительные блоки для развертывания на production</a:t>
            </a:r>
          </a:p>
          <a:p>
            <a:pPr marL="152400" indent="0">
              <a:buNone/>
            </a:pPr>
            <a:r>
              <a:rPr lang="ru-RU" b="1" dirty="0"/>
              <a:t>ПОМЕЩЕНИЯ:</a:t>
            </a:r>
            <a:endParaRPr lang="ru-RU" dirty="0"/>
          </a:p>
          <a:p>
            <a:r>
              <a:rPr lang="ru-RU" dirty="0"/>
              <a:t>Офис для команды разработки (15-20 м²)</a:t>
            </a:r>
          </a:p>
          <a:p>
            <a:r>
              <a:rPr lang="ru-RU" dirty="0"/>
              <a:t>Тестовый стенд с конвейером для демонстраций</a:t>
            </a:r>
          </a:p>
          <a:p>
            <a:r>
              <a:rPr lang="ru-RU" dirty="0"/>
              <a:t>Серверная комната или облачная инфраструктура</a:t>
            </a:r>
            <a:br>
              <a:rPr lang="ru-RU" dirty="0"/>
            </a:br>
            <a:endParaRPr lang="ru-RU" dirty="0"/>
          </a:p>
          <a:p>
            <a:pPr marL="152400" indent="0">
              <a:buNone/>
            </a:pPr>
            <a:r>
              <a:rPr lang="ru-RU" b="1" dirty="0"/>
              <a:t>Ресурсы для производства 1 единицы продукта:</a:t>
            </a:r>
            <a:endParaRPr lang="ru-RU" dirty="0"/>
          </a:p>
          <a:p>
            <a:pPr marL="152400" indent="0">
              <a:buNone/>
            </a:pPr>
            <a:r>
              <a:rPr lang="ru-RU" b="1" dirty="0"/>
              <a:t>МАТЕРИАЛЫ И РАСХОДНИКИ:</a:t>
            </a:r>
            <a:endParaRPr lang="ru-RU" dirty="0"/>
          </a:p>
          <a:p>
            <a:r>
              <a:rPr lang="ru-RU" dirty="0"/>
              <a:t>Лицензия ПО (себестоимость) - 5 000 руб.</a:t>
            </a:r>
          </a:p>
          <a:p>
            <a:r>
              <a:rPr lang="ru-RU" dirty="0"/>
              <a:t>Флеш-накопитель для дистрибутива - 500 руб.</a:t>
            </a:r>
          </a:p>
          <a:p>
            <a:r>
              <a:rPr lang="ru-RU" dirty="0"/>
              <a:t>Документация и инструкции (печать) - 1 000 руб.</a:t>
            </a:r>
          </a:p>
          <a:p>
            <a:r>
              <a:rPr lang="ru-RU" dirty="0"/>
              <a:t>Сертификат соответствия - 2 000 руб.</a:t>
            </a:r>
          </a:p>
          <a:p>
            <a:pPr marL="152400" indent="0">
              <a:buNone/>
            </a:pPr>
            <a:r>
              <a:rPr lang="ru-RU" b="1" dirty="0"/>
              <a:t>ТРУДОВЫЕ РЕСУРСЫ:</a:t>
            </a:r>
            <a:endParaRPr lang="ru-RU" dirty="0"/>
          </a:p>
          <a:p>
            <a:r>
              <a:rPr lang="ru-RU" dirty="0"/>
              <a:t>2 часа работы ML-инженера</a:t>
            </a:r>
          </a:p>
          <a:p>
            <a:r>
              <a:rPr lang="ru-RU" dirty="0"/>
              <a:t>1 час работы тестировщика</a:t>
            </a:r>
          </a:p>
          <a:p>
            <a:r>
              <a:rPr lang="ru-RU" dirty="0"/>
              <a:t>30 минут техподдержки</a:t>
            </a:r>
          </a:p>
          <a:p>
            <a:pPr marL="152400" indent="0">
              <a:buNone/>
            </a:pPr>
            <a:endParaRPr lang="ru-RU" b="1" dirty="0"/>
          </a:p>
          <a:p>
            <a:pPr marL="152400" indent="0">
              <a:buNone/>
            </a:pPr>
            <a:r>
              <a:rPr lang="ru-RU" b="1" dirty="0"/>
              <a:t>ИТОГО себестоимость 1 лицензии: ~8 500 руб.</a:t>
            </a:r>
            <a:endParaRPr lang="ru-RU" dirty="0"/>
          </a:p>
          <a:p>
            <a:pPr marL="152400" indent="0"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527" name="Google Shape;1527;p32">
            <a:extLst>
              <a:ext uri="{FF2B5EF4-FFF2-40B4-BE49-F238E27FC236}">
                <a16:creationId xmlns:a16="http://schemas.microsoft.com/office/drawing/2014/main" id="{B1F75148-B79D-F61B-AABB-B8C39BA8E1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41944" y="1089411"/>
            <a:ext cx="4716541" cy="9152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Решение:</a:t>
            </a:r>
            <a:endParaRPr dirty="0"/>
          </a:p>
        </p:txBody>
      </p:sp>
      <p:grpSp>
        <p:nvGrpSpPr>
          <p:cNvPr id="13065" name="Google Shape;13065;p67"/>
          <p:cNvGrpSpPr/>
          <p:nvPr/>
        </p:nvGrpSpPr>
        <p:grpSpPr>
          <a:xfrm>
            <a:off x="5747962" y="2407612"/>
            <a:ext cx="2352252" cy="1993473"/>
            <a:chOff x="4667216" y="2915382"/>
            <a:chExt cx="320273" cy="318395"/>
          </a:xfrm>
        </p:grpSpPr>
        <p:sp>
          <p:nvSpPr>
            <p:cNvPr id="13066" name="Google Shape;13066;p67"/>
            <p:cNvSpPr/>
            <p:nvPr/>
          </p:nvSpPr>
          <p:spPr>
            <a:xfrm>
              <a:off x="4686154" y="2938140"/>
              <a:ext cx="166789" cy="163734"/>
            </a:xfrm>
            <a:custGeom>
              <a:avLst/>
              <a:gdLst/>
              <a:ahLst/>
              <a:cxnLst/>
              <a:rect l="l" t="t" r="r" b="b"/>
              <a:pathLst>
                <a:path w="5240" h="5144" extrusionOk="0">
                  <a:moveTo>
                    <a:pt x="2668" y="0"/>
                  </a:moveTo>
                  <a:cubicBezTo>
                    <a:pt x="2013" y="0"/>
                    <a:pt x="1358" y="250"/>
                    <a:pt x="858" y="750"/>
                  </a:cubicBezTo>
                  <a:cubicBezTo>
                    <a:pt x="620" y="989"/>
                    <a:pt x="429" y="1286"/>
                    <a:pt x="298" y="1608"/>
                  </a:cubicBezTo>
                  <a:cubicBezTo>
                    <a:pt x="263" y="1679"/>
                    <a:pt x="298" y="1762"/>
                    <a:pt x="370" y="1798"/>
                  </a:cubicBezTo>
                  <a:cubicBezTo>
                    <a:pt x="388" y="1804"/>
                    <a:pt x="407" y="1807"/>
                    <a:pt x="426" y="1807"/>
                  </a:cubicBezTo>
                  <a:cubicBezTo>
                    <a:pt x="484" y="1807"/>
                    <a:pt x="542" y="1780"/>
                    <a:pt x="560" y="1727"/>
                  </a:cubicBezTo>
                  <a:cubicBezTo>
                    <a:pt x="679" y="1441"/>
                    <a:pt x="846" y="1191"/>
                    <a:pt x="1060" y="977"/>
                  </a:cubicBezTo>
                  <a:cubicBezTo>
                    <a:pt x="1495" y="536"/>
                    <a:pt x="2075" y="316"/>
                    <a:pt x="2656" y="316"/>
                  </a:cubicBezTo>
                  <a:cubicBezTo>
                    <a:pt x="3236" y="316"/>
                    <a:pt x="3817" y="536"/>
                    <a:pt x="4251" y="977"/>
                  </a:cubicBezTo>
                  <a:cubicBezTo>
                    <a:pt x="4692" y="1405"/>
                    <a:pt x="4930" y="1977"/>
                    <a:pt x="4930" y="2584"/>
                  </a:cubicBezTo>
                  <a:cubicBezTo>
                    <a:pt x="4930" y="3191"/>
                    <a:pt x="4692" y="3763"/>
                    <a:pt x="4251" y="4191"/>
                  </a:cubicBezTo>
                  <a:cubicBezTo>
                    <a:pt x="3823" y="4620"/>
                    <a:pt x="3263" y="4858"/>
                    <a:pt x="2644" y="4858"/>
                  </a:cubicBezTo>
                  <a:cubicBezTo>
                    <a:pt x="2037" y="4858"/>
                    <a:pt x="1477" y="4620"/>
                    <a:pt x="1037" y="4191"/>
                  </a:cubicBezTo>
                  <a:cubicBezTo>
                    <a:pt x="536" y="3679"/>
                    <a:pt x="298" y="2989"/>
                    <a:pt x="405" y="2274"/>
                  </a:cubicBezTo>
                  <a:cubicBezTo>
                    <a:pt x="417" y="2191"/>
                    <a:pt x="358" y="2120"/>
                    <a:pt x="286" y="2108"/>
                  </a:cubicBezTo>
                  <a:cubicBezTo>
                    <a:pt x="279" y="2107"/>
                    <a:pt x="272" y="2106"/>
                    <a:pt x="265" y="2106"/>
                  </a:cubicBezTo>
                  <a:cubicBezTo>
                    <a:pt x="191" y="2106"/>
                    <a:pt x="131" y="2162"/>
                    <a:pt x="120" y="2227"/>
                  </a:cubicBezTo>
                  <a:cubicBezTo>
                    <a:pt x="1" y="3024"/>
                    <a:pt x="263" y="3822"/>
                    <a:pt x="846" y="4394"/>
                  </a:cubicBezTo>
                  <a:cubicBezTo>
                    <a:pt x="1334" y="4894"/>
                    <a:pt x="1977" y="5144"/>
                    <a:pt x="2668" y="5144"/>
                  </a:cubicBezTo>
                  <a:cubicBezTo>
                    <a:pt x="3346" y="5144"/>
                    <a:pt x="3989" y="4870"/>
                    <a:pt x="4477" y="4394"/>
                  </a:cubicBezTo>
                  <a:cubicBezTo>
                    <a:pt x="4966" y="3906"/>
                    <a:pt x="5228" y="3263"/>
                    <a:pt x="5228" y="2584"/>
                  </a:cubicBezTo>
                  <a:cubicBezTo>
                    <a:pt x="5239" y="1870"/>
                    <a:pt x="4966" y="1227"/>
                    <a:pt x="4477" y="750"/>
                  </a:cubicBezTo>
                  <a:cubicBezTo>
                    <a:pt x="3977" y="250"/>
                    <a:pt x="3323" y="0"/>
                    <a:pt x="266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67" name="Google Shape;13067;p67"/>
            <p:cNvSpPr/>
            <p:nvPr/>
          </p:nvSpPr>
          <p:spPr>
            <a:xfrm>
              <a:off x="4667216" y="2915382"/>
              <a:ext cx="320273" cy="318395"/>
            </a:xfrm>
            <a:custGeom>
              <a:avLst/>
              <a:gdLst/>
              <a:ahLst/>
              <a:cxnLst/>
              <a:rect l="l" t="t" r="r" b="b"/>
              <a:pathLst>
                <a:path w="10062" h="10003" extrusionOk="0">
                  <a:moveTo>
                    <a:pt x="5668" y="5502"/>
                  </a:moveTo>
                  <a:lnTo>
                    <a:pt x="5977" y="5811"/>
                  </a:lnTo>
                  <a:lnTo>
                    <a:pt x="5799" y="5990"/>
                  </a:lnTo>
                  <a:lnTo>
                    <a:pt x="5489" y="5680"/>
                  </a:lnTo>
                  <a:lnTo>
                    <a:pt x="5584" y="5585"/>
                  </a:lnTo>
                  <a:lnTo>
                    <a:pt x="5668" y="5502"/>
                  </a:lnTo>
                  <a:close/>
                  <a:moveTo>
                    <a:pt x="8347" y="7597"/>
                  </a:moveTo>
                  <a:lnTo>
                    <a:pt x="8501" y="7752"/>
                  </a:lnTo>
                  <a:lnTo>
                    <a:pt x="7739" y="8502"/>
                  </a:lnTo>
                  <a:lnTo>
                    <a:pt x="7585" y="8359"/>
                  </a:lnTo>
                  <a:lnTo>
                    <a:pt x="8347" y="7597"/>
                  </a:lnTo>
                  <a:close/>
                  <a:moveTo>
                    <a:pt x="8704" y="7954"/>
                  </a:moveTo>
                  <a:lnTo>
                    <a:pt x="8894" y="8157"/>
                  </a:lnTo>
                  <a:lnTo>
                    <a:pt x="8132" y="8907"/>
                  </a:lnTo>
                  <a:lnTo>
                    <a:pt x="7989" y="8764"/>
                  </a:lnTo>
                  <a:lnTo>
                    <a:pt x="7942" y="8716"/>
                  </a:lnTo>
                  <a:lnTo>
                    <a:pt x="8704" y="7954"/>
                  </a:lnTo>
                  <a:close/>
                  <a:moveTo>
                    <a:pt x="9097" y="8359"/>
                  </a:moveTo>
                  <a:lnTo>
                    <a:pt x="9621" y="8895"/>
                  </a:lnTo>
                  <a:cubicBezTo>
                    <a:pt x="9728" y="8966"/>
                    <a:pt x="9728" y="9121"/>
                    <a:pt x="9644" y="9228"/>
                  </a:cubicBezTo>
                  <a:lnTo>
                    <a:pt x="9216" y="9657"/>
                  </a:lnTo>
                  <a:cubicBezTo>
                    <a:pt x="9168" y="9699"/>
                    <a:pt x="9109" y="9719"/>
                    <a:pt x="9048" y="9719"/>
                  </a:cubicBezTo>
                  <a:cubicBezTo>
                    <a:pt x="8987" y="9719"/>
                    <a:pt x="8924" y="9699"/>
                    <a:pt x="8871" y="9657"/>
                  </a:cubicBezTo>
                  <a:lnTo>
                    <a:pt x="8335" y="9121"/>
                  </a:lnTo>
                  <a:lnTo>
                    <a:pt x="9097" y="8359"/>
                  </a:lnTo>
                  <a:close/>
                  <a:moveTo>
                    <a:pt x="3282" y="1"/>
                  </a:moveTo>
                  <a:cubicBezTo>
                    <a:pt x="2441" y="1"/>
                    <a:pt x="1602" y="322"/>
                    <a:pt x="965" y="965"/>
                  </a:cubicBezTo>
                  <a:cubicBezTo>
                    <a:pt x="334" y="1584"/>
                    <a:pt x="0" y="2406"/>
                    <a:pt x="0" y="3287"/>
                  </a:cubicBezTo>
                  <a:cubicBezTo>
                    <a:pt x="0" y="4156"/>
                    <a:pt x="334" y="4978"/>
                    <a:pt x="965" y="5609"/>
                  </a:cubicBezTo>
                  <a:cubicBezTo>
                    <a:pt x="1608" y="6240"/>
                    <a:pt x="2441" y="6573"/>
                    <a:pt x="3286" y="6573"/>
                  </a:cubicBezTo>
                  <a:cubicBezTo>
                    <a:pt x="3989" y="6573"/>
                    <a:pt x="4703" y="6347"/>
                    <a:pt x="5275" y="5883"/>
                  </a:cubicBezTo>
                  <a:lnTo>
                    <a:pt x="5608" y="6216"/>
                  </a:lnTo>
                  <a:cubicBezTo>
                    <a:pt x="5477" y="6418"/>
                    <a:pt x="5501" y="6692"/>
                    <a:pt x="5680" y="6871"/>
                  </a:cubicBezTo>
                  <a:lnTo>
                    <a:pt x="6370" y="7561"/>
                  </a:lnTo>
                  <a:cubicBezTo>
                    <a:pt x="6400" y="7585"/>
                    <a:pt x="6436" y="7597"/>
                    <a:pt x="6471" y="7597"/>
                  </a:cubicBezTo>
                  <a:cubicBezTo>
                    <a:pt x="6507" y="7597"/>
                    <a:pt x="6543" y="7585"/>
                    <a:pt x="6573" y="7561"/>
                  </a:cubicBezTo>
                  <a:cubicBezTo>
                    <a:pt x="6632" y="7502"/>
                    <a:pt x="6632" y="7407"/>
                    <a:pt x="6573" y="7347"/>
                  </a:cubicBezTo>
                  <a:lnTo>
                    <a:pt x="5894" y="6668"/>
                  </a:lnTo>
                  <a:cubicBezTo>
                    <a:pt x="5799" y="6573"/>
                    <a:pt x="5799" y="6418"/>
                    <a:pt x="5894" y="6323"/>
                  </a:cubicBezTo>
                  <a:lnTo>
                    <a:pt x="6323" y="5895"/>
                  </a:lnTo>
                  <a:cubicBezTo>
                    <a:pt x="6370" y="5847"/>
                    <a:pt x="6430" y="5811"/>
                    <a:pt x="6489" y="5811"/>
                  </a:cubicBezTo>
                  <a:cubicBezTo>
                    <a:pt x="6549" y="5811"/>
                    <a:pt x="6608" y="5847"/>
                    <a:pt x="6644" y="5895"/>
                  </a:cubicBezTo>
                  <a:lnTo>
                    <a:pt x="8156" y="7395"/>
                  </a:lnTo>
                  <a:lnTo>
                    <a:pt x="7394" y="8157"/>
                  </a:lnTo>
                  <a:lnTo>
                    <a:pt x="6966" y="7716"/>
                  </a:lnTo>
                  <a:cubicBezTo>
                    <a:pt x="6936" y="7686"/>
                    <a:pt x="6897" y="7672"/>
                    <a:pt x="6858" y="7672"/>
                  </a:cubicBezTo>
                  <a:cubicBezTo>
                    <a:pt x="6820" y="7672"/>
                    <a:pt x="6781" y="7686"/>
                    <a:pt x="6751" y="7716"/>
                  </a:cubicBezTo>
                  <a:cubicBezTo>
                    <a:pt x="6692" y="7776"/>
                    <a:pt x="6692" y="7871"/>
                    <a:pt x="6751" y="7930"/>
                  </a:cubicBezTo>
                  <a:lnTo>
                    <a:pt x="8668" y="9847"/>
                  </a:lnTo>
                  <a:cubicBezTo>
                    <a:pt x="8775" y="9955"/>
                    <a:pt x="8906" y="10002"/>
                    <a:pt x="9049" y="10002"/>
                  </a:cubicBezTo>
                  <a:cubicBezTo>
                    <a:pt x="9180" y="10002"/>
                    <a:pt x="9311" y="9955"/>
                    <a:pt x="9418" y="9847"/>
                  </a:cubicBezTo>
                  <a:lnTo>
                    <a:pt x="9847" y="9419"/>
                  </a:lnTo>
                  <a:cubicBezTo>
                    <a:pt x="10061" y="9228"/>
                    <a:pt x="10061" y="8883"/>
                    <a:pt x="9847" y="8669"/>
                  </a:cubicBezTo>
                  <a:lnTo>
                    <a:pt x="6858" y="5680"/>
                  </a:lnTo>
                  <a:cubicBezTo>
                    <a:pt x="6751" y="5573"/>
                    <a:pt x="6620" y="5525"/>
                    <a:pt x="6489" y="5525"/>
                  </a:cubicBezTo>
                  <a:cubicBezTo>
                    <a:pt x="6382" y="5525"/>
                    <a:pt x="6299" y="5561"/>
                    <a:pt x="6204" y="5609"/>
                  </a:cubicBezTo>
                  <a:lnTo>
                    <a:pt x="5870" y="5275"/>
                  </a:lnTo>
                  <a:cubicBezTo>
                    <a:pt x="6144" y="4930"/>
                    <a:pt x="6334" y="4537"/>
                    <a:pt x="6454" y="4097"/>
                  </a:cubicBezTo>
                  <a:cubicBezTo>
                    <a:pt x="6465" y="4025"/>
                    <a:pt x="6430" y="3942"/>
                    <a:pt x="6346" y="3918"/>
                  </a:cubicBezTo>
                  <a:cubicBezTo>
                    <a:pt x="6339" y="3917"/>
                    <a:pt x="6332" y="3916"/>
                    <a:pt x="6324" y="3916"/>
                  </a:cubicBezTo>
                  <a:cubicBezTo>
                    <a:pt x="6258" y="3916"/>
                    <a:pt x="6189" y="3961"/>
                    <a:pt x="6168" y="4025"/>
                  </a:cubicBezTo>
                  <a:cubicBezTo>
                    <a:pt x="6037" y="4537"/>
                    <a:pt x="5775" y="5013"/>
                    <a:pt x="5394" y="5383"/>
                  </a:cubicBezTo>
                  <a:cubicBezTo>
                    <a:pt x="4816" y="5960"/>
                    <a:pt x="4051" y="6249"/>
                    <a:pt x="3285" y="6249"/>
                  </a:cubicBezTo>
                  <a:cubicBezTo>
                    <a:pt x="2519" y="6249"/>
                    <a:pt x="1751" y="5960"/>
                    <a:pt x="1167" y="5383"/>
                  </a:cubicBezTo>
                  <a:cubicBezTo>
                    <a:pt x="608" y="4823"/>
                    <a:pt x="298" y="4073"/>
                    <a:pt x="298" y="3263"/>
                  </a:cubicBezTo>
                  <a:cubicBezTo>
                    <a:pt x="298" y="2466"/>
                    <a:pt x="608" y="1715"/>
                    <a:pt x="1167" y="1156"/>
                  </a:cubicBezTo>
                  <a:cubicBezTo>
                    <a:pt x="1751" y="572"/>
                    <a:pt x="2519" y="281"/>
                    <a:pt x="3285" y="281"/>
                  </a:cubicBezTo>
                  <a:cubicBezTo>
                    <a:pt x="4051" y="281"/>
                    <a:pt x="4816" y="572"/>
                    <a:pt x="5394" y="1156"/>
                  </a:cubicBezTo>
                  <a:cubicBezTo>
                    <a:pt x="6013" y="1763"/>
                    <a:pt x="6323" y="2608"/>
                    <a:pt x="6263" y="3478"/>
                  </a:cubicBezTo>
                  <a:cubicBezTo>
                    <a:pt x="6263" y="3549"/>
                    <a:pt x="6323" y="3620"/>
                    <a:pt x="6394" y="3644"/>
                  </a:cubicBezTo>
                  <a:cubicBezTo>
                    <a:pt x="6465" y="3644"/>
                    <a:pt x="6549" y="3585"/>
                    <a:pt x="6561" y="3501"/>
                  </a:cubicBezTo>
                  <a:cubicBezTo>
                    <a:pt x="6620" y="2549"/>
                    <a:pt x="6275" y="1632"/>
                    <a:pt x="5608" y="965"/>
                  </a:cubicBezTo>
                  <a:cubicBezTo>
                    <a:pt x="4965" y="322"/>
                    <a:pt x="4123" y="1"/>
                    <a:pt x="328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68" name="Google Shape;13068;p67"/>
            <p:cNvSpPr/>
            <p:nvPr/>
          </p:nvSpPr>
          <p:spPr>
            <a:xfrm>
              <a:off x="4733899" y="2960772"/>
              <a:ext cx="75469" cy="86546"/>
            </a:xfrm>
            <a:custGeom>
              <a:avLst/>
              <a:gdLst/>
              <a:ahLst/>
              <a:cxnLst/>
              <a:rect l="l" t="t" r="r" b="b"/>
              <a:pathLst>
                <a:path w="2371" h="2719" extrusionOk="0">
                  <a:moveTo>
                    <a:pt x="1218" y="276"/>
                  </a:moveTo>
                  <a:cubicBezTo>
                    <a:pt x="1233" y="276"/>
                    <a:pt x="1248" y="277"/>
                    <a:pt x="1263" y="278"/>
                  </a:cubicBezTo>
                  <a:cubicBezTo>
                    <a:pt x="1703" y="313"/>
                    <a:pt x="2061" y="647"/>
                    <a:pt x="2084" y="1099"/>
                  </a:cubicBezTo>
                  <a:cubicBezTo>
                    <a:pt x="2073" y="1456"/>
                    <a:pt x="1858" y="1802"/>
                    <a:pt x="1537" y="1944"/>
                  </a:cubicBezTo>
                  <a:cubicBezTo>
                    <a:pt x="1430" y="1992"/>
                    <a:pt x="1370" y="2099"/>
                    <a:pt x="1370" y="2218"/>
                  </a:cubicBezTo>
                  <a:cubicBezTo>
                    <a:pt x="1370" y="2313"/>
                    <a:pt x="1275" y="2409"/>
                    <a:pt x="1180" y="2409"/>
                  </a:cubicBezTo>
                  <a:cubicBezTo>
                    <a:pt x="1072" y="2409"/>
                    <a:pt x="989" y="2313"/>
                    <a:pt x="989" y="2218"/>
                  </a:cubicBezTo>
                  <a:cubicBezTo>
                    <a:pt x="989" y="1944"/>
                    <a:pt x="1132" y="1694"/>
                    <a:pt x="1382" y="1587"/>
                  </a:cubicBezTo>
                  <a:cubicBezTo>
                    <a:pt x="1561" y="1504"/>
                    <a:pt x="1680" y="1325"/>
                    <a:pt x="1668" y="1111"/>
                  </a:cubicBezTo>
                  <a:cubicBezTo>
                    <a:pt x="1656" y="873"/>
                    <a:pt x="1465" y="682"/>
                    <a:pt x="1227" y="670"/>
                  </a:cubicBezTo>
                  <a:lnTo>
                    <a:pt x="1191" y="670"/>
                  </a:lnTo>
                  <a:cubicBezTo>
                    <a:pt x="1072" y="670"/>
                    <a:pt x="953" y="706"/>
                    <a:pt x="870" y="801"/>
                  </a:cubicBezTo>
                  <a:cubicBezTo>
                    <a:pt x="763" y="885"/>
                    <a:pt x="715" y="1028"/>
                    <a:pt x="715" y="1159"/>
                  </a:cubicBezTo>
                  <a:cubicBezTo>
                    <a:pt x="715" y="1266"/>
                    <a:pt x="632" y="1349"/>
                    <a:pt x="525" y="1349"/>
                  </a:cubicBezTo>
                  <a:cubicBezTo>
                    <a:pt x="418" y="1349"/>
                    <a:pt x="334" y="1266"/>
                    <a:pt x="334" y="1159"/>
                  </a:cubicBezTo>
                  <a:cubicBezTo>
                    <a:pt x="334" y="920"/>
                    <a:pt x="429" y="682"/>
                    <a:pt x="608" y="516"/>
                  </a:cubicBezTo>
                  <a:cubicBezTo>
                    <a:pt x="775" y="359"/>
                    <a:pt x="995" y="276"/>
                    <a:pt x="1218" y="276"/>
                  </a:cubicBezTo>
                  <a:close/>
                  <a:moveTo>
                    <a:pt x="1163" y="0"/>
                  </a:moveTo>
                  <a:cubicBezTo>
                    <a:pt x="872" y="0"/>
                    <a:pt x="586" y="108"/>
                    <a:pt x="370" y="313"/>
                  </a:cubicBezTo>
                  <a:cubicBezTo>
                    <a:pt x="132" y="539"/>
                    <a:pt x="1" y="849"/>
                    <a:pt x="1" y="1159"/>
                  </a:cubicBezTo>
                  <a:cubicBezTo>
                    <a:pt x="1" y="1432"/>
                    <a:pt x="227" y="1647"/>
                    <a:pt x="489" y="1647"/>
                  </a:cubicBezTo>
                  <a:cubicBezTo>
                    <a:pt x="763" y="1647"/>
                    <a:pt x="989" y="1432"/>
                    <a:pt x="989" y="1159"/>
                  </a:cubicBezTo>
                  <a:cubicBezTo>
                    <a:pt x="989" y="1099"/>
                    <a:pt x="1001" y="1051"/>
                    <a:pt x="1049" y="1028"/>
                  </a:cubicBezTo>
                  <a:cubicBezTo>
                    <a:pt x="1078" y="998"/>
                    <a:pt x="1115" y="977"/>
                    <a:pt x="1161" y="977"/>
                  </a:cubicBezTo>
                  <a:cubicBezTo>
                    <a:pt x="1171" y="977"/>
                    <a:pt x="1181" y="978"/>
                    <a:pt x="1191" y="980"/>
                  </a:cubicBezTo>
                  <a:cubicBezTo>
                    <a:pt x="1287" y="980"/>
                    <a:pt x="1358" y="1075"/>
                    <a:pt x="1370" y="1159"/>
                  </a:cubicBezTo>
                  <a:cubicBezTo>
                    <a:pt x="1370" y="1230"/>
                    <a:pt x="1322" y="1313"/>
                    <a:pt x="1263" y="1337"/>
                  </a:cubicBezTo>
                  <a:cubicBezTo>
                    <a:pt x="930" y="1504"/>
                    <a:pt x="703" y="1849"/>
                    <a:pt x="703" y="2230"/>
                  </a:cubicBezTo>
                  <a:cubicBezTo>
                    <a:pt x="703" y="2504"/>
                    <a:pt x="930" y="2718"/>
                    <a:pt x="1191" y="2718"/>
                  </a:cubicBezTo>
                  <a:cubicBezTo>
                    <a:pt x="1465" y="2718"/>
                    <a:pt x="1680" y="2504"/>
                    <a:pt x="1680" y="2230"/>
                  </a:cubicBezTo>
                  <a:lnTo>
                    <a:pt x="1680" y="2218"/>
                  </a:lnTo>
                  <a:cubicBezTo>
                    <a:pt x="2096" y="2004"/>
                    <a:pt x="2370" y="1563"/>
                    <a:pt x="2334" y="1087"/>
                  </a:cubicBezTo>
                  <a:cubicBezTo>
                    <a:pt x="2311" y="504"/>
                    <a:pt x="1834" y="27"/>
                    <a:pt x="1251" y="4"/>
                  </a:cubicBezTo>
                  <a:cubicBezTo>
                    <a:pt x="1222" y="1"/>
                    <a:pt x="1192" y="0"/>
                    <a:pt x="116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69" name="Google Shape;13069;p67"/>
            <p:cNvSpPr/>
            <p:nvPr/>
          </p:nvSpPr>
          <p:spPr>
            <a:xfrm>
              <a:off x="4755894" y="3048431"/>
              <a:ext cx="31098" cy="32244"/>
            </a:xfrm>
            <a:custGeom>
              <a:avLst/>
              <a:gdLst/>
              <a:ahLst/>
              <a:cxnLst/>
              <a:rect l="l" t="t" r="r" b="b"/>
              <a:pathLst>
                <a:path w="977" h="1013" extrusionOk="0">
                  <a:moveTo>
                    <a:pt x="489" y="298"/>
                  </a:moveTo>
                  <a:cubicBezTo>
                    <a:pt x="596" y="298"/>
                    <a:pt x="679" y="381"/>
                    <a:pt x="679" y="488"/>
                  </a:cubicBezTo>
                  <a:lnTo>
                    <a:pt x="679" y="500"/>
                  </a:lnTo>
                  <a:cubicBezTo>
                    <a:pt x="679" y="607"/>
                    <a:pt x="596" y="702"/>
                    <a:pt x="489" y="702"/>
                  </a:cubicBezTo>
                  <a:cubicBezTo>
                    <a:pt x="381" y="702"/>
                    <a:pt x="298" y="607"/>
                    <a:pt x="298" y="500"/>
                  </a:cubicBezTo>
                  <a:lnTo>
                    <a:pt x="298" y="488"/>
                  </a:lnTo>
                  <a:cubicBezTo>
                    <a:pt x="298" y="381"/>
                    <a:pt x="381" y="298"/>
                    <a:pt x="489" y="298"/>
                  </a:cubicBezTo>
                  <a:close/>
                  <a:moveTo>
                    <a:pt x="489" y="0"/>
                  </a:moveTo>
                  <a:cubicBezTo>
                    <a:pt x="215" y="0"/>
                    <a:pt x="0" y="226"/>
                    <a:pt x="0" y="488"/>
                  </a:cubicBezTo>
                  <a:lnTo>
                    <a:pt x="0" y="524"/>
                  </a:lnTo>
                  <a:cubicBezTo>
                    <a:pt x="0" y="786"/>
                    <a:pt x="215" y="1012"/>
                    <a:pt x="489" y="1012"/>
                  </a:cubicBezTo>
                  <a:cubicBezTo>
                    <a:pt x="751" y="1012"/>
                    <a:pt x="977" y="786"/>
                    <a:pt x="977" y="524"/>
                  </a:cubicBezTo>
                  <a:lnTo>
                    <a:pt x="977" y="488"/>
                  </a:lnTo>
                  <a:cubicBezTo>
                    <a:pt x="977" y="226"/>
                    <a:pt x="751" y="0"/>
                    <a:pt x="48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328852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5">
          <a:extLst>
            <a:ext uri="{FF2B5EF4-FFF2-40B4-BE49-F238E27FC236}">
              <a16:creationId xmlns:a16="http://schemas.microsoft.com/office/drawing/2014/main" id="{6E537ADB-2A2C-0C31-AC2F-CA5C54464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p32">
            <a:extLst>
              <a:ext uri="{FF2B5EF4-FFF2-40B4-BE49-F238E27FC236}">
                <a16:creationId xmlns:a16="http://schemas.microsoft.com/office/drawing/2014/main" id="{1AED20FA-37CC-AB1D-3F71-E4C29EE3E6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8079" y="1279041"/>
            <a:ext cx="8024123" cy="28781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600" b="1" dirty="0"/>
              <a:t>Мы работаем на рынке B2B</a:t>
            </a:r>
            <a:r>
              <a:rPr lang="ru-RU" sz="1600" dirty="0"/>
              <a:t> в сегменте промышленной автоматизации и контроля качества.</a:t>
            </a:r>
          </a:p>
          <a:p>
            <a:r>
              <a:rPr lang="ru-RU" sz="1600" b="1" dirty="0"/>
              <a:t>Общий объем ЦА:</a:t>
            </a:r>
            <a:r>
              <a:rPr lang="ru-RU" sz="1600" dirty="0"/>
              <a:t> примерно 12 000 малых и средних промышленных предприятий в России, осуществляющих конвейерное производство.</a:t>
            </a:r>
          </a:p>
          <a:p>
            <a:r>
              <a:rPr lang="ru-RU" sz="1600" b="1" dirty="0"/>
              <a:t>Стоимость нашего решения:</a:t>
            </a:r>
            <a:r>
              <a:rPr lang="ru-RU" sz="1600" dirty="0"/>
              <a:t> базовая лицензия – 150 000 рублей, комплексное внедрение "под ключ" – до 500 000 рублей.</a:t>
            </a:r>
          </a:p>
          <a:p>
            <a:r>
              <a:rPr lang="ru-RU" sz="1600" b="1" dirty="0"/>
              <a:t>Реально купят в первый год:</a:t>
            </a:r>
            <a:r>
              <a:rPr lang="ru-RU" sz="1600" dirty="0"/>
              <a:t> планируется заключить 60 контрактов, что составляет 0.5% от общего объема ЦА.</a:t>
            </a:r>
          </a:p>
          <a:p>
            <a:r>
              <a:rPr lang="ru-RU" sz="1600" b="1" dirty="0"/>
              <a:t>Выручка за первый год:</a:t>
            </a:r>
            <a:r>
              <a:rPr lang="ru-RU" sz="1600" dirty="0"/>
              <a:t> 60 контрактов × 325 000 ₽ (средний чек) = </a:t>
            </a:r>
            <a:r>
              <a:rPr lang="ru-RU" sz="1600" b="1" dirty="0"/>
              <a:t>19.5 млн рублей</a:t>
            </a:r>
            <a:r>
              <a:rPr lang="ru-RU" sz="1600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527" name="Google Shape;1527;p32">
            <a:extLst>
              <a:ext uri="{FF2B5EF4-FFF2-40B4-BE49-F238E27FC236}">
                <a16:creationId xmlns:a16="http://schemas.microsoft.com/office/drawing/2014/main" id="{3467E0FA-1971-68FB-619D-C32146BF49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22470" y="156584"/>
            <a:ext cx="4716541" cy="9152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Рынок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0109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36"/>
          <p:cNvSpPr txBox="1">
            <a:spLocks noGrp="1"/>
          </p:cNvSpPr>
          <p:nvPr>
            <p:ph type="subTitle" idx="1"/>
          </p:nvPr>
        </p:nvSpPr>
        <p:spPr>
          <a:xfrm>
            <a:off x="862410" y="794464"/>
            <a:ext cx="34413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Прямые конкуренты</a:t>
            </a:r>
            <a:endParaRPr dirty="0"/>
          </a:p>
        </p:txBody>
      </p:sp>
      <p:sp>
        <p:nvSpPr>
          <p:cNvPr id="1587" name="Google Shape;1587;p36"/>
          <p:cNvSpPr txBox="1">
            <a:spLocks noGrp="1"/>
          </p:cNvSpPr>
          <p:nvPr>
            <p:ph type="subTitle" idx="2"/>
          </p:nvPr>
        </p:nvSpPr>
        <p:spPr>
          <a:xfrm>
            <a:off x="862410" y="1250762"/>
            <a:ext cx="3441300" cy="12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b="1" dirty="0"/>
              <a:t>Cognex</a:t>
            </a:r>
            <a:r>
              <a:rPr lang="ru-RU" dirty="0"/>
              <a:t> (международный лидер)</a:t>
            </a:r>
          </a:p>
          <a:p>
            <a:r>
              <a:rPr lang="ru-RU" b="1" dirty="0"/>
              <a:t>Keyence</a:t>
            </a:r>
            <a:r>
              <a:rPr lang="ru-RU" dirty="0"/>
              <a:t> (японский производитель)</a:t>
            </a:r>
          </a:p>
          <a:p>
            <a:r>
              <a:rPr lang="ru-RU" b="1" dirty="0"/>
              <a:t>CVIS</a:t>
            </a:r>
            <a:r>
              <a:rPr lang="ru-RU" dirty="0"/>
              <a:t> (российская разработка)</a:t>
            </a:r>
          </a:p>
          <a:p>
            <a:r>
              <a:rPr lang="ru-RU" b="1" dirty="0"/>
              <a:t>Сенсорика-М</a:t>
            </a:r>
            <a:r>
              <a:rPr lang="ru-RU" dirty="0"/>
              <a:t> (отечественный производитель)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88" name="Google Shape;1588;p36"/>
          <p:cNvSpPr txBox="1">
            <a:spLocks noGrp="1"/>
          </p:cNvSpPr>
          <p:nvPr>
            <p:ph type="subTitle" idx="3"/>
          </p:nvPr>
        </p:nvSpPr>
        <p:spPr>
          <a:xfrm>
            <a:off x="4738663" y="814911"/>
            <a:ext cx="3441300" cy="12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b="1" dirty="0"/>
              <a:t> ДОСТУПНОСТЬ</a:t>
            </a:r>
            <a:endParaRPr lang="ru-RU" dirty="0"/>
          </a:p>
          <a:p>
            <a:r>
              <a:rPr lang="ru-RU" dirty="0"/>
              <a:t>Стоимость в 3-5 раз ниже зарубежных аналогов</a:t>
            </a:r>
          </a:p>
          <a:p>
            <a:r>
              <a:rPr lang="ru-RU" dirty="0"/>
              <a:t>Гибкая система оплаты (рассрочка, лизинг)</a:t>
            </a:r>
          </a:p>
          <a:p>
            <a:r>
              <a:rPr lang="ru-RU" b="1" dirty="0"/>
              <a:t> БЫСТРОЕ ВНЕДРЕНИЕ</a:t>
            </a:r>
            <a:endParaRPr lang="ru-RU" dirty="0"/>
          </a:p>
          <a:p>
            <a:r>
              <a:rPr lang="ru-RU" dirty="0"/>
              <a:t>1-2 недели против 2-3 месяцев у конкурентов</a:t>
            </a:r>
          </a:p>
          <a:p>
            <a:r>
              <a:rPr lang="ru-RU" dirty="0"/>
              <a:t>Минимальные требования к инфраструктуре</a:t>
            </a:r>
          </a:p>
          <a:p>
            <a:r>
              <a:rPr lang="ru-RU" b="1" dirty="0"/>
              <a:t>ПРОСТОТА ИСПОЛЬЗОВАНИЯ</a:t>
            </a:r>
            <a:endParaRPr lang="ru-RU" dirty="0"/>
          </a:p>
          <a:p>
            <a:r>
              <a:rPr lang="ru-RU" dirty="0"/>
              <a:t>Интуитивный интерфейс для технологов</a:t>
            </a:r>
          </a:p>
          <a:p>
            <a:r>
              <a:rPr lang="ru-RU" dirty="0"/>
              <a:t>Возможность самостоятельной донастройки</a:t>
            </a:r>
          </a:p>
          <a:p>
            <a:r>
              <a:rPr lang="ru-RU" b="1" dirty="0"/>
              <a:t> АДАПТИВНОСТЬ</a:t>
            </a:r>
            <a:endParaRPr lang="ru-RU" dirty="0"/>
          </a:p>
          <a:p>
            <a:r>
              <a:rPr lang="ru-RU" dirty="0"/>
              <a:t>Быстрая перенастройка под новые продукты</a:t>
            </a:r>
          </a:p>
          <a:p>
            <a:r>
              <a:rPr lang="ru-RU" dirty="0"/>
              <a:t>Работа с ограниченным набором данных</a:t>
            </a:r>
          </a:p>
          <a:p>
            <a:r>
              <a:rPr lang="ru-RU" b="1" dirty="0"/>
              <a:t> ЛОКАЛИЗАЦИЯ</a:t>
            </a:r>
            <a:endParaRPr lang="ru-RU" dirty="0"/>
          </a:p>
          <a:p>
            <a:r>
              <a:rPr lang="ru-RU" dirty="0"/>
              <a:t>Полная поддержка на русском языке</a:t>
            </a:r>
          </a:p>
          <a:p>
            <a:r>
              <a:rPr lang="ru-RU" dirty="0"/>
              <a:t>Соответствие российским стандартам</a:t>
            </a:r>
          </a:p>
          <a:p>
            <a:r>
              <a:rPr lang="ru-RU" dirty="0"/>
              <a:t>Быстрая техническая поддержка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89" name="Google Shape;1589;p36"/>
          <p:cNvSpPr txBox="1">
            <a:spLocks noGrp="1"/>
          </p:cNvSpPr>
          <p:nvPr>
            <p:ph type="title"/>
          </p:nvPr>
        </p:nvSpPr>
        <p:spPr>
          <a:xfrm>
            <a:off x="-1423175" y="13032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Конкуренты</a:t>
            </a:r>
            <a:endParaRPr dirty="0"/>
          </a:p>
        </p:txBody>
      </p:sp>
      <p:sp>
        <p:nvSpPr>
          <p:cNvPr id="1590" name="Google Shape;1590;p36"/>
          <p:cNvSpPr txBox="1">
            <a:spLocks noGrp="1"/>
          </p:cNvSpPr>
          <p:nvPr>
            <p:ph type="subTitle" idx="6"/>
          </p:nvPr>
        </p:nvSpPr>
        <p:spPr>
          <a:xfrm>
            <a:off x="924948" y="2434860"/>
            <a:ext cx="34413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Косвенные конкуренты</a:t>
            </a:r>
            <a:endParaRPr dirty="0"/>
          </a:p>
        </p:txBody>
      </p:sp>
      <p:sp>
        <p:nvSpPr>
          <p:cNvPr id="1591" name="Google Shape;1591;p36"/>
          <p:cNvSpPr txBox="1">
            <a:spLocks noGrp="1"/>
          </p:cNvSpPr>
          <p:nvPr>
            <p:ph type="subTitle" idx="4"/>
          </p:nvPr>
        </p:nvSpPr>
        <p:spPr>
          <a:xfrm>
            <a:off x="924948" y="2982598"/>
            <a:ext cx="3441300" cy="12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b="1" dirty="0"/>
              <a:t>Ручной контроль качества</a:t>
            </a:r>
            <a:r>
              <a:rPr lang="ru-RU" dirty="0"/>
              <a:t> (внутренние операторы)</a:t>
            </a:r>
          </a:p>
          <a:p>
            <a:r>
              <a:rPr lang="ru-RU" b="1" dirty="0"/>
              <a:t>Самописные решения</a:t>
            </a:r>
            <a:r>
              <a:rPr lang="ru-RU" dirty="0"/>
              <a:t> (заказная разработка)</a:t>
            </a:r>
          </a:p>
          <a:p>
            <a:r>
              <a:rPr lang="ru-RU" b="1" dirty="0"/>
              <a:t>Универсальные системы видеонаблюдения</a:t>
            </a:r>
            <a:r>
              <a:rPr lang="ru-RU" dirty="0"/>
              <a:t> (адаптированные под контроль)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93" name="Google Shape;1593;p36"/>
          <p:cNvSpPr txBox="1">
            <a:spLocks noGrp="1"/>
          </p:cNvSpPr>
          <p:nvPr>
            <p:ph type="subTitle" idx="7"/>
          </p:nvPr>
        </p:nvSpPr>
        <p:spPr>
          <a:xfrm>
            <a:off x="4957515" y="218224"/>
            <a:ext cx="34413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Наши преимущества:</a:t>
            </a:r>
            <a:endParaRPr sz="2400" dirty="0"/>
          </a:p>
        </p:txBody>
      </p:sp>
      <p:grpSp>
        <p:nvGrpSpPr>
          <p:cNvPr id="13218" name="Google Shape;13218;p67"/>
          <p:cNvGrpSpPr/>
          <p:nvPr/>
        </p:nvGrpSpPr>
        <p:grpSpPr>
          <a:xfrm>
            <a:off x="3797327" y="1837040"/>
            <a:ext cx="1447720" cy="1145558"/>
            <a:chOff x="5618805" y="2440924"/>
            <a:chExt cx="345292" cy="342618"/>
          </a:xfrm>
        </p:grpSpPr>
        <p:sp>
          <p:nvSpPr>
            <p:cNvPr id="13219" name="Google Shape;13219;p67"/>
            <p:cNvSpPr/>
            <p:nvPr/>
          </p:nvSpPr>
          <p:spPr>
            <a:xfrm>
              <a:off x="5742751" y="2440924"/>
              <a:ext cx="221346" cy="222110"/>
            </a:xfrm>
            <a:custGeom>
              <a:avLst/>
              <a:gdLst/>
              <a:ahLst/>
              <a:cxnLst/>
              <a:rect l="l" t="t" r="r" b="b"/>
              <a:pathLst>
                <a:path w="6954" h="6978" extrusionOk="0">
                  <a:moveTo>
                    <a:pt x="3477" y="346"/>
                  </a:moveTo>
                  <a:cubicBezTo>
                    <a:pt x="5203" y="346"/>
                    <a:pt x="6596" y="1453"/>
                    <a:pt x="6596" y="2798"/>
                  </a:cubicBezTo>
                  <a:cubicBezTo>
                    <a:pt x="6596" y="3989"/>
                    <a:pt x="5513" y="5001"/>
                    <a:pt x="4025" y="5215"/>
                  </a:cubicBezTo>
                  <a:cubicBezTo>
                    <a:pt x="3941" y="5227"/>
                    <a:pt x="3882" y="5299"/>
                    <a:pt x="3882" y="5394"/>
                  </a:cubicBezTo>
                  <a:cubicBezTo>
                    <a:pt x="3786" y="5953"/>
                    <a:pt x="3370" y="6418"/>
                    <a:pt x="2846" y="6573"/>
                  </a:cubicBezTo>
                  <a:cubicBezTo>
                    <a:pt x="3060" y="6227"/>
                    <a:pt x="3144" y="5811"/>
                    <a:pt x="3084" y="5394"/>
                  </a:cubicBezTo>
                  <a:cubicBezTo>
                    <a:pt x="3084" y="5299"/>
                    <a:pt x="3024" y="5215"/>
                    <a:pt x="2941" y="5215"/>
                  </a:cubicBezTo>
                  <a:cubicBezTo>
                    <a:pt x="1429" y="5001"/>
                    <a:pt x="346" y="3989"/>
                    <a:pt x="346" y="2798"/>
                  </a:cubicBezTo>
                  <a:cubicBezTo>
                    <a:pt x="346" y="1453"/>
                    <a:pt x="1751" y="346"/>
                    <a:pt x="3477" y="346"/>
                  </a:cubicBezTo>
                  <a:close/>
                  <a:moveTo>
                    <a:pt x="3477" y="0"/>
                  </a:moveTo>
                  <a:cubicBezTo>
                    <a:pt x="2548" y="0"/>
                    <a:pt x="1691" y="286"/>
                    <a:pt x="1036" y="810"/>
                  </a:cubicBezTo>
                  <a:cubicBezTo>
                    <a:pt x="357" y="1346"/>
                    <a:pt x="0" y="2048"/>
                    <a:pt x="0" y="2798"/>
                  </a:cubicBezTo>
                  <a:cubicBezTo>
                    <a:pt x="0" y="4120"/>
                    <a:pt x="1155" y="5251"/>
                    <a:pt x="2739" y="5537"/>
                  </a:cubicBezTo>
                  <a:cubicBezTo>
                    <a:pt x="2774" y="5953"/>
                    <a:pt x="2620" y="6382"/>
                    <a:pt x="2322" y="6680"/>
                  </a:cubicBezTo>
                  <a:cubicBezTo>
                    <a:pt x="2286" y="6727"/>
                    <a:pt x="2262" y="6799"/>
                    <a:pt x="2298" y="6882"/>
                  </a:cubicBezTo>
                  <a:cubicBezTo>
                    <a:pt x="2322" y="6942"/>
                    <a:pt x="2382" y="6977"/>
                    <a:pt x="2465" y="6977"/>
                  </a:cubicBezTo>
                  <a:cubicBezTo>
                    <a:pt x="3310" y="6977"/>
                    <a:pt x="4037" y="6370"/>
                    <a:pt x="4215" y="5537"/>
                  </a:cubicBezTo>
                  <a:cubicBezTo>
                    <a:pt x="4965" y="5418"/>
                    <a:pt x="5632" y="5096"/>
                    <a:pt x="6120" y="4632"/>
                  </a:cubicBezTo>
                  <a:cubicBezTo>
                    <a:pt x="6656" y="4120"/>
                    <a:pt x="6954" y="3465"/>
                    <a:pt x="6954" y="2798"/>
                  </a:cubicBezTo>
                  <a:cubicBezTo>
                    <a:pt x="6942" y="2048"/>
                    <a:pt x="6584" y="1334"/>
                    <a:pt x="5918" y="810"/>
                  </a:cubicBezTo>
                  <a:cubicBezTo>
                    <a:pt x="5263" y="286"/>
                    <a:pt x="4394" y="0"/>
                    <a:pt x="347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20" name="Google Shape;13220;p67"/>
            <p:cNvSpPr/>
            <p:nvPr/>
          </p:nvSpPr>
          <p:spPr>
            <a:xfrm>
              <a:off x="5810581" y="2523905"/>
              <a:ext cx="11395" cy="11395"/>
            </a:xfrm>
            <a:custGeom>
              <a:avLst/>
              <a:gdLst/>
              <a:ahLst/>
              <a:cxnLst/>
              <a:rect l="l" t="t" r="r" b="b"/>
              <a:pathLst>
                <a:path w="358" h="358" extrusionOk="0">
                  <a:moveTo>
                    <a:pt x="179" y="1"/>
                  </a:moveTo>
                  <a:cubicBezTo>
                    <a:pt x="84" y="1"/>
                    <a:pt x="1" y="96"/>
                    <a:pt x="1" y="179"/>
                  </a:cubicBezTo>
                  <a:cubicBezTo>
                    <a:pt x="1" y="263"/>
                    <a:pt x="96" y="358"/>
                    <a:pt x="179" y="358"/>
                  </a:cubicBezTo>
                  <a:cubicBezTo>
                    <a:pt x="286" y="358"/>
                    <a:pt x="358" y="263"/>
                    <a:pt x="358" y="179"/>
                  </a:cubicBezTo>
                  <a:cubicBezTo>
                    <a:pt x="358" y="96"/>
                    <a:pt x="286" y="1"/>
                    <a:pt x="17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21" name="Google Shape;13221;p67"/>
            <p:cNvSpPr/>
            <p:nvPr/>
          </p:nvSpPr>
          <p:spPr>
            <a:xfrm>
              <a:off x="5884490" y="2523905"/>
              <a:ext cx="11395" cy="11395"/>
            </a:xfrm>
            <a:custGeom>
              <a:avLst/>
              <a:gdLst/>
              <a:ahLst/>
              <a:cxnLst/>
              <a:rect l="l" t="t" r="r" b="b"/>
              <a:pathLst>
                <a:path w="358" h="358" extrusionOk="0">
                  <a:moveTo>
                    <a:pt x="179" y="1"/>
                  </a:moveTo>
                  <a:cubicBezTo>
                    <a:pt x="72" y="1"/>
                    <a:pt x="0" y="96"/>
                    <a:pt x="0" y="179"/>
                  </a:cubicBezTo>
                  <a:cubicBezTo>
                    <a:pt x="0" y="263"/>
                    <a:pt x="95" y="358"/>
                    <a:pt x="179" y="358"/>
                  </a:cubicBezTo>
                  <a:cubicBezTo>
                    <a:pt x="286" y="358"/>
                    <a:pt x="357" y="263"/>
                    <a:pt x="357" y="179"/>
                  </a:cubicBezTo>
                  <a:cubicBezTo>
                    <a:pt x="357" y="96"/>
                    <a:pt x="286" y="1"/>
                    <a:pt x="17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22" name="Google Shape;13222;p67"/>
            <p:cNvSpPr/>
            <p:nvPr/>
          </p:nvSpPr>
          <p:spPr>
            <a:xfrm>
              <a:off x="5847727" y="2523905"/>
              <a:ext cx="11395" cy="11395"/>
            </a:xfrm>
            <a:custGeom>
              <a:avLst/>
              <a:gdLst/>
              <a:ahLst/>
              <a:cxnLst/>
              <a:rect l="l" t="t" r="r" b="b"/>
              <a:pathLst>
                <a:path w="358" h="358" extrusionOk="0">
                  <a:moveTo>
                    <a:pt x="179" y="1"/>
                  </a:moveTo>
                  <a:cubicBezTo>
                    <a:pt x="72" y="1"/>
                    <a:pt x="0" y="96"/>
                    <a:pt x="0" y="179"/>
                  </a:cubicBezTo>
                  <a:cubicBezTo>
                    <a:pt x="0" y="263"/>
                    <a:pt x="84" y="358"/>
                    <a:pt x="179" y="358"/>
                  </a:cubicBezTo>
                  <a:cubicBezTo>
                    <a:pt x="286" y="358"/>
                    <a:pt x="358" y="263"/>
                    <a:pt x="358" y="179"/>
                  </a:cubicBezTo>
                  <a:cubicBezTo>
                    <a:pt x="358" y="96"/>
                    <a:pt x="286" y="1"/>
                    <a:pt x="17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23" name="Google Shape;13223;p67"/>
            <p:cNvSpPr/>
            <p:nvPr/>
          </p:nvSpPr>
          <p:spPr>
            <a:xfrm>
              <a:off x="5618805" y="2516616"/>
              <a:ext cx="270269" cy="266926"/>
            </a:xfrm>
            <a:custGeom>
              <a:avLst/>
              <a:gdLst/>
              <a:ahLst/>
              <a:cxnLst/>
              <a:rect l="l" t="t" r="r" b="b"/>
              <a:pathLst>
                <a:path w="8491" h="8386" extrusionOk="0">
                  <a:moveTo>
                    <a:pt x="1269" y="0"/>
                  </a:moveTo>
                  <a:cubicBezTo>
                    <a:pt x="1224" y="0"/>
                    <a:pt x="1177" y="18"/>
                    <a:pt x="1144" y="51"/>
                  </a:cubicBezTo>
                  <a:cubicBezTo>
                    <a:pt x="1108" y="87"/>
                    <a:pt x="168" y="956"/>
                    <a:pt x="96" y="1706"/>
                  </a:cubicBezTo>
                  <a:cubicBezTo>
                    <a:pt x="1" y="2671"/>
                    <a:pt x="989" y="4385"/>
                    <a:pt x="2549" y="5933"/>
                  </a:cubicBezTo>
                  <a:cubicBezTo>
                    <a:pt x="4037" y="7421"/>
                    <a:pt x="5656" y="8386"/>
                    <a:pt x="6645" y="8386"/>
                  </a:cubicBezTo>
                  <a:lnTo>
                    <a:pt x="6776" y="8386"/>
                  </a:lnTo>
                  <a:cubicBezTo>
                    <a:pt x="7514" y="8314"/>
                    <a:pt x="8395" y="7374"/>
                    <a:pt x="8431" y="7326"/>
                  </a:cubicBezTo>
                  <a:cubicBezTo>
                    <a:pt x="8490" y="7266"/>
                    <a:pt x="8490" y="7159"/>
                    <a:pt x="8442" y="7100"/>
                  </a:cubicBezTo>
                  <a:cubicBezTo>
                    <a:pt x="8407" y="7076"/>
                    <a:pt x="7990" y="6540"/>
                    <a:pt x="7502" y="6052"/>
                  </a:cubicBezTo>
                  <a:cubicBezTo>
                    <a:pt x="7002" y="5540"/>
                    <a:pt x="6478" y="5123"/>
                    <a:pt x="6442" y="5111"/>
                  </a:cubicBezTo>
                  <a:cubicBezTo>
                    <a:pt x="6410" y="5085"/>
                    <a:pt x="6375" y="5072"/>
                    <a:pt x="6342" y="5072"/>
                  </a:cubicBezTo>
                  <a:cubicBezTo>
                    <a:pt x="6301" y="5072"/>
                    <a:pt x="6261" y="5091"/>
                    <a:pt x="6228" y="5123"/>
                  </a:cubicBezTo>
                  <a:lnTo>
                    <a:pt x="5573" y="5778"/>
                  </a:lnTo>
                  <a:lnTo>
                    <a:pt x="3442" y="3659"/>
                  </a:lnTo>
                  <a:cubicBezTo>
                    <a:pt x="3406" y="3617"/>
                    <a:pt x="3361" y="3596"/>
                    <a:pt x="3318" y="3596"/>
                  </a:cubicBezTo>
                  <a:cubicBezTo>
                    <a:pt x="3275" y="3596"/>
                    <a:pt x="3233" y="3617"/>
                    <a:pt x="3204" y="3659"/>
                  </a:cubicBezTo>
                  <a:cubicBezTo>
                    <a:pt x="3132" y="3730"/>
                    <a:pt x="3132" y="3837"/>
                    <a:pt x="3204" y="3897"/>
                  </a:cubicBezTo>
                  <a:lnTo>
                    <a:pt x="5466" y="6159"/>
                  </a:lnTo>
                  <a:cubicBezTo>
                    <a:pt x="5490" y="6183"/>
                    <a:pt x="5537" y="6195"/>
                    <a:pt x="5585" y="6195"/>
                  </a:cubicBezTo>
                  <a:cubicBezTo>
                    <a:pt x="5633" y="6195"/>
                    <a:pt x="5668" y="6183"/>
                    <a:pt x="5704" y="6159"/>
                  </a:cubicBezTo>
                  <a:lnTo>
                    <a:pt x="6371" y="5480"/>
                  </a:lnTo>
                  <a:cubicBezTo>
                    <a:pt x="6549" y="5635"/>
                    <a:pt x="6918" y="5945"/>
                    <a:pt x="7264" y="6290"/>
                  </a:cubicBezTo>
                  <a:cubicBezTo>
                    <a:pt x="7609" y="6635"/>
                    <a:pt x="7919" y="7004"/>
                    <a:pt x="8085" y="7195"/>
                  </a:cubicBezTo>
                  <a:cubicBezTo>
                    <a:pt x="7788" y="7481"/>
                    <a:pt x="7204" y="7981"/>
                    <a:pt x="6764" y="8028"/>
                  </a:cubicBezTo>
                  <a:cubicBezTo>
                    <a:pt x="6733" y="8031"/>
                    <a:pt x="6702" y="8032"/>
                    <a:pt x="6670" y="8032"/>
                  </a:cubicBezTo>
                  <a:cubicBezTo>
                    <a:pt x="5782" y="8032"/>
                    <a:pt x="4224" y="7085"/>
                    <a:pt x="2811" y="5683"/>
                  </a:cubicBezTo>
                  <a:cubicBezTo>
                    <a:pt x="1358" y="4218"/>
                    <a:pt x="394" y="2599"/>
                    <a:pt x="465" y="1730"/>
                  </a:cubicBezTo>
                  <a:cubicBezTo>
                    <a:pt x="513" y="1289"/>
                    <a:pt x="1013" y="706"/>
                    <a:pt x="1299" y="408"/>
                  </a:cubicBezTo>
                  <a:cubicBezTo>
                    <a:pt x="1477" y="563"/>
                    <a:pt x="1846" y="873"/>
                    <a:pt x="2204" y="1230"/>
                  </a:cubicBezTo>
                  <a:cubicBezTo>
                    <a:pt x="2549" y="1575"/>
                    <a:pt x="2858" y="1944"/>
                    <a:pt x="3013" y="2123"/>
                  </a:cubicBezTo>
                  <a:lnTo>
                    <a:pt x="2335" y="2790"/>
                  </a:lnTo>
                  <a:cubicBezTo>
                    <a:pt x="2263" y="2861"/>
                    <a:pt x="2263" y="2968"/>
                    <a:pt x="2335" y="3028"/>
                  </a:cubicBezTo>
                  <a:lnTo>
                    <a:pt x="2716" y="3397"/>
                  </a:lnTo>
                  <a:cubicBezTo>
                    <a:pt x="2751" y="3439"/>
                    <a:pt x="2796" y="3459"/>
                    <a:pt x="2838" y="3459"/>
                  </a:cubicBezTo>
                  <a:cubicBezTo>
                    <a:pt x="2879" y="3459"/>
                    <a:pt x="2918" y="3439"/>
                    <a:pt x="2942" y="3397"/>
                  </a:cubicBezTo>
                  <a:cubicBezTo>
                    <a:pt x="3025" y="3325"/>
                    <a:pt x="3025" y="3218"/>
                    <a:pt x="2942" y="3159"/>
                  </a:cubicBezTo>
                  <a:lnTo>
                    <a:pt x="2692" y="2909"/>
                  </a:lnTo>
                  <a:lnTo>
                    <a:pt x="3347" y="2254"/>
                  </a:lnTo>
                  <a:cubicBezTo>
                    <a:pt x="3406" y="2194"/>
                    <a:pt x="3430" y="2087"/>
                    <a:pt x="3359" y="2028"/>
                  </a:cubicBezTo>
                  <a:cubicBezTo>
                    <a:pt x="3347" y="2016"/>
                    <a:pt x="2930" y="1480"/>
                    <a:pt x="2430" y="980"/>
                  </a:cubicBezTo>
                  <a:cubicBezTo>
                    <a:pt x="1918" y="468"/>
                    <a:pt x="1394" y="51"/>
                    <a:pt x="1370" y="39"/>
                  </a:cubicBezTo>
                  <a:cubicBezTo>
                    <a:pt x="1343" y="12"/>
                    <a:pt x="1307" y="0"/>
                    <a:pt x="126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3498" name="Google Shape;13498;p67"/>
          <p:cNvGrpSpPr/>
          <p:nvPr/>
        </p:nvGrpSpPr>
        <p:grpSpPr>
          <a:xfrm>
            <a:off x="197960" y="3900486"/>
            <a:ext cx="1328900" cy="897099"/>
            <a:chOff x="7582302" y="1499934"/>
            <a:chExt cx="369133" cy="360411"/>
          </a:xfrm>
        </p:grpSpPr>
        <p:sp>
          <p:nvSpPr>
            <p:cNvPr id="13499" name="Google Shape;13499;p67"/>
            <p:cNvSpPr/>
            <p:nvPr/>
          </p:nvSpPr>
          <p:spPr>
            <a:xfrm>
              <a:off x="7582302" y="1499934"/>
              <a:ext cx="369133" cy="360411"/>
            </a:xfrm>
            <a:custGeom>
              <a:avLst/>
              <a:gdLst/>
              <a:ahLst/>
              <a:cxnLst/>
              <a:rect l="l" t="t" r="r" b="b"/>
              <a:pathLst>
                <a:path w="11597" h="11323" extrusionOk="0">
                  <a:moveTo>
                    <a:pt x="7204" y="595"/>
                  </a:moveTo>
                  <a:cubicBezTo>
                    <a:pt x="7418" y="595"/>
                    <a:pt x="7573" y="738"/>
                    <a:pt x="7608" y="917"/>
                  </a:cubicBezTo>
                  <a:cubicBezTo>
                    <a:pt x="7608" y="941"/>
                    <a:pt x="7620" y="976"/>
                    <a:pt x="7620" y="1000"/>
                  </a:cubicBezTo>
                  <a:lnTo>
                    <a:pt x="7620" y="1750"/>
                  </a:lnTo>
                  <a:lnTo>
                    <a:pt x="3322" y="1750"/>
                  </a:lnTo>
                  <a:lnTo>
                    <a:pt x="3322" y="1631"/>
                  </a:lnTo>
                  <a:cubicBezTo>
                    <a:pt x="3322" y="1227"/>
                    <a:pt x="3191" y="869"/>
                    <a:pt x="2953" y="595"/>
                  </a:cubicBezTo>
                  <a:close/>
                  <a:moveTo>
                    <a:pt x="1667" y="310"/>
                  </a:moveTo>
                  <a:cubicBezTo>
                    <a:pt x="2405" y="310"/>
                    <a:pt x="3001" y="905"/>
                    <a:pt x="3001" y="1631"/>
                  </a:cubicBezTo>
                  <a:cubicBezTo>
                    <a:pt x="3001" y="2358"/>
                    <a:pt x="2405" y="2953"/>
                    <a:pt x="1667" y="2953"/>
                  </a:cubicBezTo>
                  <a:cubicBezTo>
                    <a:pt x="941" y="2953"/>
                    <a:pt x="346" y="2358"/>
                    <a:pt x="346" y="1631"/>
                  </a:cubicBezTo>
                  <a:cubicBezTo>
                    <a:pt x="346" y="905"/>
                    <a:pt x="941" y="310"/>
                    <a:pt x="1667" y="310"/>
                  </a:cubicBezTo>
                  <a:close/>
                  <a:moveTo>
                    <a:pt x="7644" y="9775"/>
                  </a:moveTo>
                  <a:lnTo>
                    <a:pt x="7644" y="10513"/>
                  </a:lnTo>
                  <a:cubicBezTo>
                    <a:pt x="7644" y="10549"/>
                    <a:pt x="7644" y="10573"/>
                    <a:pt x="7620" y="10609"/>
                  </a:cubicBezTo>
                  <a:cubicBezTo>
                    <a:pt x="7585" y="10799"/>
                    <a:pt x="7418" y="10930"/>
                    <a:pt x="7227" y="10930"/>
                  </a:cubicBezTo>
                  <a:lnTo>
                    <a:pt x="2358" y="10930"/>
                  </a:lnTo>
                  <a:cubicBezTo>
                    <a:pt x="2131" y="10930"/>
                    <a:pt x="1941" y="10740"/>
                    <a:pt x="1941" y="10513"/>
                  </a:cubicBezTo>
                  <a:lnTo>
                    <a:pt x="1941" y="9775"/>
                  </a:lnTo>
                  <a:close/>
                  <a:moveTo>
                    <a:pt x="1667" y="0"/>
                  </a:moveTo>
                  <a:cubicBezTo>
                    <a:pt x="750" y="0"/>
                    <a:pt x="0" y="738"/>
                    <a:pt x="0" y="1667"/>
                  </a:cubicBezTo>
                  <a:cubicBezTo>
                    <a:pt x="0" y="2560"/>
                    <a:pt x="715" y="3298"/>
                    <a:pt x="1608" y="3334"/>
                  </a:cubicBezTo>
                  <a:lnTo>
                    <a:pt x="1608" y="4917"/>
                  </a:lnTo>
                  <a:cubicBezTo>
                    <a:pt x="1608" y="5013"/>
                    <a:pt x="1691" y="5084"/>
                    <a:pt x="1774" y="5084"/>
                  </a:cubicBezTo>
                  <a:cubicBezTo>
                    <a:pt x="1858" y="5084"/>
                    <a:pt x="1941" y="5013"/>
                    <a:pt x="1941" y="4917"/>
                  </a:cubicBezTo>
                  <a:lnTo>
                    <a:pt x="1941" y="3310"/>
                  </a:lnTo>
                  <a:cubicBezTo>
                    <a:pt x="2572" y="3203"/>
                    <a:pt x="3096" y="2739"/>
                    <a:pt x="3263" y="2119"/>
                  </a:cubicBezTo>
                  <a:lnTo>
                    <a:pt x="7644" y="2119"/>
                  </a:lnTo>
                  <a:lnTo>
                    <a:pt x="7644" y="3489"/>
                  </a:lnTo>
                  <a:lnTo>
                    <a:pt x="4929" y="3489"/>
                  </a:lnTo>
                  <a:lnTo>
                    <a:pt x="4929" y="2905"/>
                  </a:lnTo>
                  <a:cubicBezTo>
                    <a:pt x="4929" y="2822"/>
                    <a:pt x="4858" y="2751"/>
                    <a:pt x="4763" y="2751"/>
                  </a:cubicBezTo>
                  <a:cubicBezTo>
                    <a:pt x="4679" y="2751"/>
                    <a:pt x="4608" y="2822"/>
                    <a:pt x="4608" y="2905"/>
                  </a:cubicBezTo>
                  <a:lnTo>
                    <a:pt x="4608" y="3882"/>
                  </a:lnTo>
                  <a:lnTo>
                    <a:pt x="4608" y="7715"/>
                  </a:lnTo>
                  <a:lnTo>
                    <a:pt x="4608" y="8692"/>
                  </a:lnTo>
                  <a:cubicBezTo>
                    <a:pt x="4608" y="8775"/>
                    <a:pt x="4679" y="8847"/>
                    <a:pt x="4763" y="8847"/>
                  </a:cubicBezTo>
                  <a:cubicBezTo>
                    <a:pt x="4858" y="8847"/>
                    <a:pt x="4929" y="8775"/>
                    <a:pt x="4929" y="8692"/>
                  </a:cubicBezTo>
                  <a:lnTo>
                    <a:pt x="4929" y="8096"/>
                  </a:lnTo>
                  <a:lnTo>
                    <a:pt x="7644" y="8096"/>
                  </a:lnTo>
                  <a:lnTo>
                    <a:pt x="7644" y="9478"/>
                  </a:lnTo>
                  <a:lnTo>
                    <a:pt x="1941" y="9478"/>
                  </a:lnTo>
                  <a:lnTo>
                    <a:pt x="1941" y="5668"/>
                  </a:lnTo>
                  <a:cubicBezTo>
                    <a:pt x="1941" y="5572"/>
                    <a:pt x="1870" y="5501"/>
                    <a:pt x="1774" y="5501"/>
                  </a:cubicBezTo>
                  <a:cubicBezTo>
                    <a:pt x="1691" y="5501"/>
                    <a:pt x="1608" y="5572"/>
                    <a:pt x="1608" y="5668"/>
                  </a:cubicBezTo>
                  <a:lnTo>
                    <a:pt x="1608" y="9656"/>
                  </a:lnTo>
                  <a:lnTo>
                    <a:pt x="1608" y="10561"/>
                  </a:lnTo>
                  <a:cubicBezTo>
                    <a:pt x="1608" y="10978"/>
                    <a:pt x="1953" y="11323"/>
                    <a:pt x="2370" y="11323"/>
                  </a:cubicBezTo>
                  <a:lnTo>
                    <a:pt x="7239" y="11323"/>
                  </a:lnTo>
                  <a:cubicBezTo>
                    <a:pt x="7620" y="11323"/>
                    <a:pt x="7954" y="11025"/>
                    <a:pt x="8001" y="10632"/>
                  </a:cubicBezTo>
                  <a:lnTo>
                    <a:pt x="8001" y="10561"/>
                  </a:lnTo>
                  <a:lnTo>
                    <a:pt x="8001" y="9656"/>
                  </a:lnTo>
                  <a:lnTo>
                    <a:pt x="8001" y="8096"/>
                  </a:lnTo>
                  <a:lnTo>
                    <a:pt x="9025" y="8096"/>
                  </a:lnTo>
                  <a:cubicBezTo>
                    <a:pt x="9109" y="8096"/>
                    <a:pt x="9192" y="8013"/>
                    <a:pt x="9192" y="7930"/>
                  </a:cubicBezTo>
                  <a:cubicBezTo>
                    <a:pt x="9192" y="7834"/>
                    <a:pt x="9109" y="7763"/>
                    <a:pt x="9025" y="7763"/>
                  </a:cubicBezTo>
                  <a:lnTo>
                    <a:pt x="4977" y="7763"/>
                  </a:lnTo>
                  <a:cubicBezTo>
                    <a:pt x="4965" y="7763"/>
                    <a:pt x="4941" y="7751"/>
                    <a:pt x="4941" y="7727"/>
                  </a:cubicBezTo>
                  <a:lnTo>
                    <a:pt x="4941" y="3894"/>
                  </a:lnTo>
                  <a:cubicBezTo>
                    <a:pt x="4941" y="3882"/>
                    <a:pt x="4965" y="3858"/>
                    <a:pt x="4977" y="3858"/>
                  </a:cubicBezTo>
                  <a:lnTo>
                    <a:pt x="11228" y="3858"/>
                  </a:lnTo>
                  <a:cubicBezTo>
                    <a:pt x="11240" y="3858"/>
                    <a:pt x="11252" y="3882"/>
                    <a:pt x="11252" y="3894"/>
                  </a:cubicBezTo>
                  <a:lnTo>
                    <a:pt x="11252" y="7727"/>
                  </a:lnTo>
                  <a:cubicBezTo>
                    <a:pt x="11252" y="7751"/>
                    <a:pt x="11240" y="7763"/>
                    <a:pt x="11228" y="7763"/>
                  </a:cubicBezTo>
                  <a:lnTo>
                    <a:pt x="9763" y="7763"/>
                  </a:lnTo>
                  <a:cubicBezTo>
                    <a:pt x="9680" y="7763"/>
                    <a:pt x="9609" y="7834"/>
                    <a:pt x="9609" y="7930"/>
                  </a:cubicBezTo>
                  <a:cubicBezTo>
                    <a:pt x="9609" y="8013"/>
                    <a:pt x="9680" y="8096"/>
                    <a:pt x="9763" y="8096"/>
                  </a:cubicBezTo>
                  <a:lnTo>
                    <a:pt x="11228" y="8096"/>
                  </a:lnTo>
                  <a:cubicBezTo>
                    <a:pt x="11430" y="8096"/>
                    <a:pt x="11597" y="7930"/>
                    <a:pt x="11597" y="7715"/>
                  </a:cubicBezTo>
                  <a:lnTo>
                    <a:pt x="11597" y="3882"/>
                  </a:lnTo>
                  <a:cubicBezTo>
                    <a:pt x="11585" y="3632"/>
                    <a:pt x="11418" y="3465"/>
                    <a:pt x="11216" y="3465"/>
                  </a:cubicBezTo>
                  <a:lnTo>
                    <a:pt x="7977" y="3465"/>
                  </a:lnTo>
                  <a:lnTo>
                    <a:pt x="7977" y="1929"/>
                  </a:lnTo>
                  <a:lnTo>
                    <a:pt x="7977" y="1024"/>
                  </a:lnTo>
                  <a:lnTo>
                    <a:pt x="7977" y="953"/>
                  </a:lnTo>
                  <a:cubicBezTo>
                    <a:pt x="7942" y="560"/>
                    <a:pt x="7620" y="262"/>
                    <a:pt x="7227" y="262"/>
                  </a:cubicBezTo>
                  <a:lnTo>
                    <a:pt x="2655" y="262"/>
                  </a:lnTo>
                  <a:cubicBezTo>
                    <a:pt x="2643" y="262"/>
                    <a:pt x="2620" y="262"/>
                    <a:pt x="2608" y="274"/>
                  </a:cubicBezTo>
                  <a:cubicBezTo>
                    <a:pt x="2346" y="95"/>
                    <a:pt x="2012" y="0"/>
                    <a:pt x="16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00" name="Google Shape;13500;p67"/>
            <p:cNvSpPr/>
            <p:nvPr/>
          </p:nvSpPr>
          <p:spPr>
            <a:xfrm>
              <a:off x="7850598" y="1634829"/>
              <a:ext cx="77729" cy="51214"/>
            </a:xfrm>
            <a:custGeom>
              <a:avLst/>
              <a:gdLst/>
              <a:ahLst/>
              <a:cxnLst/>
              <a:rect l="l" t="t" r="r" b="b"/>
              <a:pathLst>
                <a:path w="2442" h="1609" extrusionOk="0">
                  <a:moveTo>
                    <a:pt x="1656" y="322"/>
                  </a:moveTo>
                  <a:cubicBezTo>
                    <a:pt x="1906" y="322"/>
                    <a:pt x="2108" y="537"/>
                    <a:pt x="2108" y="787"/>
                  </a:cubicBezTo>
                  <a:cubicBezTo>
                    <a:pt x="2108" y="1037"/>
                    <a:pt x="1906" y="1251"/>
                    <a:pt x="1656" y="1251"/>
                  </a:cubicBezTo>
                  <a:cubicBezTo>
                    <a:pt x="1394" y="1251"/>
                    <a:pt x="1191" y="1037"/>
                    <a:pt x="1191" y="787"/>
                  </a:cubicBezTo>
                  <a:cubicBezTo>
                    <a:pt x="1191" y="537"/>
                    <a:pt x="1394" y="322"/>
                    <a:pt x="1656" y="322"/>
                  </a:cubicBezTo>
                  <a:close/>
                  <a:moveTo>
                    <a:pt x="799" y="322"/>
                  </a:moveTo>
                  <a:cubicBezTo>
                    <a:pt x="858" y="322"/>
                    <a:pt x="906" y="346"/>
                    <a:pt x="965" y="358"/>
                  </a:cubicBezTo>
                  <a:cubicBezTo>
                    <a:pt x="894" y="477"/>
                    <a:pt x="834" y="632"/>
                    <a:pt x="834" y="787"/>
                  </a:cubicBezTo>
                  <a:cubicBezTo>
                    <a:pt x="834" y="929"/>
                    <a:pt x="870" y="1096"/>
                    <a:pt x="965" y="1215"/>
                  </a:cubicBezTo>
                  <a:cubicBezTo>
                    <a:pt x="918" y="1227"/>
                    <a:pt x="858" y="1251"/>
                    <a:pt x="799" y="1251"/>
                  </a:cubicBezTo>
                  <a:cubicBezTo>
                    <a:pt x="792" y="1251"/>
                    <a:pt x="785" y="1251"/>
                    <a:pt x="779" y="1251"/>
                  </a:cubicBezTo>
                  <a:cubicBezTo>
                    <a:pt x="538" y="1251"/>
                    <a:pt x="346" y="1042"/>
                    <a:pt x="346" y="787"/>
                  </a:cubicBezTo>
                  <a:cubicBezTo>
                    <a:pt x="346" y="537"/>
                    <a:pt x="549" y="322"/>
                    <a:pt x="799" y="322"/>
                  </a:cubicBezTo>
                  <a:close/>
                  <a:moveTo>
                    <a:pt x="799" y="1"/>
                  </a:moveTo>
                  <a:cubicBezTo>
                    <a:pt x="358" y="1"/>
                    <a:pt x="1" y="358"/>
                    <a:pt x="1" y="799"/>
                  </a:cubicBezTo>
                  <a:cubicBezTo>
                    <a:pt x="1" y="1251"/>
                    <a:pt x="358" y="1608"/>
                    <a:pt x="799" y="1608"/>
                  </a:cubicBezTo>
                  <a:cubicBezTo>
                    <a:pt x="953" y="1596"/>
                    <a:pt x="1096" y="1561"/>
                    <a:pt x="1215" y="1489"/>
                  </a:cubicBezTo>
                  <a:cubicBezTo>
                    <a:pt x="1334" y="1561"/>
                    <a:pt x="1489" y="1608"/>
                    <a:pt x="1632" y="1608"/>
                  </a:cubicBezTo>
                  <a:cubicBezTo>
                    <a:pt x="2084" y="1608"/>
                    <a:pt x="2442" y="1251"/>
                    <a:pt x="2442" y="799"/>
                  </a:cubicBezTo>
                  <a:cubicBezTo>
                    <a:pt x="2442" y="358"/>
                    <a:pt x="2084" y="1"/>
                    <a:pt x="1632" y="1"/>
                  </a:cubicBezTo>
                  <a:cubicBezTo>
                    <a:pt x="1489" y="1"/>
                    <a:pt x="1334" y="48"/>
                    <a:pt x="1215" y="120"/>
                  </a:cubicBezTo>
                  <a:cubicBezTo>
                    <a:pt x="1096" y="48"/>
                    <a:pt x="953" y="1"/>
                    <a:pt x="7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01" name="Google Shape;13501;p67"/>
            <p:cNvSpPr/>
            <p:nvPr/>
          </p:nvSpPr>
          <p:spPr>
            <a:xfrm>
              <a:off x="7753962" y="1635593"/>
              <a:ext cx="70917" cy="48541"/>
            </a:xfrm>
            <a:custGeom>
              <a:avLst/>
              <a:gdLst/>
              <a:ahLst/>
              <a:cxnLst/>
              <a:rect l="l" t="t" r="r" b="b"/>
              <a:pathLst>
                <a:path w="2228" h="1525" extrusionOk="0">
                  <a:moveTo>
                    <a:pt x="1858" y="346"/>
                  </a:moveTo>
                  <a:cubicBezTo>
                    <a:pt x="1870" y="346"/>
                    <a:pt x="1894" y="358"/>
                    <a:pt x="1894" y="382"/>
                  </a:cubicBezTo>
                  <a:lnTo>
                    <a:pt x="1894" y="1156"/>
                  </a:lnTo>
                  <a:cubicBezTo>
                    <a:pt x="1894" y="1167"/>
                    <a:pt x="1870" y="1179"/>
                    <a:pt x="1858" y="1179"/>
                  </a:cubicBezTo>
                  <a:lnTo>
                    <a:pt x="370" y="1179"/>
                  </a:lnTo>
                  <a:cubicBezTo>
                    <a:pt x="358" y="1179"/>
                    <a:pt x="346" y="1167"/>
                    <a:pt x="346" y="1156"/>
                  </a:cubicBezTo>
                  <a:lnTo>
                    <a:pt x="346" y="382"/>
                  </a:lnTo>
                  <a:cubicBezTo>
                    <a:pt x="346" y="358"/>
                    <a:pt x="358" y="346"/>
                    <a:pt x="370" y="346"/>
                  </a:cubicBezTo>
                  <a:close/>
                  <a:moveTo>
                    <a:pt x="370" y="1"/>
                  </a:moveTo>
                  <a:cubicBezTo>
                    <a:pt x="167" y="1"/>
                    <a:pt x="1" y="167"/>
                    <a:pt x="1" y="382"/>
                  </a:cubicBezTo>
                  <a:lnTo>
                    <a:pt x="1" y="1156"/>
                  </a:lnTo>
                  <a:cubicBezTo>
                    <a:pt x="1" y="1358"/>
                    <a:pt x="167" y="1525"/>
                    <a:pt x="370" y="1525"/>
                  </a:cubicBezTo>
                  <a:lnTo>
                    <a:pt x="1858" y="1525"/>
                  </a:lnTo>
                  <a:cubicBezTo>
                    <a:pt x="2072" y="1525"/>
                    <a:pt x="2227" y="1358"/>
                    <a:pt x="2227" y="1156"/>
                  </a:cubicBezTo>
                  <a:lnTo>
                    <a:pt x="2227" y="382"/>
                  </a:lnTo>
                  <a:cubicBezTo>
                    <a:pt x="2227" y="167"/>
                    <a:pt x="2072" y="1"/>
                    <a:pt x="185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02" name="Google Shape;13502;p67"/>
            <p:cNvSpPr/>
            <p:nvPr/>
          </p:nvSpPr>
          <p:spPr>
            <a:xfrm>
              <a:off x="7750174" y="1695465"/>
              <a:ext cx="180794" cy="31862"/>
            </a:xfrm>
            <a:custGeom>
              <a:avLst/>
              <a:gdLst/>
              <a:ahLst/>
              <a:cxnLst/>
              <a:rect l="l" t="t" r="r" b="b"/>
              <a:pathLst>
                <a:path w="5680" h="1001" extrusionOk="0">
                  <a:moveTo>
                    <a:pt x="5311" y="346"/>
                  </a:moveTo>
                  <a:cubicBezTo>
                    <a:pt x="5323" y="346"/>
                    <a:pt x="5347" y="358"/>
                    <a:pt x="5347" y="370"/>
                  </a:cubicBezTo>
                  <a:lnTo>
                    <a:pt x="5347" y="620"/>
                  </a:lnTo>
                  <a:cubicBezTo>
                    <a:pt x="5347" y="644"/>
                    <a:pt x="5323" y="656"/>
                    <a:pt x="5311" y="656"/>
                  </a:cubicBezTo>
                  <a:lnTo>
                    <a:pt x="370" y="656"/>
                  </a:lnTo>
                  <a:cubicBezTo>
                    <a:pt x="358" y="656"/>
                    <a:pt x="346" y="632"/>
                    <a:pt x="346" y="620"/>
                  </a:cubicBezTo>
                  <a:lnTo>
                    <a:pt x="346" y="370"/>
                  </a:lnTo>
                  <a:cubicBezTo>
                    <a:pt x="346" y="358"/>
                    <a:pt x="358" y="346"/>
                    <a:pt x="370" y="346"/>
                  </a:cubicBezTo>
                  <a:close/>
                  <a:moveTo>
                    <a:pt x="352" y="0"/>
                  </a:moveTo>
                  <a:cubicBezTo>
                    <a:pt x="168" y="0"/>
                    <a:pt x="1" y="174"/>
                    <a:pt x="1" y="370"/>
                  </a:cubicBezTo>
                  <a:lnTo>
                    <a:pt x="1" y="620"/>
                  </a:lnTo>
                  <a:cubicBezTo>
                    <a:pt x="1" y="834"/>
                    <a:pt x="167" y="1001"/>
                    <a:pt x="370" y="1001"/>
                  </a:cubicBezTo>
                  <a:lnTo>
                    <a:pt x="5311" y="1001"/>
                  </a:lnTo>
                  <a:cubicBezTo>
                    <a:pt x="5525" y="1001"/>
                    <a:pt x="5680" y="834"/>
                    <a:pt x="5680" y="620"/>
                  </a:cubicBezTo>
                  <a:lnTo>
                    <a:pt x="5680" y="370"/>
                  </a:lnTo>
                  <a:cubicBezTo>
                    <a:pt x="5680" y="167"/>
                    <a:pt x="5525" y="1"/>
                    <a:pt x="5311" y="1"/>
                  </a:cubicBezTo>
                  <a:lnTo>
                    <a:pt x="370" y="1"/>
                  </a:lnTo>
                  <a:cubicBezTo>
                    <a:pt x="364" y="0"/>
                    <a:pt x="358" y="0"/>
                    <a:pt x="35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03" name="Google Shape;13503;p67"/>
            <p:cNvSpPr/>
            <p:nvPr/>
          </p:nvSpPr>
          <p:spPr>
            <a:xfrm>
              <a:off x="7613750" y="1535424"/>
              <a:ext cx="43225" cy="32371"/>
            </a:xfrm>
            <a:custGeom>
              <a:avLst/>
              <a:gdLst/>
              <a:ahLst/>
              <a:cxnLst/>
              <a:rect l="l" t="t" r="r" b="b"/>
              <a:pathLst>
                <a:path w="1358" h="1017" extrusionOk="0">
                  <a:moveTo>
                    <a:pt x="1179" y="1"/>
                  </a:moveTo>
                  <a:cubicBezTo>
                    <a:pt x="1136" y="1"/>
                    <a:pt x="1093" y="19"/>
                    <a:pt x="1060" y="52"/>
                  </a:cubicBezTo>
                  <a:lnTo>
                    <a:pt x="548" y="600"/>
                  </a:lnTo>
                  <a:lnTo>
                    <a:pt x="322" y="326"/>
                  </a:lnTo>
                  <a:cubicBezTo>
                    <a:pt x="287" y="277"/>
                    <a:pt x="240" y="253"/>
                    <a:pt x="191" y="253"/>
                  </a:cubicBezTo>
                  <a:cubicBezTo>
                    <a:pt x="155" y="253"/>
                    <a:pt x="119" y="265"/>
                    <a:pt x="84" y="290"/>
                  </a:cubicBezTo>
                  <a:cubicBezTo>
                    <a:pt x="12" y="350"/>
                    <a:pt x="0" y="457"/>
                    <a:pt x="60" y="528"/>
                  </a:cubicBezTo>
                  <a:lnTo>
                    <a:pt x="405" y="957"/>
                  </a:lnTo>
                  <a:cubicBezTo>
                    <a:pt x="429" y="1004"/>
                    <a:pt x="477" y="1016"/>
                    <a:pt x="536" y="1016"/>
                  </a:cubicBezTo>
                  <a:cubicBezTo>
                    <a:pt x="584" y="1016"/>
                    <a:pt x="620" y="1004"/>
                    <a:pt x="655" y="957"/>
                  </a:cubicBezTo>
                  <a:lnTo>
                    <a:pt x="1298" y="278"/>
                  </a:lnTo>
                  <a:cubicBezTo>
                    <a:pt x="1358" y="207"/>
                    <a:pt x="1358" y="100"/>
                    <a:pt x="1274" y="40"/>
                  </a:cubicBezTo>
                  <a:cubicBezTo>
                    <a:pt x="1248" y="13"/>
                    <a:pt x="1214" y="1"/>
                    <a:pt x="117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5">
          <a:extLst>
            <a:ext uri="{FF2B5EF4-FFF2-40B4-BE49-F238E27FC236}">
              <a16:creationId xmlns:a16="http://schemas.microsoft.com/office/drawing/2014/main" id="{E1BCDABF-B2AE-129B-26B3-046677F14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p36">
            <a:extLst>
              <a:ext uri="{FF2B5EF4-FFF2-40B4-BE49-F238E27FC236}">
                <a16:creationId xmlns:a16="http://schemas.microsoft.com/office/drawing/2014/main" id="{F17124C1-6D30-DA4B-D524-826640686DD0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645652" y="765962"/>
            <a:ext cx="3441300" cy="12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b="1" dirty="0"/>
              <a:t>Что продаем?</a:t>
            </a:r>
            <a:endParaRPr lang="ru-RU" dirty="0"/>
          </a:p>
          <a:p>
            <a:r>
              <a:rPr lang="ru-RU" b="1" dirty="0"/>
              <a:t>Базовую лицензию</a:t>
            </a:r>
            <a:r>
              <a:rPr lang="ru-RU" dirty="0"/>
              <a:t> на ПО для автоматического визуального контроля</a:t>
            </a:r>
          </a:p>
          <a:p>
            <a:r>
              <a:rPr lang="ru-RU" b="1" dirty="0"/>
              <a:t>Услуги внедрения</a:t>
            </a:r>
            <a:r>
              <a:rPr lang="ru-RU" dirty="0"/>
              <a:t> "под ключ" (настройка, интеграция, обучение)</a:t>
            </a:r>
          </a:p>
          <a:p>
            <a:r>
              <a:rPr lang="ru-RU" b="1" dirty="0"/>
              <a:t>Техническую поддержку</a:t>
            </a:r>
            <a:r>
              <a:rPr lang="ru-RU" dirty="0"/>
              <a:t> и регулярные обновления системы</a:t>
            </a:r>
          </a:p>
          <a:p>
            <a:r>
              <a:rPr lang="ru-RU" b="1" dirty="0"/>
              <a:t>Дополнительные модули</a:t>
            </a:r>
            <a:r>
              <a:rPr lang="ru-RU" dirty="0"/>
              <a:t> для расширения функционала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88" name="Google Shape;1588;p36">
            <a:extLst>
              <a:ext uri="{FF2B5EF4-FFF2-40B4-BE49-F238E27FC236}">
                <a16:creationId xmlns:a16="http://schemas.microsoft.com/office/drawing/2014/main" id="{497EC349-DEF7-B7C7-DF58-7855B16E4E8A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4572000" y="765962"/>
            <a:ext cx="4178980" cy="12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b="1" dirty="0"/>
              <a:t> ЭКОНОМИЧЕСКАЯ ВЫГОДА</a:t>
            </a:r>
            <a:endParaRPr lang="ru-RU" dirty="0"/>
          </a:p>
          <a:p>
            <a:r>
              <a:rPr lang="ru-RU" dirty="0"/>
              <a:t>Снижение затрат на брак на 500+ тыс. рублей ежегодно</a:t>
            </a:r>
          </a:p>
          <a:p>
            <a:r>
              <a:rPr lang="ru-RU" dirty="0"/>
              <a:t>Высвобождение 2-4 операторов для других задач</a:t>
            </a:r>
          </a:p>
          <a:p>
            <a:r>
              <a:rPr lang="ru-RU" dirty="0"/>
              <a:t>Окупаемость инвестиций менее чем за 6 месяцев</a:t>
            </a:r>
          </a:p>
          <a:p>
            <a:r>
              <a:rPr lang="ru-RU" b="1" dirty="0"/>
              <a:t> </a:t>
            </a:r>
          </a:p>
          <a:p>
            <a:r>
              <a:rPr lang="ru-RU" b="1" dirty="0"/>
              <a:t>ОПЕРАЦИОННАЯ ЭФФЕКТИВНОСТЬ</a:t>
            </a:r>
            <a:endParaRPr lang="ru-RU" dirty="0"/>
          </a:p>
          <a:p>
            <a:r>
              <a:rPr lang="ru-RU" dirty="0"/>
              <a:t>Круглосуточный контроль без потери качества</a:t>
            </a:r>
          </a:p>
          <a:p>
            <a:r>
              <a:rPr lang="ru-RU" dirty="0"/>
              <a:t>Снижение человеческого фактора на 90%</a:t>
            </a:r>
          </a:p>
          <a:p>
            <a:r>
              <a:rPr lang="ru-RU" dirty="0"/>
              <a:t>Увеличение скорости производственной линии</a:t>
            </a:r>
          </a:p>
          <a:p>
            <a:r>
              <a:rPr lang="ru-RU" b="1" dirty="0"/>
              <a:t> </a:t>
            </a:r>
          </a:p>
          <a:p>
            <a:r>
              <a:rPr lang="ru-RU" b="1" dirty="0"/>
              <a:t>СТРАТЕГИЧЕСКИЕ ПРЕИМУЩЕСТВА</a:t>
            </a:r>
            <a:endParaRPr lang="ru-RU" dirty="0"/>
          </a:p>
          <a:p>
            <a:r>
              <a:rPr lang="ru-RU" dirty="0"/>
              <a:t>Стабильное качество продукции</a:t>
            </a:r>
          </a:p>
          <a:p>
            <a:r>
              <a:rPr lang="ru-RU" dirty="0"/>
              <a:t>Улучшение репутации на рынке</a:t>
            </a:r>
          </a:p>
          <a:p>
            <a:r>
              <a:rPr lang="ru-RU" dirty="0"/>
              <a:t>Конкурентное преимущество</a:t>
            </a:r>
          </a:p>
          <a:p>
            <a:r>
              <a:rPr lang="ru-RU" b="1" dirty="0"/>
              <a:t> </a:t>
            </a:r>
          </a:p>
          <a:p>
            <a:r>
              <a:rPr lang="ru-RU" b="1" dirty="0"/>
              <a:t>ТЕХНОЛОГИЧЕСКИЕ ВОЗМОЖНОСТИ</a:t>
            </a:r>
            <a:endParaRPr lang="ru-RU" dirty="0"/>
          </a:p>
          <a:p>
            <a:r>
              <a:rPr lang="ru-RU" dirty="0"/>
              <a:t>Простота адаптации под новые продукты</a:t>
            </a:r>
          </a:p>
          <a:p>
            <a:r>
              <a:rPr lang="ru-RU" dirty="0"/>
              <a:t>Не требует специалистов по программированию</a:t>
            </a:r>
          </a:p>
          <a:p>
            <a:r>
              <a:rPr lang="ru-RU" dirty="0"/>
              <a:t>Постоянное улучшение системы через обновления</a:t>
            </a:r>
          </a:p>
          <a:p>
            <a:br>
              <a:rPr lang="ru-RU" dirty="0"/>
            </a:br>
            <a:endParaRPr dirty="0"/>
          </a:p>
        </p:txBody>
      </p:sp>
      <p:sp>
        <p:nvSpPr>
          <p:cNvPr id="1589" name="Google Shape;1589;p36">
            <a:extLst>
              <a:ext uri="{FF2B5EF4-FFF2-40B4-BE49-F238E27FC236}">
                <a16:creationId xmlns:a16="http://schemas.microsoft.com/office/drawing/2014/main" id="{A6CBC3F6-E9AB-E04D-0334-02092EA72F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642006" y="14072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Бизнес-модель</a:t>
            </a:r>
            <a:endParaRPr dirty="0"/>
          </a:p>
        </p:txBody>
      </p:sp>
      <p:sp>
        <p:nvSpPr>
          <p:cNvPr id="1591" name="Google Shape;1591;p36">
            <a:extLst>
              <a:ext uri="{FF2B5EF4-FFF2-40B4-BE49-F238E27FC236}">
                <a16:creationId xmlns:a16="http://schemas.microsoft.com/office/drawing/2014/main" id="{251893E7-FB98-1A65-C407-FE101EA65D03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708175" y="2927890"/>
            <a:ext cx="3441300" cy="12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b="1" dirty="0"/>
              <a:t>Кому продаем?</a:t>
            </a:r>
            <a:endParaRPr lang="ru-RU" dirty="0"/>
          </a:p>
          <a:p>
            <a:r>
              <a:rPr lang="ru-RU" b="1" dirty="0"/>
              <a:t>Малые и средние промышленные предприятия</a:t>
            </a:r>
            <a:endParaRPr lang="ru-RU" dirty="0"/>
          </a:p>
          <a:p>
            <a:r>
              <a:rPr lang="ru-RU" b="1" dirty="0"/>
              <a:t>Заводы с конвейерным производством</a:t>
            </a:r>
            <a:endParaRPr lang="ru-RU" dirty="0"/>
          </a:p>
          <a:p>
            <a:r>
              <a:rPr lang="ru-RU" b="1" dirty="0"/>
              <a:t>Производители металлообработки, пластика, упаковки</a:t>
            </a:r>
            <a:endParaRPr lang="ru-RU" dirty="0"/>
          </a:p>
          <a:p>
            <a:r>
              <a:rPr lang="ru-RU" b="1" dirty="0"/>
              <a:t>Предприятия с годовым оборотом 50-500 млн рублей</a:t>
            </a:r>
            <a:endParaRPr lang="ru-RU" dirty="0"/>
          </a:p>
          <a:p>
            <a:br>
              <a:rPr lang="ru-RU" dirty="0"/>
            </a:br>
            <a:endParaRPr dirty="0"/>
          </a:p>
        </p:txBody>
      </p:sp>
      <p:sp>
        <p:nvSpPr>
          <p:cNvPr id="1593" name="Google Shape;1593;p36">
            <a:extLst>
              <a:ext uri="{FF2B5EF4-FFF2-40B4-BE49-F238E27FC236}">
                <a16:creationId xmlns:a16="http://schemas.microsoft.com/office/drawing/2014/main" id="{46B9C819-E55E-E032-487B-04645820A505}"/>
              </a:ext>
            </a:extLst>
          </p:cNvPr>
          <p:cNvSpPr txBox="1">
            <a:spLocks noGrp="1"/>
          </p:cNvSpPr>
          <p:nvPr>
            <p:ph type="subTitle" idx="7"/>
          </p:nvPr>
        </p:nvSpPr>
        <p:spPr>
          <a:xfrm>
            <a:off x="4572000" y="130324"/>
            <a:ext cx="417898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ru-RU" b="1" dirty="0"/>
              <a:t>Польза и выгода для клиента:</a:t>
            </a:r>
            <a:endParaRPr sz="2400" dirty="0"/>
          </a:p>
        </p:txBody>
      </p:sp>
      <p:sp>
        <p:nvSpPr>
          <p:cNvPr id="13015" name="Google Shape;13015;p67"/>
          <p:cNvSpPr/>
          <p:nvPr/>
        </p:nvSpPr>
        <p:spPr>
          <a:xfrm>
            <a:off x="3828760" y="511694"/>
            <a:ext cx="1283279" cy="1156188"/>
          </a:xfrm>
          <a:custGeom>
            <a:avLst/>
            <a:gdLst/>
            <a:ahLst/>
            <a:cxnLst/>
            <a:rect l="l" t="t" r="r" b="b"/>
            <a:pathLst>
              <a:path w="10919" h="10884" extrusionOk="0">
                <a:moveTo>
                  <a:pt x="9561" y="561"/>
                </a:moveTo>
                <a:lnTo>
                  <a:pt x="9561" y="1203"/>
                </a:lnTo>
                <a:cubicBezTo>
                  <a:pt x="9561" y="1299"/>
                  <a:pt x="9633" y="1370"/>
                  <a:pt x="9728" y="1370"/>
                </a:cubicBezTo>
                <a:lnTo>
                  <a:pt x="10359" y="1370"/>
                </a:lnTo>
                <a:lnTo>
                  <a:pt x="8966" y="2739"/>
                </a:lnTo>
                <a:lnTo>
                  <a:pt x="8394" y="2739"/>
                </a:lnTo>
                <a:lnTo>
                  <a:pt x="9323" y="1811"/>
                </a:lnTo>
                <a:cubicBezTo>
                  <a:pt x="9383" y="1751"/>
                  <a:pt x="9383" y="1644"/>
                  <a:pt x="9323" y="1584"/>
                </a:cubicBezTo>
                <a:cubicBezTo>
                  <a:pt x="9293" y="1555"/>
                  <a:pt x="9252" y="1540"/>
                  <a:pt x="9210" y="1540"/>
                </a:cubicBezTo>
                <a:cubicBezTo>
                  <a:pt x="9168" y="1540"/>
                  <a:pt x="9127" y="1555"/>
                  <a:pt x="9097" y="1584"/>
                </a:cubicBezTo>
                <a:lnTo>
                  <a:pt x="8180" y="2513"/>
                </a:lnTo>
                <a:lnTo>
                  <a:pt x="8180" y="1954"/>
                </a:lnTo>
                <a:lnTo>
                  <a:pt x="9561" y="561"/>
                </a:lnTo>
                <a:close/>
                <a:moveTo>
                  <a:pt x="4441" y="2382"/>
                </a:moveTo>
                <a:cubicBezTo>
                  <a:pt x="5513" y="2382"/>
                  <a:pt x="6489" y="2799"/>
                  <a:pt x="7228" y="3466"/>
                </a:cubicBezTo>
                <a:lnTo>
                  <a:pt x="4334" y="6347"/>
                </a:lnTo>
                <a:cubicBezTo>
                  <a:pt x="4275" y="6406"/>
                  <a:pt x="4275" y="6514"/>
                  <a:pt x="4334" y="6573"/>
                </a:cubicBezTo>
                <a:cubicBezTo>
                  <a:pt x="4370" y="6609"/>
                  <a:pt x="4406" y="6621"/>
                  <a:pt x="4453" y="6621"/>
                </a:cubicBezTo>
                <a:cubicBezTo>
                  <a:pt x="4501" y="6621"/>
                  <a:pt x="4525" y="6609"/>
                  <a:pt x="4572" y="6573"/>
                </a:cubicBezTo>
                <a:lnTo>
                  <a:pt x="5287" y="5859"/>
                </a:lnTo>
                <a:cubicBezTo>
                  <a:pt x="5418" y="6037"/>
                  <a:pt x="5477" y="6252"/>
                  <a:pt x="5477" y="6478"/>
                </a:cubicBezTo>
                <a:cubicBezTo>
                  <a:pt x="5477" y="7038"/>
                  <a:pt x="5013" y="7502"/>
                  <a:pt x="4453" y="7502"/>
                </a:cubicBezTo>
                <a:cubicBezTo>
                  <a:pt x="3894" y="7502"/>
                  <a:pt x="3429" y="7038"/>
                  <a:pt x="3429" y="6478"/>
                </a:cubicBezTo>
                <a:cubicBezTo>
                  <a:pt x="3429" y="5906"/>
                  <a:pt x="3894" y="5442"/>
                  <a:pt x="4453" y="5442"/>
                </a:cubicBezTo>
                <a:cubicBezTo>
                  <a:pt x="4513" y="5442"/>
                  <a:pt x="4584" y="5442"/>
                  <a:pt x="4644" y="5466"/>
                </a:cubicBezTo>
                <a:cubicBezTo>
                  <a:pt x="4652" y="5467"/>
                  <a:pt x="4660" y="5467"/>
                  <a:pt x="4668" y="5467"/>
                </a:cubicBezTo>
                <a:cubicBezTo>
                  <a:pt x="4751" y="5467"/>
                  <a:pt x="4813" y="5410"/>
                  <a:pt x="4834" y="5323"/>
                </a:cubicBezTo>
                <a:cubicBezTo>
                  <a:pt x="4858" y="5240"/>
                  <a:pt x="4799" y="5168"/>
                  <a:pt x="4703" y="5133"/>
                </a:cubicBezTo>
                <a:cubicBezTo>
                  <a:pt x="4620" y="5121"/>
                  <a:pt x="4537" y="5109"/>
                  <a:pt x="4453" y="5109"/>
                </a:cubicBezTo>
                <a:cubicBezTo>
                  <a:pt x="3703" y="5109"/>
                  <a:pt x="3096" y="5716"/>
                  <a:pt x="3096" y="6454"/>
                </a:cubicBezTo>
                <a:cubicBezTo>
                  <a:pt x="3096" y="7204"/>
                  <a:pt x="3703" y="7811"/>
                  <a:pt x="4453" y="7811"/>
                </a:cubicBezTo>
                <a:cubicBezTo>
                  <a:pt x="5192" y="7811"/>
                  <a:pt x="5811" y="7204"/>
                  <a:pt x="5811" y="6454"/>
                </a:cubicBezTo>
                <a:cubicBezTo>
                  <a:pt x="5811" y="6145"/>
                  <a:pt x="5704" y="5859"/>
                  <a:pt x="5525" y="5621"/>
                </a:cubicBezTo>
                <a:lnTo>
                  <a:pt x="6025" y="5121"/>
                </a:lnTo>
                <a:cubicBezTo>
                  <a:pt x="6346" y="5490"/>
                  <a:pt x="6525" y="5966"/>
                  <a:pt x="6525" y="6454"/>
                </a:cubicBezTo>
                <a:cubicBezTo>
                  <a:pt x="6525" y="7585"/>
                  <a:pt x="5596" y="8514"/>
                  <a:pt x="4465" y="8514"/>
                </a:cubicBezTo>
                <a:cubicBezTo>
                  <a:pt x="3334" y="8514"/>
                  <a:pt x="2417" y="7585"/>
                  <a:pt x="2417" y="6454"/>
                </a:cubicBezTo>
                <a:cubicBezTo>
                  <a:pt x="2417" y="5323"/>
                  <a:pt x="3334" y="4406"/>
                  <a:pt x="4465" y="4406"/>
                </a:cubicBezTo>
                <a:cubicBezTo>
                  <a:pt x="4811" y="4406"/>
                  <a:pt x="5156" y="4490"/>
                  <a:pt x="5453" y="4656"/>
                </a:cubicBezTo>
                <a:cubicBezTo>
                  <a:pt x="5476" y="4671"/>
                  <a:pt x="5502" y="4678"/>
                  <a:pt x="5528" y="4678"/>
                </a:cubicBezTo>
                <a:cubicBezTo>
                  <a:pt x="5585" y="4678"/>
                  <a:pt x="5643" y="4646"/>
                  <a:pt x="5668" y="4597"/>
                </a:cubicBezTo>
                <a:cubicBezTo>
                  <a:pt x="5715" y="4525"/>
                  <a:pt x="5692" y="4418"/>
                  <a:pt x="5608" y="4371"/>
                </a:cubicBezTo>
                <a:cubicBezTo>
                  <a:pt x="5275" y="4180"/>
                  <a:pt x="4882" y="4097"/>
                  <a:pt x="4477" y="4097"/>
                </a:cubicBezTo>
                <a:cubicBezTo>
                  <a:pt x="3167" y="4097"/>
                  <a:pt x="2120" y="5168"/>
                  <a:pt x="2120" y="6454"/>
                </a:cubicBezTo>
                <a:cubicBezTo>
                  <a:pt x="2120" y="7764"/>
                  <a:pt x="3191" y="8823"/>
                  <a:pt x="4477" y="8823"/>
                </a:cubicBezTo>
                <a:cubicBezTo>
                  <a:pt x="5787" y="8823"/>
                  <a:pt x="6847" y="7752"/>
                  <a:pt x="6847" y="6454"/>
                </a:cubicBezTo>
                <a:cubicBezTo>
                  <a:pt x="6847" y="5883"/>
                  <a:pt x="6644" y="5323"/>
                  <a:pt x="6263" y="4894"/>
                </a:cubicBezTo>
                <a:lnTo>
                  <a:pt x="6763" y="4406"/>
                </a:lnTo>
                <a:cubicBezTo>
                  <a:pt x="7263" y="4966"/>
                  <a:pt x="7549" y="5704"/>
                  <a:pt x="7549" y="6454"/>
                </a:cubicBezTo>
                <a:cubicBezTo>
                  <a:pt x="7549" y="8157"/>
                  <a:pt x="6168" y="9538"/>
                  <a:pt x="4465" y="9538"/>
                </a:cubicBezTo>
                <a:cubicBezTo>
                  <a:pt x="2775" y="9538"/>
                  <a:pt x="1382" y="8157"/>
                  <a:pt x="1382" y="6454"/>
                </a:cubicBezTo>
                <a:cubicBezTo>
                  <a:pt x="1382" y="4763"/>
                  <a:pt x="2775" y="3382"/>
                  <a:pt x="4465" y="3382"/>
                </a:cubicBezTo>
                <a:cubicBezTo>
                  <a:pt x="5061" y="3382"/>
                  <a:pt x="5632" y="3537"/>
                  <a:pt x="6132" y="3870"/>
                </a:cubicBezTo>
                <a:cubicBezTo>
                  <a:pt x="6157" y="3887"/>
                  <a:pt x="6187" y="3895"/>
                  <a:pt x="6217" y="3895"/>
                </a:cubicBezTo>
                <a:cubicBezTo>
                  <a:pt x="6272" y="3895"/>
                  <a:pt x="6328" y="3869"/>
                  <a:pt x="6358" y="3823"/>
                </a:cubicBezTo>
                <a:cubicBezTo>
                  <a:pt x="6406" y="3751"/>
                  <a:pt x="6382" y="3644"/>
                  <a:pt x="6311" y="3597"/>
                </a:cubicBezTo>
                <a:cubicBezTo>
                  <a:pt x="5763" y="3239"/>
                  <a:pt x="5132" y="3061"/>
                  <a:pt x="4477" y="3061"/>
                </a:cubicBezTo>
                <a:cubicBezTo>
                  <a:pt x="2608" y="3061"/>
                  <a:pt x="1084" y="4585"/>
                  <a:pt x="1084" y="6454"/>
                </a:cubicBezTo>
                <a:cubicBezTo>
                  <a:pt x="1084" y="8335"/>
                  <a:pt x="2608" y="9847"/>
                  <a:pt x="4477" y="9847"/>
                </a:cubicBezTo>
                <a:cubicBezTo>
                  <a:pt x="6358" y="9847"/>
                  <a:pt x="7870" y="8335"/>
                  <a:pt x="7870" y="6454"/>
                </a:cubicBezTo>
                <a:cubicBezTo>
                  <a:pt x="7870" y="5609"/>
                  <a:pt x="7561" y="4811"/>
                  <a:pt x="7001" y="4168"/>
                </a:cubicBezTo>
                <a:lnTo>
                  <a:pt x="7489" y="3680"/>
                </a:lnTo>
                <a:cubicBezTo>
                  <a:pt x="8120" y="4418"/>
                  <a:pt x="8537" y="5394"/>
                  <a:pt x="8537" y="6478"/>
                </a:cubicBezTo>
                <a:cubicBezTo>
                  <a:pt x="8537" y="8740"/>
                  <a:pt x="6692" y="10562"/>
                  <a:pt x="4441" y="10562"/>
                </a:cubicBezTo>
                <a:cubicBezTo>
                  <a:pt x="2191" y="10562"/>
                  <a:pt x="346" y="8716"/>
                  <a:pt x="346" y="6478"/>
                </a:cubicBezTo>
                <a:cubicBezTo>
                  <a:pt x="346" y="4228"/>
                  <a:pt x="2191" y="2382"/>
                  <a:pt x="4441" y="2382"/>
                </a:cubicBezTo>
                <a:close/>
                <a:moveTo>
                  <a:pt x="9701" y="1"/>
                </a:moveTo>
                <a:cubicBezTo>
                  <a:pt x="9659" y="1"/>
                  <a:pt x="9617" y="17"/>
                  <a:pt x="9585" y="49"/>
                </a:cubicBezTo>
                <a:lnTo>
                  <a:pt x="7894" y="1739"/>
                </a:lnTo>
                <a:cubicBezTo>
                  <a:pt x="7859" y="1775"/>
                  <a:pt x="7847" y="1811"/>
                  <a:pt x="7847" y="1858"/>
                </a:cubicBezTo>
                <a:lnTo>
                  <a:pt x="7847" y="2811"/>
                </a:lnTo>
                <a:lnTo>
                  <a:pt x="7430" y="3228"/>
                </a:lnTo>
                <a:cubicBezTo>
                  <a:pt x="6644" y="2501"/>
                  <a:pt x="5584" y="2037"/>
                  <a:pt x="4430" y="2037"/>
                </a:cubicBezTo>
                <a:cubicBezTo>
                  <a:pt x="1989" y="2037"/>
                  <a:pt x="0" y="4013"/>
                  <a:pt x="0" y="6454"/>
                </a:cubicBezTo>
                <a:cubicBezTo>
                  <a:pt x="0" y="8895"/>
                  <a:pt x="1989" y="10883"/>
                  <a:pt x="4430" y="10883"/>
                </a:cubicBezTo>
                <a:cubicBezTo>
                  <a:pt x="6870" y="10883"/>
                  <a:pt x="8847" y="8895"/>
                  <a:pt x="8847" y="6454"/>
                </a:cubicBezTo>
                <a:cubicBezTo>
                  <a:pt x="8847" y="5299"/>
                  <a:pt x="8394" y="4240"/>
                  <a:pt x="7656" y="3454"/>
                </a:cubicBezTo>
                <a:lnTo>
                  <a:pt x="8073" y="3037"/>
                </a:lnTo>
                <a:lnTo>
                  <a:pt x="9025" y="3037"/>
                </a:lnTo>
                <a:cubicBezTo>
                  <a:pt x="9073" y="3037"/>
                  <a:pt x="9109" y="3013"/>
                  <a:pt x="9144" y="2989"/>
                </a:cubicBezTo>
                <a:lnTo>
                  <a:pt x="10835" y="1299"/>
                </a:lnTo>
                <a:cubicBezTo>
                  <a:pt x="10895" y="1251"/>
                  <a:pt x="10918" y="1192"/>
                  <a:pt x="10883" y="1132"/>
                </a:cubicBezTo>
                <a:cubicBezTo>
                  <a:pt x="10859" y="1072"/>
                  <a:pt x="10799" y="1025"/>
                  <a:pt x="10740" y="1025"/>
                </a:cubicBezTo>
                <a:lnTo>
                  <a:pt x="9871" y="1025"/>
                </a:lnTo>
                <a:lnTo>
                  <a:pt x="9871" y="168"/>
                </a:lnTo>
                <a:cubicBezTo>
                  <a:pt x="9871" y="108"/>
                  <a:pt x="9823" y="49"/>
                  <a:pt x="9764" y="13"/>
                </a:cubicBezTo>
                <a:cubicBezTo>
                  <a:pt x="9744" y="5"/>
                  <a:pt x="9723" y="1"/>
                  <a:pt x="9701" y="1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484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p33"/>
          <p:cNvSpPr txBox="1">
            <a:spLocks noGrp="1"/>
          </p:cNvSpPr>
          <p:nvPr>
            <p:ph type="title"/>
          </p:nvPr>
        </p:nvSpPr>
        <p:spPr>
          <a:xfrm>
            <a:off x="722589" y="820713"/>
            <a:ext cx="4411364" cy="13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200" b="1" dirty="0"/>
              <a:t>Успешные кейсы и пилотные проекты:</a:t>
            </a:r>
            <a:br>
              <a:rPr lang="ru-RU" sz="1200" b="1" dirty="0"/>
            </a:br>
            <a:br>
              <a:rPr lang="ru-RU" sz="1200" dirty="0"/>
            </a:br>
            <a:r>
              <a:rPr lang="ru-RU" sz="1200" b="1" dirty="0"/>
              <a:t>ПИЛОТ С МЕТАЛЛООБРАБАТЫВАЮЩИМ ЗАВОДОМ</a:t>
            </a:r>
            <a:br>
              <a:rPr lang="ru-RU" sz="1200" dirty="0"/>
            </a:br>
            <a:r>
              <a:rPr lang="ru-RU" sz="1200" dirty="0"/>
              <a:t>Предприятие: "СтальКомплект" (г. Ростов-на-Дону)</a:t>
            </a:r>
            <a:br>
              <a:rPr lang="ru-RU" sz="1200" dirty="0"/>
            </a:br>
            <a:r>
              <a:rPr lang="ru-RU" sz="1200" dirty="0"/>
              <a:t>Результат: снижение брака литья на 45% за 2 месяца</a:t>
            </a:r>
            <a:br>
              <a:rPr lang="ru-RU" sz="1200" dirty="0"/>
            </a:br>
            <a:r>
              <a:rPr lang="ru-RU" sz="1200" dirty="0"/>
              <a:t>Обнаружение: раковины, трещины, нарушения геометрии</a:t>
            </a:r>
            <a:br>
              <a:rPr lang="ru-RU" sz="1200" dirty="0"/>
            </a:br>
            <a:r>
              <a:rPr lang="ru-RU" sz="1200" b="1" dirty="0"/>
              <a:t> ПРОЕКТ С ПРОИЗВОДИТЕЛЕМ УПАКОВКИ</a:t>
            </a:r>
            <a:br>
              <a:rPr lang="ru-RU" sz="1200" dirty="0"/>
            </a:br>
            <a:r>
              <a:rPr lang="ru-RU" sz="1200" dirty="0"/>
              <a:t>Предприятие: "Полимер-Пак" (г. Ставрополь)</a:t>
            </a:r>
            <a:br>
              <a:rPr lang="ru-RU" sz="1200" dirty="0"/>
            </a:br>
            <a:r>
              <a:rPr lang="ru-RU" sz="1200" dirty="0"/>
              <a:t>Результат: автоматический контроль целостности швов</a:t>
            </a:r>
            <a:br>
              <a:rPr lang="ru-RU" sz="1200" dirty="0"/>
            </a:br>
            <a:r>
              <a:rPr lang="ru-RU" sz="1200" dirty="0"/>
              <a:t>Эффект: высвобождение 3 операторов на линии</a:t>
            </a:r>
            <a:br>
              <a:rPr lang="ru-RU" sz="1200" dirty="0"/>
            </a:br>
            <a:r>
              <a:rPr lang="ru-RU" sz="1200" b="1" dirty="0"/>
              <a:t>Предварительные договоренности:</a:t>
            </a:r>
            <a:br>
              <a:rPr lang="ru-RU" sz="1200" dirty="0"/>
            </a:br>
            <a:r>
              <a:rPr lang="ru-RU" sz="1200" b="1" dirty="0"/>
              <a:t> ПОДПИСАНЫ МЕМОРАНДУМЫ:</a:t>
            </a:r>
            <a:br>
              <a:rPr lang="ru-RU" sz="1200" dirty="0"/>
            </a:br>
            <a:r>
              <a:rPr lang="ru-RU" sz="1200" dirty="0"/>
              <a:t>2 промышленных предприятия ЮФО</a:t>
            </a:r>
            <a:br>
              <a:rPr lang="ru-RU" sz="1200" dirty="0"/>
            </a:br>
            <a:r>
              <a:rPr lang="ru-RU" sz="1200" dirty="0"/>
              <a:t>1 производитель автокомпонентов</a:t>
            </a:r>
            <a:br>
              <a:rPr lang="ru-RU" sz="1200" dirty="0"/>
            </a:br>
            <a:r>
              <a:rPr lang="ru-RU" sz="1200" dirty="0"/>
              <a:t>Технопарк "Кванториум" для тестовых испытаний</a:t>
            </a:r>
            <a:br>
              <a:rPr lang="ru-RU" sz="1200" dirty="0"/>
            </a:br>
            <a:r>
              <a:rPr lang="ru-RU" sz="1200" b="1" dirty="0"/>
              <a:t> В СТАДИИ ПЕРЕГОВОРОВ:</a:t>
            </a:r>
            <a:br>
              <a:rPr lang="ru-RU" sz="1200" dirty="0"/>
            </a:br>
            <a:r>
              <a:rPr lang="ru-RU" sz="1200" dirty="0"/>
              <a:t>5 предприятий из разных регионов России</a:t>
            </a:r>
            <a:br>
              <a:rPr lang="ru-RU" sz="1200" dirty="0"/>
            </a:br>
            <a:r>
              <a:rPr lang="ru-RU" sz="1200" dirty="0"/>
              <a:t>Дистрибьюторское соглашение с инжиниринговой компанией</a:t>
            </a:r>
            <a:br>
              <a:rPr lang="ru-RU" dirty="0"/>
            </a:br>
            <a:br>
              <a:rPr lang="ru-RU" sz="1200" dirty="0"/>
            </a:br>
            <a:endParaRPr sz="1200" dirty="0"/>
          </a:p>
        </p:txBody>
      </p:sp>
      <p:sp>
        <p:nvSpPr>
          <p:cNvPr id="1534" name="Google Shape;1534;p33"/>
          <p:cNvSpPr txBox="1">
            <a:spLocks noGrp="1"/>
          </p:cNvSpPr>
          <p:nvPr>
            <p:ph type="title" idx="2"/>
          </p:nvPr>
        </p:nvSpPr>
        <p:spPr>
          <a:xfrm>
            <a:off x="631332" y="-189935"/>
            <a:ext cx="4288930" cy="100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/>
              <a:t>Текущие результаты</a:t>
            </a:r>
            <a:endParaRPr sz="3200" dirty="0"/>
          </a:p>
        </p:txBody>
      </p:sp>
      <p:grpSp>
        <p:nvGrpSpPr>
          <p:cNvPr id="1536" name="Google Shape;1536;p33"/>
          <p:cNvGrpSpPr/>
          <p:nvPr/>
        </p:nvGrpSpPr>
        <p:grpSpPr>
          <a:xfrm>
            <a:off x="-1312494" y="3529769"/>
            <a:ext cx="3277952" cy="1537297"/>
            <a:chOff x="-1312494" y="3529769"/>
            <a:chExt cx="3277952" cy="1537297"/>
          </a:xfrm>
        </p:grpSpPr>
        <p:grpSp>
          <p:nvGrpSpPr>
            <p:cNvPr id="1537" name="Google Shape;1537;p33"/>
            <p:cNvGrpSpPr/>
            <p:nvPr/>
          </p:nvGrpSpPr>
          <p:grpSpPr>
            <a:xfrm>
              <a:off x="-1312494" y="3529769"/>
              <a:ext cx="2907181" cy="1177348"/>
              <a:chOff x="2442775" y="3274750"/>
              <a:chExt cx="1690025" cy="684425"/>
            </a:xfrm>
          </p:grpSpPr>
          <p:sp>
            <p:nvSpPr>
              <p:cNvPr id="1538" name="Google Shape;1538;p33"/>
              <p:cNvSpPr/>
              <p:nvPr/>
            </p:nvSpPr>
            <p:spPr>
              <a:xfrm>
                <a:off x="2683575" y="3475550"/>
                <a:ext cx="870175" cy="445600"/>
              </a:xfrm>
              <a:custGeom>
                <a:avLst/>
                <a:gdLst/>
                <a:ahLst/>
                <a:cxnLst/>
                <a:rect l="l" t="t" r="r" b="b"/>
                <a:pathLst>
                  <a:path w="34807" h="17824" extrusionOk="0">
                    <a:moveTo>
                      <a:pt x="5371" y="0"/>
                    </a:moveTo>
                    <a:lnTo>
                      <a:pt x="2884" y="2567"/>
                    </a:lnTo>
                    <a:lnTo>
                      <a:pt x="1" y="2567"/>
                    </a:lnTo>
                    <a:lnTo>
                      <a:pt x="1" y="2773"/>
                    </a:lnTo>
                    <a:lnTo>
                      <a:pt x="2947" y="2773"/>
                    </a:lnTo>
                    <a:lnTo>
                      <a:pt x="5451" y="190"/>
                    </a:lnTo>
                    <a:lnTo>
                      <a:pt x="13435" y="190"/>
                    </a:lnTo>
                    <a:lnTo>
                      <a:pt x="20802" y="7526"/>
                    </a:lnTo>
                    <a:lnTo>
                      <a:pt x="26695" y="7526"/>
                    </a:lnTo>
                    <a:lnTo>
                      <a:pt x="27868" y="8714"/>
                    </a:lnTo>
                    <a:lnTo>
                      <a:pt x="31052" y="8714"/>
                    </a:lnTo>
                    <a:lnTo>
                      <a:pt x="32225" y="9965"/>
                    </a:lnTo>
                    <a:lnTo>
                      <a:pt x="32225" y="13894"/>
                    </a:lnTo>
                    <a:lnTo>
                      <a:pt x="34601" y="16350"/>
                    </a:lnTo>
                    <a:lnTo>
                      <a:pt x="34601" y="17823"/>
                    </a:lnTo>
                    <a:lnTo>
                      <a:pt x="34807" y="17823"/>
                    </a:lnTo>
                    <a:lnTo>
                      <a:pt x="34807" y="16271"/>
                    </a:lnTo>
                    <a:lnTo>
                      <a:pt x="32430" y="13815"/>
                    </a:lnTo>
                    <a:lnTo>
                      <a:pt x="32430" y="9886"/>
                    </a:lnTo>
                    <a:lnTo>
                      <a:pt x="31131" y="8508"/>
                    </a:lnTo>
                    <a:lnTo>
                      <a:pt x="27947" y="8508"/>
                    </a:lnTo>
                    <a:lnTo>
                      <a:pt x="26775" y="7320"/>
                    </a:lnTo>
                    <a:lnTo>
                      <a:pt x="20881" y="7320"/>
                    </a:lnTo>
                    <a:lnTo>
                      <a:pt x="13530" y="32"/>
                    </a:lnTo>
                    <a:lnTo>
                      <a:pt x="1351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39" name="Google Shape;1539;p33"/>
              <p:cNvSpPr/>
              <p:nvPr/>
            </p:nvSpPr>
            <p:spPr>
              <a:xfrm>
                <a:off x="3728800" y="3776950"/>
                <a:ext cx="359650" cy="139050"/>
              </a:xfrm>
              <a:custGeom>
                <a:avLst/>
                <a:gdLst/>
                <a:ahLst/>
                <a:cxnLst/>
                <a:rect l="l" t="t" r="r" b="b"/>
                <a:pathLst>
                  <a:path w="14386" h="5562" extrusionOk="0">
                    <a:moveTo>
                      <a:pt x="143" y="1"/>
                    </a:moveTo>
                    <a:lnTo>
                      <a:pt x="0" y="143"/>
                    </a:lnTo>
                    <a:lnTo>
                      <a:pt x="1315" y="1442"/>
                    </a:lnTo>
                    <a:lnTo>
                      <a:pt x="1315" y="3232"/>
                    </a:lnTo>
                    <a:lnTo>
                      <a:pt x="2995" y="4769"/>
                    </a:lnTo>
                    <a:lnTo>
                      <a:pt x="7034" y="4769"/>
                    </a:lnTo>
                    <a:lnTo>
                      <a:pt x="7985" y="5561"/>
                    </a:lnTo>
                    <a:lnTo>
                      <a:pt x="10472" y="5561"/>
                    </a:lnTo>
                    <a:lnTo>
                      <a:pt x="13007" y="3185"/>
                    </a:lnTo>
                    <a:lnTo>
                      <a:pt x="14385" y="3185"/>
                    </a:lnTo>
                    <a:lnTo>
                      <a:pt x="14385" y="2995"/>
                    </a:lnTo>
                    <a:lnTo>
                      <a:pt x="12928" y="2995"/>
                    </a:lnTo>
                    <a:lnTo>
                      <a:pt x="10393" y="5371"/>
                    </a:lnTo>
                    <a:lnTo>
                      <a:pt x="8064" y="5371"/>
                    </a:lnTo>
                    <a:lnTo>
                      <a:pt x="7114" y="4579"/>
                    </a:lnTo>
                    <a:lnTo>
                      <a:pt x="3074" y="4579"/>
                    </a:lnTo>
                    <a:lnTo>
                      <a:pt x="1505" y="3153"/>
                    </a:lnTo>
                    <a:lnTo>
                      <a:pt x="1505" y="1363"/>
                    </a:lnTo>
                    <a:lnTo>
                      <a:pt x="1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40" name="Google Shape;1540;p33"/>
              <p:cNvSpPr/>
              <p:nvPr/>
            </p:nvSpPr>
            <p:spPr>
              <a:xfrm>
                <a:off x="2739025" y="3416125"/>
                <a:ext cx="1218725" cy="460275"/>
              </a:xfrm>
              <a:custGeom>
                <a:avLst/>
                <a:gdLst/>
                <a:ahLst/>
                <a:cxnLst/>
                <a:rect l="l" t="t" r="r" b="b"/>
                <a:pathLst>
                  <a:path w="48749" h="18411" extrusionOk="0">
                    <a:moveTo>
                      <a:pt x="3042" y="1"/>
                    </a:moveTo>
                    <a:lnTo>
                      <a:pt x="48" y="2884"/>
                    </a:lnTo>
                    <a:lnTo>
                      <a:pt x="1" y="4358"/>
                    </a:lnTo>
                    <a:lnTo>
                      <a:pt x="3106" y="1189"/>
                    </a:lnTo>
                    <a:lnTo>
                      <a:pt x="11011" y="1189"/>
                    </a:lnTo>
                    <a:lnTo>
                      <a:pt x="17713" y="7922"/>
                    </a:lnTo>
                    <a:lnTo>
                      <a:pt x="35567" y="7922"/>
                    </a:lnTo>
                    <a:lnTo>
                      <a:pt x="36550" y="8952"/>
                    </a:lnTo>
                    <a:lnTo>
                      <a:pt x="36550" y="10885"/>
                    </a:lnTo>
                    <a:lnTo>
                      <a:pt x="36740" y="10885"/>
                    </a:lnTo>
                    <a:lnTo>
                      <a:pt x="36740" y="8873"/>
                    </a:lnTo>
                    <a:lnTo>
                      <a:pt x="35646" y="7716"/>
                    </a:lnTo>
                    <a:lnTo>
                      <a:pt x="17792" y="7716"/>
                    </a:lnTo>
                    <a:lnTo>
                      <a:pt x="11091" y="983"/>
                    </a:lnTo>
                    <a:lnTo>
                      <a:pt x="3042" y="983"/>
                    </a:lnTo>
                    <a:lnTo>
                      <a:pt x="223" y="3867"/>
                    </a:lnTo>
                    <a:lnTo>
                      <a:pt x="238" y="2995"/>
                    </a:lnTo>
                    <a:lnTo>
                      <a:pt x="3106" y="191"/>
                    </a:lnTo>
                    <a:lnTo>
                      <a:pt x="11011" y="191"/>
                    </a:lnTo>
                    <a:lnTo>
                      <a:pt x="17713" y="7130"/>
                    </a:lnTo>
                    <a:lnTo>
                      <a:pt x="35916" y="7130"/>
                    </a:lnTo>
                    <a:lnTo>
                      <a:pt x="38926" y="10172"/>
                    </a:lnTo>
                    <a:lnTo>
                      <a:pt x="38926" y="12437"/>
                    </a:lnTo>
                    <a:lnTo>
                      <a:pt x="41698" y="15242"/>
                    </a:lnTo>
                    <a:lnTo>
                      <a:pt x="41698" y="17190"/>
                    </a:lnTo>
                    <a:lnTo>
                      <a:pt x="43077" y="18410"/>
                    </a:lnTo>
                    <a:lnTo>
                      <a:pt x="46625" y="18410"/>
                    </a:lnTo>
                    <a:lnTo>
                      <a:pt x="47893" y="17222"/>
                    </a:lnTo>
                    <a:lnTo>
                      <a:pt x="48748" y="17222"/>
                    </a:lnTo>
                    <a:lnTo>
                      <a:pt x="48748" y="17032"/>
                    </a:lnTo>
                    <a:lnTo>
                      <a:pt x="47829" y="17032"/>
                    </a:lnTo>
                    <a:lnTo>
                      <a:pt x="46546" y="18220"/>
                    </a:lnTo>
                    <a:lnTo>
                      <a:pt x="43140" y="18220"/>
                    </a:lnTo>
                    <a:lnTo>
                      <a:pt x="41888" y="17111"/>
                    </a:lnTo>
                    <a:lnTo>
                      <a:pt x="41888" y="15162"/>
                    </a:lnTo>
                    <a:lnTo>
                      <a:pt x="39116" y="12358"/>
                    </a:lnTo>
                    <a:lnTo>
                      <a:pt x="39116" y="10093"/>
                    </a:lnTo>
                    <a:lnTo>
                      <a:pt x="35995" y="6924"/>
                    </a:lnTo>
                    <a:lnTo>
                      <a:pt x="17792" y="6924"/>
                    </a:lnTo>
                    <a:lnTo>
                      <a:pt x="110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41" name="Google Shape;1541;p33"/>
              <p:cNvSpPr/>
              <p:nvPr/>
            </p:nvSpPr>
            <p:spPr>
              <a:xfrm>
                <a:off x="2696650" y="3396325"/>
                <a:ext cx="1145050" cy="383025"/>
              </a:xfrm>
              <a:custGeom>
                <a:avLst/>
                <a:gdLst/>
                <a:ahLst/>
                <a:cxnLst/>
                <a:rect l="l" t="t" r="r" b="b"/>
                <a:pathLst>
                  <a:path w="45802" h="15321" extrusionOk="0">
                    <a:moveTo>
                      <a:pt x="1822" y="1"/>
                    </a:moveTo>
                    <a:lnTo>
                      <a:pt x="1" y="1807"/>
                    </a:lnTo>
                    <a:lnTo>
                      <a:pt x="143" y="1934"/>
                    </a:lnTo>
                    <a:lnTo>
                      <a:pt x="1902" y="191"/>
                    </a:lnTo>
                    <a:lnTo>
                      <a:pt x="12991" y="191"/>
                    </a:lnTo>
                    <a:lnTo>
                      <a:pt x="19820" y="7130"/>
                    </a:lnTo>
                    <a:lnTo>
                      <a:pt x="35440" y="7130"/>
                    </a:lnTo>
                    <a:lnTo>
                      <a:pt x="37801" y="4754"/>
                    </a:lnTo>
                    <a:lnTo>
                      <a:pt x="41524" y="4754"/>
                    </a:lnTo>
                    <a:lnTo>
                      <a:pt x="42395" y="5609"/>
                    </a:lnTo>
                    <a:lnTo>
                      <a:pt x="42395" y="12120"/>
                    </a:lnTo>
                    <a:lnTo>
                      <a:pt x="45659" y="15321"/>
                    </a:lnTo>
                    <a:lnTo>
                      <a:pt x="45801" y="15194"/>
                    </a:lnTo>
                    <a:lnTo>
                      <a:pt x="42601" y="12025"/>
                    </a:lnTo>
                    <a:lnTo>
                      <a:pt x="42601" y="5530"/>
                    </a:lnTo>
                    <a:lnTo>
                      <a:pt x="41603" y="4548"/>
                    </a:lnTo>
                    <a:lnTo>
                      <a:pt x="37722" y="4548"/>
                    </a:lnTo>
                    <a:lnTo>
                      <a:pt x="35361" y="6924"/>
                    </a:lnTo>
                    <a:lnTo>
                      <a:pt x="19899" y="6924"/>
                    </a:lnTo>
                    <a:lnTo>
                      <a:pt x="1307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42" name="Google Shape;1542;p33"/>
              <p:cNvSpPr/>
              <p:nvPr/>
            </p:nvSpPr>
            <p:spPr>
              <a:xfrm>
                <a:off x="2491100" y="3376525"/>
                <a:ext cx="1412375" cy="386200"/>
              </a:xfrm>
              <a:custGeom>
                <a:avLst/>
                <a:gdLst/>
                <a:ahLst/>
                <a:cxnLst/>
                <a:rect l="l" t="t" r="r" b="b"/>
                <a:pathLst>
                  <a:path w="56495" h="15448" extrusionOk="0">
                    <a:moveTo>
                      <a:pt x="0" y="1"/>
                    </a:moveTo>
                    <a:lnTo>
                      <a:pt x="0" y="191"/>
                    </a:lnTo>
                    <a:lnTo>
                      <a:pt x="21768" y="191"/>
                    </a:lnTo>
                    <a:lnTo>
                      <a:pt x="28596" y="6924"/>
                    </a:lnTo>
                    <a:lnTo>
                      <a:pt x="43108" y="6924"/>
                    </a:lnTo>
                    <a:lnTo>
                      <a:pt x="45468" y="4548"/>
                    </a:lnTo>
                    <a:lnTo>
                      <a:pt x="50586" y="4548"/>
                    </a:lnTo>
                    <a:lnTo>
                      <a:pt x="51409" y="5546"/>
                    </a:lnTo>
                    <a:lnTo>
                      <a:pt x="51409" y="12057"/>
                    </a:lnTo>
                    <a:lnTo>
                      <a:pt x="54752" y="15447"/>
                    </a:lnTo>
                    <a:lnTo>
                      <a:pt x="56495" y="15447"/>
                    </a:lnTo>
                    <a:lnTo>
                      <a:pt x="56495" y="15241"/>
                    </a:lnTo>
                    <a:lnTo>
                      <a:pt x="54831" y="15241"/>
                    </a:lnTo>
                    <a:lnTo>
                      <a:pt x="51615" y="11978"/>
                    </a:lnTo>
                    <a:lnTo>
                      <a:pt x="51615" y="5482"/>
                    </a:lnTo>
                    <a:lnTo>
                      <a:pt x="50681" y="4357"/>
                    </a:lnTo>
                    <a:lnTo>
                      <a:pt x="45389" y="4357"/>
                    </a:lnTo>
                    <a:lnTo>
                      <a:pt x="43029" y="6734"/>
                    </a:lnTo>
                    <a:lnTo>
                      <a:pt x="28675" y="6734"/>
                    </a:lnTo>
                    <a:lnTo>
                      <a:pt x="218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43" name="Google Shape;1543;p33"/>
              <p:cNvSpPr/>
              <p:nvPr/>
            </p:nvSpPr>
            <p:spPr>
              <a:xfrm>
                <a:off x="3040050" y="3312775"/>
                <a:ext cx="532725" cy="192500"/>
              </a:xfrm>
              <a:custGeom>
                <a:avLst/>
                <a:gdLst/>
                <a:ahLst/>
                <a:cxnLst/>
                <a:rect l="l" t="t" r="r" b="b"/>
                <a:pathLst>
                  <a:path w="21309" h="7700" extrusionOk="0">
                    <a:moveTo>
                      <a:pt x="143" y="0"/>
                    </a:moveTo>
                    <a:lnTo>
                      <a:pt x="0" y="127"/>
                    </a:lnTo>
                    <a:lnTo>
                      <a:pt x="6638" y="6511"/>
                    </a:lnTo>
                    <a:lnTo>
                      <a:pt x="9411" y="6511"/>
                    </a:lnTo>
                    <a:lnTo>
                      <a:pt x="10298" y="5719"/>
                    </a:lnTo>
                    <a:lnTo>
                      <a:pt x="11565" y="5719"/>
                    </a:lnTo>
                    <a:lnTo>
                      <a:pt x="13593" y="7700"/>
                    </a:lnTo>
                    <a:lnTo>
                      <a:pt x="20041" y="7700"/>
                    </a:lnTo>
                    <a:lnTo>
                      <a:pt x="21308" y="6305"/>
                    </a:lnTo>
                    <a:lnTo>
                      <a:pt x="15827" y="6305"/>
                    </a:lnTo>
                    <a:lnTo>
                      <a:pt x="14654" y="5418"/>
                    </a:lnTo>
                    <a:lnTo>
                      <a:pt x="14544" y="5577"/>
                    </a:lnTo>
                    <a:lnTo>
                      <a:pt x="15763" y="6511"/>
                    </a:lnTo>
                    <a:lnTo>
                      <a:pt x="20865" y="6511"/>
                    </a:lnTo>
                    <a:lnTo>
                      <a:pt x="19946" y="7494"/>
                    </a:lnTo>
                    <a:lnTo>
                      <a:pt x="13672" y="7494"/>
                    </a:lnTo>
                    <a:lnTo>
                      <a:pt x="11644" y="5513"/>
                    </a:lnTo>
                    <a:lnTo>
                      <a:pt x="10250" y="5513"/>
                    </a:lnTo>
                    <a:lnTo>
                      <a:pt x="9331" y="6305"/>
                    </a:lnTo>
                    <a:lnTo>
                      <a:pt x="6717" y="6305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44" name="Google Shape;1544;p33"/>
              <p:cNvSpPr/>
              <p:nvPr/>
            </p:nvSpPr>
            <p:spPr>
              <a:xfrm>
                <a:off x="2618225" y="3346825"/>
                <a:ext cx="692750" cy="168350"/>
              </a:xfrm>
              <a:custGeom>
                <a:avLst/>
                <a:gdLst/>
                <a:ahLst/>
                <a:cxnLst/>
                <a:rect l="l" t="t" r="r" b="b"/>
                <a:pathLst>
                  <a:path w="27710" h="6734" extrusionOk="0">
                    <a:moveTo>
                      <a:pt x="1" y="1"/>
                    </a:moveTo>
                    <a:lnTo>
                      <a:pt x="1" y="191"/>
                    </a:lnTo>
                    <a:lnTo>
                      <a:pt x="16984" y="191"/>
                    </a:lnTo>
                    <a:lnTo>
                      <a:pt x="23574" y="6734"/>
                    </a:lnTo>
                    <a:lnTo>
                      <a:pt x="27709" y="6734"/>
                    </a:lnTo>
                    <a:lnTo>
                      <a:pt x="27709" y="6528"/>
                    </a:lnTo>
                    <a:lnTo>
                      <a:pt x="23654" y="6528"/>
                    </a:lnTo>
                    <a:lnTo>
                      <a:pt x="170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45" name="Google Shape;1545;p33"/>
              <p:cNvSpPr/>
              <p:nvPr/>
            </p:nvSpPr>
            <p:spPr>
              <a:xfrm>
                <a:off x="3526800" y="3912800"/>
                <a:ext cx="463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5" extrusionOk="0">
                    <a:moveTo>
                      <a:pt x="935" y="1"/>
                    </a:moveTo>
                    <a:cubicBezTo>
                      <a:pt x="412" y="1"/>
                      <a:pt x="1" y="413"/>
                      <a:pt x="1" y="919"/>
                    </a:cubicBezTo>
                    <a:cubicBezTo>
                      <a:pt x="1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46" name="Google Shape;1546;p33"/>
              <p:cNvSpPr/>
              <p:nvPr/>
            </p:nvSpPr>
            <p:spPr>
              <a:xfrm>
                <a:off x="4086050" y="3828450"/>
                <a:ext cx="46750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70" extrusionOk="0">
                    <a:moveTo>
                      <a:pt x="935" y="0"/>
                    </a:moveTo>
                    <a:cubicBezTo>
                      <a:pt x="428" y="0"/>
                      <a:pt x="0" y="412"/>
                      <a:pt x="0" y="935"/>
                    </a:cubicBezTo>
                    <a:cubicBezTo>
                      <a:pt x="0" y="1442"/>
                      <a:pt x="428" y="1870"/>
                      <a:pt x="935" y="1870"/>
                    </a:cubicBezTo>
                    <a:cubicBezTo>
                      <a:pt x="1458" y="1870"/>
                      <a:pt x="1870" y="1442"/>
                      <a:pt x="1870" y="935"/>
                    </a:cubicBezTo>
                    <a:cubicBezTo>
                      <a:pt x="1870" y="412"/>
                      <a:pt x="1458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47" name="Google Shape;1547;p33"/>
              <p:cNvSpPr/>
              <p:nvPr/>
            </p:nvSpPr>
            <p:spPr>
              <a:xfrm>
                <a:off x="2670500" y="3427625"/>
                <a:ext cx="46375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54" extrusionOk="0">
                    <a:moveTo>
                      <a:pt x="920" y="0"/>
                    </a:moveTo>
                    <a:cubicBezTo>
                      <a:pt x="413" y="0"/>
                      <a:pt x="1" y="412"/>
                      <a:pt x="1" y="919"/>
                    </a:cubicBezTo>
                    <a:cubicBezTo>
                      <a:pt x="1" y="1442"/>
                      <a:pt x="413" y="1854"/>
                      <a:pt x="920" y="1854"/>
                    </a:cubicBezTo>
                    <a:cubicBezTo>
                      <a:pt x="1443" y="1854"/>
                      <a:pt x="1855" y="1442"/>
                      <a:pt x="1855" y="919"/>
                    </a:cubicBezTo>
                    <a:cubicBezTo>
                      <a:pt x="1855" y="412"/>
                      <a:pt x="1443" y="0"/>
                      <a:pt x="9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48" name="Google Shape;1548;p33"/>
              <p:cNvSpPr/>
              <p:nvPr/>
            </p:nvSpPr>
            <p:spPr>
              <a:xfrm>
                <a:off x="3289175" y="3487025"/>
                <a:ext cx="46350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5" extrusionOk="0">
                    <a:moveTo>
                      <a:pt x="935" y="1"/>
                    </a:moveTo>
                    <a:cubicBezTo>
                      <a:pt x="412" y="1"/>
                      <a:pt x="0" y="413"/>
                      <a:pt x="0" y="920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20"/>
                    </a:cubicBezTo>
                    <a:cubicBezTo>
                      <a:pt x="1854" y="413"/>
                      <a:pt x="1442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49" name="Google Shape;1549;p33"/>
              <p:cNvSpPr/>
              <p:nvPr/>
            </p:nvSpPr>
            <p:spPr>
              <a:xfrm>
                <a:off x="3002025" y="3274750"/>
                <a:ext cx="46750" cy="4675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70" extrusionOk="0">
                    <a:moveTo>
                      <a:pt x="935" y="0"/>
                    </a:moveTo>
                    <a:cubicBezTo>
                      <a:pt x="412" y="0"/>
                      <a:pt x="0" y="428"/>
                      <a:pt x="0" y="935"/>
                    </a:cubicBezTo>
                    <a:cubicBezTo>
                      <a:pt x="0" y="1458"/>
                      <a:pt x="412" y="1870"/>
                      <a:pt x="935" y="1870"/>
                    </a:cubicBezTo>
                    <a:cubicBezTo>
                      <a:pt x="1442" y="1870"/>
                      <a:pt x="1870" y="1458"/>
                      <a:pt x="1870" y="935"/>
                    </a:cubicBezTo>
                    <a:cubicBezTo>
                      <a:pt x="1870" y="428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50" name="Google Shape;1550;p33"/>
              <p:cNvSpPr/>
              <p:nvPr/>
            </p:nvSpPr>
            <p:spPr>
              <a:xfrm>
                <a:off x="3625825" y="3675175"/>
                <a:ext cx="46350" cy="46350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854" extrusionOk="0">
                    <a:moveTo>
                      <a:pt x="935" y="0"/>
                    </a:moveTo>
                    <a:cubicBezTo>
                      <a:pt x="412" y="0"/>
                      <a:pt x="0" y="412"/>
                      <a:pt x="0" y="919"/>
                    </a:cubicBezTo>
                    <a:cubicBezTo>
                      <a:pt x="0" y="1442"/>
                      <a:pt x="412" y="1854"/>
                      <a:pt x="935" y="1854"/>
                    </a:cubicBezTo>
                    <a:cubicBezTo>
                      <a:pt x="1442" y="1854"/>
                      <a:pt x="1854" y="1442"/>
                      <a:pt x="1854" y="919"/>
                    </a:cubicBezTo>
                    <a:cubicBezTo>
                      <a:pt x="1854" y="412"/>
                      <a:pt x="1442" y="0"/>
                      <a:pt x="9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51" name="Google Shape;1551;p33"/>
              <p:cNvSpPr/>
              <p:nvPr/>
            </p:nvSpPr>
            <p:spPr>
              <a:xfrm>
                <a:off x="3699875" y="3754375"/>
                <a:ext cx="46775" cy="46375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55" extrusionOk="0">
                    <a:moveTo>
                      <a:pt x="935" y="1"/>
                    </a:moveTo>
                    <a:cubicBezTo>
                      <a:pt x="429" y="1"/>
                      <a:pt x="1" y="412"/>
                      <a:pt x="1" y="919"/>
                    </a:cubicBezTo>
                    <a:cubicBezTo>
                      <a:pt x="1" y="1442"/>
                      <a:pt x="429" y="1854"/>
                      <a:pt x="935" y="1854"/>
                    </a:cubicBezTo>
                    <a:cubicBezTo>
                      <a:pt x="1458" y="1854"/>
                      <a:pt x="1870" y="1442"/>
                      <a:pt x="1870" y="919"/>
                    </a:cubicBezTo>
                    <a:cubicBezTo>
                      <a:pt x="1870" y="412"/>
                      <a:pt x="1458" y="1"/>
                      <a:pt x="9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52" name="Google Shape;1552;p33"/>
              <p:cNvSpPr/>
              <p:nvPr/>
            </p:nvSpPr>
            <p:spPr>
              <a:xfrm>
                <a:off x="3954950" y="3816175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190"/>
                    </a:moveTo>
                    <a:cubicBezTo>
                      <a:pt x="1490" y="190"/>
                      <a:pt x="1870" y="570"/>
                      <a:pt x="1870" y="1030"/>
                    </a:cubicBezTo>
                    <a:cubicBezTo>
                      <a:pt x="1870" y="1489"/>
                      <a:pt x="1490" y="1854"/>
                      <a:pt x="1030" y="1854"/>
                    </a:cubicBezTo>
                    <a:cubicBezTo>
                      <a:pt x="587" y="1854"/>
                      <a:pt x="206" y="1489"/>
                      <a:pt x="206" y="1030"/>
                    </a:cubicBezTo>
                    <a:cubicBezTo>
                      <a:pt x="206" y="570"/>
                      <a:pt x="587" y="190"/>
                      <a:pt x="1030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0" y="475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585" y="2060"/>
                      <a:pt x="2060" y="1584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53" name="Google Shape;1553;p33"/>
              <p:cNvSpPr/>
              <p:nvPr/>
            </p:nvSpPr>
            <p:spPr>
              <a:xfrm>
                <a:off x="3900675" y="3731800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1" y="206"/>
                    </a:moveTo>
                    <a:cubicBezTo>
                      <a:pt x="1490" y="206"/>
                      <a:pt x="1855" y="587"/>
                      <a:pt x="1855" y="1030"/>
                    </a:cubicBezTo>
                    <a:cubicBezTo>
                      <a:pt x="1855" y="1490"/>
                      <a:pt x="1490" y="1870"/>
                      <a:pt x="1031" y="1870"/>
                    </a:cubicBezTo>
                    <a:cubicBezTo>
                      <a:pt x="571" y="1870"/>
                      <a:pt x="191" y="1490"/>
                      <a:pt x="191" y="1030"/>
                    </a:cubicBezTo>
                    <a:cubicBezTo>
                      <a:pt x="191" y="587"/>
                      <a:pt x="571" y="206"/>
                      <a:pt x="1031" y="206"/>
                    </a:cubicBezTo>
                    <a:close/>
                    <a:moveTo>
                      <a:pt x="1031" y="1"/>
                    </a:moveTo>
                    <a:cubicBezTo>
                      <a:pt x="460" y="1"/>
                      <a:pt x="1" y="476"/>
                      <a:pt x="1" y="1030"/>
                    </a:cubicBezTo>
                    <a:cubicBezTo>
                      <a:pt x="1" y="1616"/>
                      <a:pt x="476" y="2060"/>
                      <a:pt x="1031" y="2060"/>
                    </a:cubicBezTo>
                    <a:cubicBezTo>
                      <a:pt x="1585" y="2060"/>
                      <a:pt x="2060" y="1585"/>
                      <a:pt x="2060" y="1030"/>
                    </a:cubicBezTo>
                    <a:cubicBezTo>
                      <a:pt x="2060" y="460"/>
                      <a:pt x="1585" y="1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54" name="Google Shape;1554;p33"/>
              <p:cNvSpPr/>
              <p:nvPr/>
            </p:nvSpPr>
            <p:spPr>
              <a:xfrm>
                <a:off x="3826225" y="3771400"/>
                <a:ext cx="51525" cy="51525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1" extrusionOk="0">
                    <a:moveTo>
                      <a:pt x="1030" y="207"/>
                    </a:moveTo>
                    <a:cubicBezTo>
                      <a:pt x="1490" y="207"/>
                      <a:pt x="1870" y="587"/>
                      <a:pt x="1870" y="1031"/>
                    </a:cubicBezTo>
                    <a:cubicBezTo>
                      <a:pt x="1870" y="1490"/>
                      <a:pt x="1490" y="1870"/>
                      <a:pt x="1030" y="1870"/>
                    </a:cubicBezTo>
                    <a:cubicBezTo>
                      <a:pt x="587" y="1870"/>
                      <a:pt x="207" y="1490"/>
                      <a:pt x="207" y="1031"/>
                    </a:cubicBezTo>
                    <a:cubicBezTo>
                      <a:pt x="207" y="587"/>
                      <a:pt x="587" y="207"/>
                      <a:pt x="1030" y="207"/>
                    </a:cubicBezTo>
                    <a:close/>
                    <a:moveTo>
                      <a:pt x="1030" y="1"/>
                    </a:moveTo>
                    <a:cubicBezTo>
                      <a:pt x="460" y="1"/>
                      <a:pt x="1" y="476"/>
                      <a:pt x="1" y="1031"/>
                    </a:cubicBezTo>
                    <a:cubicBezTo>
                      <a:pt x="1" y="1617"/>
                      <a:pt x="476" y="2060"/>
                      <a:pt x="1030" y="2060"/>
                    </a:cubicBezTo>
                    <a:cubicBezTo>
                      <a:pt x="1585" y="2060"/>
                      <a:pt x="2060" y="1585"/>
                      <a:pt x="2060" y="1031"/>
                    </a:cubicBezTo>
                    <a:cubicBezTo>
                      <a:pt x="2060" y="460"/>
                      <a:pt x="1585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55" name="Google Shape;1555;p33"/>
              <p:cNvSpPr/>
              <p:nvPr/>
            </p:nvSpPr>
            <p:spPr>
              <a:xfrm>
                <a:off x="3360850" y="3410200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190"/>
                    </a:moveTo>
                    <a:cubicBezTo>
                      <a:pt x="1490" y="190"/>
                      <a:pt x="1870" y="571"/>
                      <a:pt x="1870" y="1030"/>
                    </a:cubicBezTo>
                    <a:cubicBezTo>
                      <a:pt x="1870" y="1490"/>
                      <a:pt x="1490" y="1854"/>
                      <a:pt x="1030" y="1854"/>
                    </a:cubicBezTo>
                    <a:cubicBezTo>
                      <a:pt x="587" y="1854"/>
                      <a:pt x="207" y="1490"/>
                      <a:pt x="207" y="1030"/>
                    </a:cubicBezTo>
                    <a:cubicBezTo>
                      <a:pt x="207" y="571"/>
                      <a:pt x="587" y="190"/>
                      <a:pt x="1030" y="190"/>
                    </a:cubicBezTo>
                    <a:close/>
                    <a:moveTo>
                      <a:pt x="1030" y="0"/>
                    </a:moveTo>
                    <a:cubicBezTo>
                      <a:pt x="460" y="0"/>
                      <a:pt x="1" y="444"/>
                      <a:pt x="1" y="1030"/>
                    </a:cubicBezTo>
                    <a:cubicBezTo>
                      <a:pt x="1" y="1600"/>
                      <a:pt x="476" y="2060"/>
                      <a:pt x="1030" y="2060"/>
                    </a:cubicBezTo>
                    <a:cubicBezTo>
                      <a:pt x="1585" y="2060"/>
                      <a:pt x="2060" y="1600"/>
                      <a:pt x="2060" y="1030"/>
                    </a:cubicBezTo>
                    <a:cubicBezTo>
                      <a:pt x="2060" y="444"/>
                      <a:pt x="1585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56" name="Google Shape;1556;p33"/>
              <p:cNvSpPr/>
              <p:nvPr/>
            </p:nvSpPr>
            <p:spPr>
              <a:xfrm>
                <a:off x="2442775" y="3353175"/>
                <a:ext cx="51525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30" y="206"/>
                    </a:moveTo>
                    <a:cubicBezTo>
                      <a:pt x="1474" y="206"/>
                      <a:pt x="1854" y="570"/>
                      <a:pt x="1854" y="1030"/>
                    </a:cubicBezTo>
                    <a:cubicBezTo>
                      <a:pt x="1854" y="1489"/>
                      <a:pt x="1474" y="1869"/>
                      <a:pt x="1030" y="1869"/>
                    </a:cubicBezTo>
                    <a:cubicBezTo>
                      <a:pt x="571" y="1869"/>
                      <a:pt x="191" y="1489"/>
                      <a:pt x="191" y="1030"/>
                    </a:cubicBezTo>
                    <a:cubicBezTo>
                      <a:pt x="191" y="570"/>
                      <a:pt x="571" y="206"/>
                      <a:pt x="1030" y="206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5"/>
                      <a:pt x="0" y="1030"/>
                    </a:cubicBezTo>
                    <a:cubicBezTo>
                      <a:pt x="0" y="1600"/>
                      <a:pt x="476" y="2060"/>
                      <a:pt x="1030" y="2060"/>
                    </a:cubicBezTo>
                    <a:cubicBezTo>
                      <a:pt x="1585" y="2060"/>
                      <a:pt x="2028" y="1600"/>
                      <a:pt x="2060" y="1030"/>
                    </a:cubicBezTo>
                    <a:cubicBezTo>
                      <a:pt x="2060" y="459"/>
                      <a:pt x="1601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57" name="Google Shape;1557;p33"/>
              <p:cNvSpPr/>
              <p:nvPr/>
            </p:nvSpPr>
            <p:spPr>
              <a:xfrm>
                <a:off x="2569525" y="3318300"/>
                <a:ext cx="51500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77" extrusionOk="0">
                    <a:moveTo>
                      <a:pt x="1030" y="223"/>
                    </a:moveTo>
                    <a:cubicBezTo>
                      <a:pt x="1473" y="223"/>
                      <a:pt x="1854" y="603"/>
                      <a:pt x="1854" y="1062"/>
                    </a:cubicBezTo>
                    <a:cubicBezTo>
                      <a:pt x="1854" y="1522"/>
                      <a:pt x="1473" y="1886"/>
                      <a:pt x="1030" y="1886"/>
                    </a:cubicBezTo>
                    <a:cubicBezTo>
                      <a:pt x="570" y="1886"/>
                      <a:pt x="190" y="1506"/>
                      <a:pt x="190" y="1062"/>
                    </a:cubicBezTo>
                    <a:cubicBezTo>
                      <a:pt x="190" y="603"/>
                      <a:pt x="570" y="223"/>
                      <a:pt x="1030" y="223"/>
                    </a:cubicBezTo>
                    <a:close/>
                    <a:moveTo>
                      <a:pt x="1030" y="1"/>
                    </a:moveTo>
                    <a:cubicBezTo>
                      <a:pt x="444" y="1"/>
                      <a:pt x="0" y="460"/>
                      <a:pt x="0" y="1046"/>
                    </a:cubicBezTo>
                    <a:cubicBezTo>
                      <a:pt x="0" y="1617"/>
                      <a:pt x="475" y="2076"/>
                      <a:pt x="1030" y="2076"/>
                    </a:cubicBezTo>
                    <a:cubicBezTo>
                      <a:pt x="1600" y="2076"/>
                      <a:pt x="2060" y="1617"/>
                      <a:pt x="2060" y="1046"/>
                    </a:cubicBezTo>
                    <a:cubicBezTo>
                      <a:pt x="2060" y="460"/>
                      <a:pt x="1600" y="1"/>
                      <a:pt x="1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58" name="Google Shape;1558;p33"/>
              <p:cNvSpPr/>
              <p:nvPr/>
            </p:nvSpPr>
            <p:spPr>
              <a:xfrm>
                <a:off x="2634875" y="3515950"/>
                <a:ext cx="5150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0" extrusionOk="0">
                    <a:moveTo>
                      <a:pt x="1030" y="222"/>
                    </a:moveTo>
                    <a:cubicBezTo>
                      <a:pt x="1473" y="222"/>
                      <a:pt x="1854" y="586"/>
                      <a:pt x="1854" y="1062"/>
                    </a:cubicBezTo>
                    <a:cubicBezTo>
                      <a:pt x="1854" y="1505"/>
                      <a:pt x="1473" y="1886"/>
                      <a:pt x="1030" y="1886"/>
                    </a:cubicBezTo>
                    <a:cubicBezTo>
                      <a:pt x="570" y="1886"/>
                      <a:pt x="190" y="1505"/>
                      <a:pt x="190" y="1062"/>
                    </a:cubicBezTo>
                    <a:cubicBezTo>
                      <a:pt x="190" y="602"/>
                      <a:pt x="570" y="222"/>
                      <a:pt x="1030" y="222"/>
                    </a:cubicBezTo>
                    <a:close/>
                    <a:moveTo>
                      <a:pt x="1030" y="0"/>
                    </a:moveTo>
                    <a:cubicBezTo>
                      <a:pt x="444" y="0"/>
                      <a:pt x="0" y="476"/>
                      <a:pt x="0" y="1030"/>
                    </a:cubicBezTo>
                    <a:cubicBezTo>
                      <a:pt x="0" y="1616"/>
                      <a:pt x="475" y="2060"/>
                      <a:pt x="1030" y="2060"/>
                    </a:cubicBezTo>
                    <a:cubicBezTo>
                      <a:pt x="1600" y="2060"/>
                      <a:pt x="2060" y="1616"/>
                      <a:pt x="2044" y="1030"/>
                    </a:cubicBezTo>
                    <a:cubicBezTo>
                      <a:pt x="2044" y="460"/>
                      <a:pt x="1584" y="0"/>
                      <a:pt x="10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559" name="Google Shape;1559;p33"/>
            <p:cNvSpPr/>
            <p:nvPr/>
          </p:nvSpPr>
          <p:spPr>
            <a:xfrm>
              <a:off x="1133858" y="4080540"/>
              <a:ext cx="831600" cy="831600"/>
            </a:xfrm>
            <a:prstGeom prst="ellipse">
              <a:avLst/>
            </a:prstGeom>
            <a:gradFill>
              <a:gsLst>
                <a:gs pos="0">
                  <a:srgbClr val="FFFFFF">
                    <a:alpha val="52549"/>
                  </a:srgbClr>
                </a:gs>
                <a:gs pos="6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Saira"/>
                <a:ea typeface="Saira"/>
                <a:cs typeface="Saira"/>
                <a:sym typeface="Saira"/>
              </a:endParaRPr>
            </a:p>
          </p:txBody>
        </p:sp>
        <p:sp>
          <p:nvSpPr>
            <p:cNvPr id="1560" name="Google Shape;1560;p33"/>
            <p:cNvSpPr/>
            <p:nvPr/>
          </p:nvSpPr>
          <p:spPr>
            <a:xfrm>
              <a:off x="142333" y="4235465"/>
              <a:ext cx="831600" cy="831600"/>
            </a:xfrm>
            <a:prstGeom prst="ellipse">
              <a:avLst/>
            </a:prstGeom>
            <a:gradFill>
              <a:gsLst>
                <a:gs pos="0">
                  <a:srgbClr val="FFFFFF">
                    <a:alpha val="52549"/>
                  </a:srgbClr>
                </a:gs>
                <a:gs pos="68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Saira"/>
                <a:ea typeface="Saira"/>
                <a:cs typeface="Saira"/>
                <a:sym typeface="Saira"/>
              </a:endParaRPr>
            </a:p>
          </p:txBody>
        </p:sp>
      </p:grpSp>
      <p:cxnSp>
        <p:nvCxnSpPr>
          <p:cNvPr id="1561" name="Google Shape;1561;p33"/>
          <p:cNvCxnSpPr/>
          <p:nvPr/>
        </p:nvCxnSpPr>
        <p:spPr>
          <a:xfrm>
            <a:off x="1150247" y="829921"/>
            <a:ext cx="3251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10A45A-852E-34F3-52C8-2A44DEE737D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 l="15313" r="15313"/>
          <a:stretch>
            <a:fillRect/>
          </a:stretch>
        </p:blipFill>
        <p:spPr>
          <a:xfrm>
            <a:off x="5405842" y="504845"/>
            <a:ext cx="2604300" cy="375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Google Shape;1566;p34"/>
          <p:cNvSpPr txBox="1">
            <a:spLocks noGrp="1"/>
          </p:cNvSpPr>
          <p:nvPr>
            <p:ph type="title"/>
          </p:nvPr>
        </p:nvSpPr>
        <p:spPr>
          <a:xfrm>
            <a:off x="172923" y="3434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Запросы:</a:t>
            </a:r>
            <a:endParaRPr dirty="0"/>
          </a:p>
        </p:txBody>
      </p:sp>
      <p:sp>
        <p:nvSpPr>
          <p:cNvPr id="1569" name="Google Shape;1569;p34"/>
          <p:cNvSpPr txBox="1">
            <a:spLocks noGrp="1"/>
          </p:cNvSpPr>
          <p:nvPr>
            <p:ph type="subTitle" idx="3"/>
          </p:nvPr>
        </p:nvSpPr>
        <p:spPr>
          <a:xfrm>
            <a:off x="644463" y="941254"/>
            <a:ext cx="3001500" cy="13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400" b="1" dirty="0"/>
              <a:t>Запрос к партнерам:</a:t>
            </a:r>
            <a:endParaRPr lang="ru-RU" sz="1400" dirty="0"/>
          </a:p>
          <a:p>
            <a:r>
              <a:rPr lang="ru-RU" sz="1400" b="1" dirty="0"/>
              <a:t>Промышленные предприятия:</a:t>
            </a:r>
            <a:r>
              <a:rPr lang="ru-RU" sz="1400" dirty="0"/>
              <a:t> доступ к производственным линиям для тестирования и сбора данных</a:t>
            </a:r>
          </a:p>
          <a:p>
            <a:r>
              <a:rPr lang="ru-RU" sz="1400" b="1" dirty="0"/>
              <a:t>IT-компании:</a:t>
            </a:r>
            <a:r>
              <a:rPr lang="ru-RU" sz="1400" dirty="0"/>
              <a:t> экспертиза в области масштабирования ML-решений</a:t>
            </a:r>
          </a:p>
          <a:p>
            <a:r>
              <a:rPr lang="ru-RU" sz="1400" b="1" dirty="0"/>
              <a:t>Дистрибьюторы:</a:t>
            </a:r>
            <a:r>
              <a:rPr lang="ru-RU" sz="1400" dirty="0"/>
              <a:t> помощь в построении сети продаж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70" name="Google Shape;1570;p34"/>
          <p:cNvSpPr txBox="1">
            <a:spLocks noGrp="1"/>
          </p:cNvSpPr>
          <p:nvPr>
            <p:ph type="subTitle" idx="4"/>
          </p:nvPr>
        </p:nvSpPr>
        <p:spPr>
          <a:xfrm>
            <a:off x="4116091" y="941254"/>
            <a:ext cx="4383446" cy="13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400" b="1" dirty="0"/>
              <a:t>Запрос к инвесторам и фондам:</a:t>
            </a:r>
            <a:endParaRPr lang="ru-RU" sz="1400" dirty="0"/>
          </a:p>
          <a:p>
            <a:r>
              <a:rPr lang="ru-RU" sz="1400" b="1" dirty="0"/>
              <a:t>Сумма:</a:t>
            </a:r>
            <a:r>
              <a:rPr lang="ru-RU" sz="1400" dirty="0"/>
              <a:t> 2 млн рублей</a:t>
            </a:r>
          </a:p>
          <a:p>
            <a:r>
              <a:rPr lang="ru-RU" sz="1400" b="1" dirty="0"/>
              <a:t>На что:</a:t>
            </a:r>
            <a:endParaRPr lang="ru-RU" sz="1400" dirty="0"/>
          </a:p>
          <a:p>
            <a:pPr lvl="1"/>
            <a:r>
              <a:rPr lang="ru-RU" sz="1400" dirty="0"/>
              <a:t>800 тыс. - доработка MVP до коммерческой версии</a:t>
            </a:r>
          </a:p>
          <a:p>
            <a:pPr lvl="1"/>
            <a:r>
              <a:rPr lang="ru-RU" sz="1400" dirty="0"/>
              <a:t>500 тыс. - маркетинг и продажи</a:t>
            </a:r>
          </a:p>
          <a:p>
            <a:pPr lvl="1"/>
            <a:r>
              <a:rPr lang="ru-RU" sz="1400" dirty="0"/>
              <a:t>400 тыс. - расширение команды</a:t>
            </a:r>
          </a:p>
          <a:p>
            <a:pPr lvl="1"/>
            <a:r>
              <a:rPr lang="ru-RU" sz="1400" dirty="0"/>
              <a:t>300 тыс. - патентование и сертификация</a:t>
            </a:r>
          </a:p>
          <a:p>
            <a:r>
              <a:rPr lang="ru-RU" sz="1400" b="1" dirty="0"/>
              <a:t>Запрос к университету:</a:t>
            </a:r>
            <a:endParaRPr lang="ru-RU" sz="1400" dirty="0"/>
          </a:p>
          <a:p>
            <a:r>
              <a:rPr lang="ru-RU" sz="1400" b="1" dirty="0"/>
              <a:t>Экспертиза:</a:t>
            </a:r>
            <a:r>
              <a:rPr lang="ru-RU" sz="1400" dirty="0"/>
              <a:t> консультации профессоров в области computer vision и ML</a:t>
            </a:r>
          </a:p>
          <a:p>
            <a:r>
              <a:rPr lang="ru-RU" sz="1400" b="1" dirty="0"/>
              <a:t>Оборудование:</a:t>
            </a:r>
            <a:r>
              <a:rPr lang="ru-RU" sz="1400" dirty="0"/>
              <a:t> доступ к лаборатории AI и вычислительным мощностям</a:t>
            </a:r>
          </a:p>
          <a:p>
            <a:r>
              <a:rPr lang="ru-RU" sz="1400" b="1" dirty="0"/>
              <a:t>Инфраструктура:</a:t>
            </a:r>
            <a:r>
              <a:rPr lang="ru-RU" sz="1400" dirty="0"/>
              <a:t> коворкинг для работы команды</a:t>
            </a:r>
          </a:p>
          <a:p>
            <a:r>
              <a:rPr lang="ru-RU" sz="1400" b="1" dirty="0"/>
              <a:t>Поддержка:</a:t>
            </a:r>
            <a:r>
              <a:rPr lang="ru-RU" sz="1400" dirty="0"/>
              <a:t> помощь в участии в акселерационных программах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955" name="Google Shape;1955;p55"/>
          <p:cNvGrpSpPr/>
          <p:nvPr/>
        </p:nvGrpSpPr>
        <p:grpSpPr>
          <a:xfrm>
            <a:off x="3877983" y="1608860"/>
            <a:ext cx="858140" cy="853717"/>
            <a:chOff x="3179914" y="2889488"/>
            <a:chExt cx="422876" cy="404911"/>
          </a:xfrm>
        </p:grpSpPr>
        <p:sp>
          <p:nvSpPr>
            <p:cNvPr id="1956" name="Google Shape;1956;p55"/>
            <p:cNvSpPr/>
            <p:nvPr/>
          </p:nvSpPr>
          <p:spPr>
            <a:xfrm>
              <a:off x="3402328" y="2889749"/>
              <a:ext cx="163726" cy="157477"/>
            </a:xfrm>
            <a:custGeom>
              <a:avLst/>
              <a:gdLst/>
              <a:ahLst/>
              <a:cxnLst/>
              <a:rect l="l" t="t" r="r" b="b"/>
              <a:pathLst>
                <a:path w="7519" h="7232" extrusionOk="0">
                  <a:moveTo>
                    <a:pt x="24" y="0"/>
                  </a:moveTo>
                  <a:lnTo>
                    <a:pt x="1447" y="2583"/>
                  </a:lnTo>
                  <a:lnTo>
                    <a:pt x="1" y="5257"/>
                  </a:lnTo>
                  <a:cubicBezTo>
                    <a:pt x="1252" y="5418"/>
                    <a:pt x="2365" y="6141"/>
                    <a:pt x="2996" y="7231"/>
                  </a:cubicBezTo>
                  <a:lnTo>
                    <a:pt x="5958" y="7151"/>
                  </a:lnTo>
                  <a:lnTo>
                    <a:pt x="7518" y="4580"/>
                  </a:lnTo>
                  <a:cubicBezTo>
                    <a:pt x="5946" y="1894"/>
                    <a:pt x="3134" y="184"/>
                    <a:pt x="24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CFD9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7" name="Google Shape;1957;p55"/>
            <p:cNvSpPr/>
            <p:nvPr/>
          </p:nvSpPr>
          <p:spPr>
            <a:xfrm>
              <a:off x="3467807" y="3000956"/>
              <a:ext cx="134983" cy="191707"/>
            </a:xfrm>
            <a:custGeom>
              <a:avLst/>
              <a:gdLst/>
              <a:ahLst/>
              <a:cxnLst/>
              <a:rect l="l" t="t" r="r" b="b"/>
              <a:pathLst>
                <a:path w="6199" h="8804" extrusionOk="0">
                  <a:moveTo>
                    <a:pt x="4798" y="1"/>
                  </a:moveTo>
                  <a:lnTo>
                    <a:pt x="3249" y="2549"/>
                  </a:lnTo>
                  <a:lnTo>
                    <a:pt x="242" y="2629"/>
                  </a:lnTo>
                  <a:cubicBezTo>
                    <a:pt x="724" y="3800"/>
                    <a:pt x="644" y="5131"/>
                    <a:pt x="1" y="6221"/>
                  </a:cubicBezTo>
                  <a:lnTo>
                    <a:pt x="1550" y="8746"/>
                  </a:lnTo>
                  <a:lnTo>
                    <a:pt x="4557" y="8804"/>
                  </a:lnTo>
                  <a:cubicBezTo>
                    <a:pt x="6107" y="6095"/>
                    <a:pt x="6199" y="2790"/>
                    <a:pt x="4798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8" name="Google Shape;1958;p55"/>
            <p:cNvSpPr/>
            <p:nvPr/>
          </p:nvSpPr>
          <p:spPr>
            <a:xfrm>
              <a:off x="3222637" y="2889488"/>
              <a:ext cx="198457" cy="149224"/>
            </a:xfrm>
            <a:custGeom>
              <a:avLst/>
              <a:gdLst/>
              <a:ahLst/>
              <a:cxnLst/>
              <a:rect l="l" t="t" r="r" b="b"/>
              <a:pathLst>
                <a:path w="9114" h="6853" extrusionOk="0">
                  <a:moveTo>
                    <a:pt x="7690" y="1"/>
                  </a:moveTo>
                  <a:cubicBezTo>
                    <a:pt x="4592" y="24"/>
                    <a:pt x="1711" y="1585"/>
                    <a:pt x="1" y="4156"/>
                  </a:cubicBezTo>
                  <a:lnTo>
                    <a:pt x="2904" y="4225"/>
                  </a:lnTo>
                  <a:lnTo>
                    <a:pt x="4511" y="6853"/>
                  </a:lnTo>
                  <a:cubicBezTo>
                    <a:pt x="5257" y="5854"/>
                    <a:pt x="6428" y="5258"/>
                    <a:pt x="7679" y="5235"/>
                  </a:cubicBezTo>
                  <a:lnTo>
                    <a:pt x="9114" y="2606"/>
                  </a:lnTo>
                  <a:lnTo>
                    <a:pt x="7690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F8FAF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9" name="Google Shape;1959;p55"/>
            <p:cNvSpPr/>
            <p:nvPr/>
          </p:nvSpPr>
          <p:spPr>
            <a:xfrm>
              <a:off x="3179914" y="2991462"/>
              <a:ext cx="133960" cy="190205"/>
            </a:xfrm>
            <a:custGeom>
              <a:avLst/>
              <a:gdLst/>
              <a:ahLst/>
              <a:cxnLst/>
              <a:rect l="l" t="t" r="r" b="b"/>
              <a:pathLst>
                <a:path w="6152" h="8735" extrusionOk="0">
                  <a:moveTo>
                    <a:pt x="1641" y="1"/>
                  </a:moveTo>
                  <a:cubicBezTo>
                    <a:pt x="103" y="2686"/>
                    <a:pt x="0" y="5957"/>
                    <a:pt x="1366" y="8735"/>
                  </a:cubicBezTo>
                  <a:lnTo>
                    <a:pt x="2869" y="6244"/>
                  </a:lnTo>
                  <a:lnTo>
                    <a:pt x="5957" y="6164"/>
                  </a:lnTo>
                  <a:cubicBezTo>
                    <a:pt x="5486" y="5016"/>
                    <a:pt x="5555" y="3731"/>
                    <a:pt x="6152" y="2640"/>
                  </a:cubicBezTo>
                  <a:lnTo>
                    <a:pt x="4568" y="58"/>
                  </a:lnTo>
                  <a:lnTo>
                    <a:pt x="1641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37495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0" name="Google Shape;1960;p55"/>
            <p:cNvSpPr/>
            <p:nvPr/>
          </p:nvSpPr>
          <p:spPr>
            <a:xfrm>
              <a:off x="3215887" y="3136661"/>
              <a:ext cx="162725" cy="157477"/>
            </a:xfrm>
            <a:custGeom>
              <a:avLst/>
              <a:gdLst/>
              <a:ahLst/>
              <a:cxnLst/>
              <a:rect l="l" t="t" r="r" b="b"/>
              <a:pathLst>
                <a:path w="7473" h="7232" extrusionOk="0">
                  <a:moveTo>
                    <a:pt x="4546" y="1"/>
                  </a:moveTo>
                  <a:lnTo>
                    <a:pt x="1516" y="81"/>
                  </a:lnTo>
                  <a:lnTo>
                    <a:pt x="1" y="2583"/>
                  </a:lnTo>
                  <a:cubicBezTo>
                    <a:pt x="1550" y="5280"/>
                    <a:pt x="4339" y="7025"/>
                    <a:pt x="7438" y="7232"/>
                  </a:cubicBezTo>
                  <a:lnTo>
                    <a:pt x="6026" y="4649"/>
                  </a:lnTo>
                  <a:lnTo>
                    <a:pt x="7472" y="1964"/>
                  </a:lnTo>
                  <a:cubicBezTo>
                    <a:pt x="6256" y="1791"/>
                    <a:pt x="5177" y="1068"/>
                    <a:pt x="454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1" name="Google Shape;1961;p55"/>
            <p:cNvSpPr/>
            <p:nvPr/>
          </p:nvSpPr>
          <p:spPr>
            <a:xfrm>
              <a:off x="3359605" y="3146677"/>
              <a:ext cx="200439" cy="147722"/>
            </a:xfrm>
            <a:custGeom>
              <a:avLst/>
              <a:gdLst/>
              <a:ahLst/>
              <a:cxnLst/>
              <a:rect l="l" t="t" r="r" b="b"/>
              <a:pathLst>
                <a:path w="9205" h="6784" extrusionOk="0">
                  <a:moveTo>
                    <a:pt x="4649" y="0"/>
                  </a:moveTo>
                  <a:cubicBezTo>
                    <a:pt x="3880" y="976"/>
                    <a:pt x="2697" y="1549"/>
                    <a:pt x="1446" y="1549"/>
                  </a:cubicBezTo>
                  <a:lnTo>
                    <a:pt x="1435" y="1549"/>
                  </a:lnTo>
                  <a:lnTo>
                    <a:pt x="0" y="4189"/>
                  </a:lnTo>
                  <a:lnTo>
                    <a:pt x="1435" y="6783"/>
                  </a:lnTo>
                  <a:lnTo>
                    <a:pt x="1446" y="6783"/>
                  </a:lnTo>
                  <a:cubicBezTo>
                    <a:pt x="1458" y="6783"/>
                    <a:pt x="1469" y="6783"/>
                    <a:pt x="1481" y="6783"/>
                  </a:cubicBezTo>
                  <a:cubicBezTo>
                    <a:pt x="4589" y="6783"/>
                    <a:pt x="7490" y="5224"/>
                    <a:pt x="9205" y="2628"/>
                  </a:cubicBezTo>
                  <a:lnTo>
                    <a:pt x="6221" y="2559"/>
                  </a:lnTo>
                  <a:lnTo>
                    <a:pt x="4649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869F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3133" name="Google Shape;13133;p67"/>
          <p:cNvGrpSpPr/>
          <p:nvPr/>
        </p:nvGrpSpPr>
        <p:grpSpPr>
          <a:xfrm>
            <a:off x="454277" y="3785866"/>
            <a:ext cx="1407534" cy="878137"/>
            <a:chOff x="1817317" y="2480330"/>
            <a:chExt cx="350958" cy="263043"/>
          </a:xfrm>
        </p:grpSpPr>
        <p:sp>
          <p:nvSpPr>
            <p:cNvPr id="13134" name="Google Shape;13134;p67"/>
            <p:cNvSpPr/>
            <p:nvPr/>
          </p:nvSpPr>
          <p:spPr>
            <a:xfrm>
              <a:off x="1817317" y="2480330"/>
              <a:ext cx="350958" cy="191426"/>
            </a:xfrm>
            <a:custGeom>
              <a:avLst/>
              <a:gdLst/>
              <a:ahLst/>
              <a:cxnLst/>
              <a:rect l="l" t="t" r="r" b="b"/>
              <a:pathLst>
                <a:path w="11026" h="6014" extrusionOk="0">
                  <a:moveTo>
                    <a:pt x="4477" y="1"/>
                  </a:moveTo>
                  <a:cubicBezTo>
                    <a:pt x="3918" y="1"/>
                    <a:pt x="3382" y="179"/>
                    <a:pt x="2917" y="524"/>
                  </a:cubicBezTo>
                  <a:cubicBezTo>
                    <a:pt x="2513" y="834"/>
                    <a:pt x="2203" y="1251"/>
                    <a:pt x="2036" y="1727"/>
                  </a:cubicBezTo>
                  <a:cubicBezTo>
                    <a:pt x="905" y="1787"/>
                    <a:pt x="0" y="2727"/>
                    <a:pt x="0" y="3870"/>
                  </a:cubicBezTo>
                  <a:cubicBezTo>
                    <a:pt x="0" y="5061"/>
                    <a:pt x="965" y="6013"/>
                    <a:pt x="2143" y="6013"/>
                  </a:cubicBezTo>
                  <a:lnTo>
                    <a:pt x="2917" y="6013"/>
                  </a:lnTo>
                  <a:cubicBezTo>
                    <a:pt x="3001" y="6013"/>
                    <a:pt x="3084" y="5942"/>
                    <a:pt x="3084" y="5847"/>
                  </a:cubicBezTo>
                  <a:cubicBezTo>
                    <a:pt x="3084" y="5763"/>
                    <a:pt x="3001" y="5692"/>
                    <a:pt x="2917" y="5692"/>
                  </a:cubicBezTo>
                  <a:lnTo>
                    <a:pt x="2143" y="5692"/>
                  </a:lnTo>
                  <a:cubicBezTo>
                    <a:pt x="1131" y="5692"/>
                    <a:pt x="310" y="4870"/>
                    <a:pt x="310" y="3858"/>
                  </a:cubicBezTo>
                  <a:cubicBezTo>
                    <a:pt x="310" y="2846"/>
                    <a:pt x="1131" y="2025"/>
                    <a:pt x="2132" y="2025"/>
                  </a:cubicBezTo>
                  <a:lnTo>
                    <a:pt x="2143" y="2025"/>
                  </a:lnTo>
                  <a:cubicBezTo>
                    <a:pt x="2215" y="2025"/>
                    <a:pt x="2274" y="1977"/>
                    <a:pt x="2286" y="1906"/>
                  </a:cubicBezTo>
                  <a:cubicBezTo>
                    <a:pt x="2429" y="1441"/>
                    <a:pt x="2703" y="1036"/>
                    <a:pt x="3096" y="739"/>
                  </a:cubicBezTo>
                  <a:cubicBezTo>
                    <a:pt x="3477" y="441"/>
                    <a:pt x="3953" y="286"/>
                    <a:pt x="4453" y="286"/>
                  </a:cubicBezTo>
                  <a:cubicBezTo>
                    <a:pt x="5239" y="286"/>
                    <a:pt x="5953" y="679"/>
                    <a:pt x="6370" y="1334"/>
                  </a:cubicBezTo>
                  <a:cubicBezTo>
                    <a:pt x="6412" y="1386"/>
                    <a:pt x="6471" y="1420"/>
                    <a:pt x="6533" y="1420"/>
                  </a:cubicBezTo>
                  <a:cubicBezTo>
                    <a:pt x="6542" y="1420"/>
                    <a:pt x="6551" y="1419"/>
                    <a:pt x="6561" y="1417"/>
                  </a:cubicBezTo>
                  <a:cubicBezTo>
                    <a:pt x="6751" y="1358"/>
                    <a:pt x="6954" y="1322"/>
                    <a:pt x="7144" y="1322"/>
                  </a:cubicBezTo>
                  <a:cubicBezTo>
                    <a:pt x="7942" y="1322"/>
                    <a:pt x="8644" y="1846"/>
                    <a:pt x="8882" y="2608"/>
                  </a:cubicBezTo>
                  <a:cubicBezTo>
                    <a:pt x="8918" y="2679"/>
                    <a:pt x="8978" y="2727"/>
                    <a:pt x="9061" y="2727"/>
                  </a:cubicBezTo>
                  <a:cubicBezTo>
                    <a:pt x="9121" y="2727"/>
                    <a:pt x="9168" y="2703"/>
                    <a:pt x="9228" y="2703"/>
                  </a:cubicBezTo>
                  <a:cubicBezTo>
                    <a:pt x="10049" y="2703"/>
                    <a:pt x="10704" y="3382"/>
                    <a:pt x="10704" y="4180"/>
                  </a:cubicBezTo>
                  <a:cubicBezTo>
                    <a:pt x="10704" y="4989"/>
                    <a:pt x="10025" y="5656"/>
                    <a:pt x="9228" y="5656"/>
                  </a:cubicBezTo>
                  <a:lnTo>
                    <a:pt x="8109" y="5656"/>
                  </a:lnTo>
                  <a:cubicBezTo>
                    <a:pt x="8025" y="5656"/>
                    <a:pt x="7942" y="5727"/>
                    <a:pt x="7942" y="5823"/>
                  </a:cubicBezTo>
                  <a:cubicBezTo>
                    <a:pt x="7942" y="5906"/>
                    <a:pt x="8025" y="5978"/>
                    <a:pt x="8109" y="5978"/>
                  </a:cubicBezTo>
                  <a:lnTo>
                    <a:pt x="9228" y="5978"/>
                  </a:lnTo>
                  <a:cubicBezTo>
                    <a:pt x="10228" y="5978"/>
                    <a:pt x="11026" y="5180"/>
                    <a:pt x="11026" y="4180"/>
                  </a:cubicBezTo>
                  <a:cubicBezTo>
                    <a:pt x="11026" y="3180"/>
                    <a:pt x="10204" y="2429"/>
                    <a:pt x="9228" y="2429"/>
                  </a:cubicBezTo>
                  <a:lnTo>
                    <a:pt x="9168" y="2429"/>
                  </a:lnTo>
                  <a:cubicBezTo>
                    <a:pt x="9013" y="2060"/>
                    <a:pt x="8763" y="1715"/>
                    <a:pt x="8442" y="1477"/>
                  </a:cubicBezTo>
                  <a:cubicBezTo>
                    <a:pt x="8061" y="1191"/>
                    <a:pt x="7620" y="1048"/>
                    <a:pt x="7156" y="1048"/>
                  </a:cubicBezTo>
                  <a:cubicBezTo>
                    <a:pt x="6966" y="1048"/>
                    <a:pt x="6787" y="1072"/>
                    <a:pt x="6596" y="1120"/>
                  </a:cubicBezTo>
                  <a:cubicBezTo>
                    <a:pt x="6096" y="417"/>
                    <a:pt x="5322" y="1"/>
                    <a:pt x="447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35" name="Google Shape;13135;p67"/>
            <p:cNvSpPr/>
            <p:nvPr/>
          </p:nvSpPr>
          <p:spPr>
            <a:xfrm>
              <a:off x="1926844" y="2568626"/>
              <a:ext cx="131140" cy="174747"/>
            </a:xfrm>
            <a:custGeom>
              <a:avLst/>
              <a:gdLst/>
              <a:ahLst/>
              <a:cxnLst/>
              <a:rect l="l" t="t" r="r" b="b"/>
              <a:pathLst>
                <a:path w="4120" h="5490" extrusionOk="0">
                  <a:moveTo>
                    <a:pt x="2417" y="322"/>
                  </a:moveTo>
                  <a:lnTo>
                    <a:pt x="2417" y="1370"/>
                  </a:lnTo>
                  <a:cubicBezTo>
                    <a:pt x="2417" y="1537"/>
                    <a:pt x="2572" y="1691"/>
                    <a:pt x="2751" y="1691"/>
                  </a:cubicBezTo>
                  <a:lnTo>
                    <a:pt x="3274" y="1691"/>
                  </a:lnTo>
                  <a:cubicBezTo>
                    <a:pt x="3358" y="1691"/>
                    <a:pt x="3429" y="1620"/>
                    <a:pt x="3429" y="1525"/>
                  </a:cubicBezTo>
                  <a:cubicBezTo>
                    <a:pt x="3429" y="1441"/>
                    <a:pt x="3358" y="1358"/>
                    <a:pt x="3274" y="1358"/>
                  </a:cubicBezTo>
                  <a:lnTo>
                    <a:pt x="2751" y="1358"/>
                  </a:lnTo>
                  <a:cubicBezTo>
                    <a:pt x="2751" y="1358"/>
                    <a:pt x="2727" y="1358"/>
                    <a:pt x="2727" y="1346"/>
                  </a:cubicBezTo>
                  <a:lnTo>
                    <a:pt x="2727" y="346"/>
                  </a:lnTo>
                  <a:lnTo>
                    <a:pt x="3751" y="1358"/>
                  </a:lnTo>
                  <a:cubicBezTo>
                    <a:pt x="3775" y="1394"/>
                    <a:pt x="3798" y="1441"/>
                    <a:pt x="3798" y="1501"/>
                  </a:cubicBezTo>
                  <a:lnTo>
                    <a:pt x="3798" y="5180"/>
                  </a:lnTo>
                  <a:lnTo>
                    <a:pt x="3810" y="5180"/>
                  </a:lnTo>
                  <a:lnTo>
                    <a:pt x="334" y="5192"/>
                  </a:lnTo>
                  <a:cubicBezTo>
                    <a:pt x="334" y="5192"/>
                    <a:pt x="322" y="5192"/>
                    <a:pt x="322" y="5180"/>
                  </a:cubicBezTo>
                  <a:lnTo>
                    <a:pt x="322" y="334"/>
                  </a:lnTo>
                  <a:cubicBezTo>
                    <a:pt x="322" y="334"/>
                    <a:pt x="322" y="322"/>
                    <a:pt x="334" y="322"/>
                  </a:cubicBezTo>
                  <a:close/>
                  <a:moveTo>
                    <a:pt x="322" y="1"/>
                  </a:moveTo>
                  <a:cubicBezTo>
                    <a:pt x="143" y="1"/>
                    <a:pt x="0" y="144"/>
                    <a:pt x="0" y="322"/>
                  </a:cubicBezTo>
                  <a:lnTo>
                    <a:pt x="0" y="5156"/>
                  </a:lnTo>
                  <a:cubicBezTo>
                    <a:pt x="0" y="5335"/>
                    <a:pt x="143" y="5489"/>
                    <a:pt x="322" y="5489"/>
                  </a:cubicBezTo>
                  <a:lnTo>
                    <a:pt x="3775" y="5489"/>
                  </a:lnTo>
                  <a:cubicBezTo>
                    <a:pt x="3953" y="5489"/>
                    <a:pt x="4108" y="5335"/>
                    <a:pt x="4108" y="5156"/>
                  </a:cubicBezTo>
                  <a:lnTo>
                    <a:pt x="4108" y="1501"/>
                  </a:lnTo>
                  <a:cubicBezTo>
                    <a:pt x="4120" y="1382"/>
                    <a:pt x="4072" y="1251"/>
                    <a:pt x="3965" y="1156"/>
                  </a:cubicBezTo>
                  <a:lnTo>
                    <a:pt x="2953" y="144"/>
                  </a:lnTo>
                  <a:cubicBezTo>
                    <a:pt x="2870" y="48"/>
                    <a:pt x="2739" y="1"/>
                    <a:pt x="259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36" name="Google Shape;13136;p67"/>
            <p:cNvSpPr/>
            <p:nvPr/>
          </p:nvSpPr>
          <p:spPr>
            <a:xfrm>
              <a:off x="1965485" y="2639893"/>
              <a:ext cx="55002" cy="70885"/>
            </a:xfrm>
            <a:custGeom>
              <a:avLst/>
              <a:gdLst/>
              <a:ahLst/>
              <a:cxnLst/>
              <a:rect l="l" t="t" r="r" b="b"/>
              <a:pathLst>
                <a:path w="1728" h="2227" extrusionOk="0">
                  <a:moveTo>
                    <a:pt x="870" y="0"/>
                  </a:moveTo>
                  <a:cubicBezTo>
                    <a:pt x="822" y="0"/>
                    <a:pt x="775" y="36"/>
                    <a:pt x="751" y="60"/>
                  </a:cubicBezTo>
                  <a:lnTo>
                    <a:pt x="60" y="929"/>
                  </a:lnTo>
                  <a:cubicBezTo>
                    <a:pt x="1" y="1000"/>
                    <a:pt x="13" y="1107"/>
                    <a:pt x="84" y="1155"/>
                  </a:cubicBezTo>
                  <a:cubicBezTo>
                    <a:pt x="117" y="1178"/>
                    <a:pt x="151" y="1189"/>
                    <a:pt x="183" y="1189"/>
                  </a:cubicBezTo>
                  <a:cubicBezTo>
                    <a:pt x="234" y="1189"/>
                    <a:pt x="281" y="1163"/>
                    <a:pt x="310" y="1119"/>
                  </a:cubicBezTo>
                  <a:lnTo>
                    <a:pt x="715" y="619"/>
                  </a:lnTo>
                  <a:lnTo>
                    <a:pt x="715" y="2060"/>
                  </a:lnTo>
                  <a:cubicBezTo>
                    <a:pt x="715" y="2143"/>
                    <a:pt x="787" y="2227"/>
                    <a:pt x="882" y="2227"/>
                  </a:cubicBezTo>
                  <a:cubicBezTo>
                    <a:pt x="965" y="2227"/>
                    <a:pt x="1048" y="2143"/>
                    <a:pt x="1048" y="2060"/>
                  </a:cubicBezTo>
                  <a:lnTo>
                    <a:pt x="1048" y="619"/>
                  </a:lnTo>
                  <a:lnTo>
                    <a:pt x="1441" y="1119"/>
                  </a:lnTo>
                  <a:cubicBezTo>
                    <a:pt x="1477" y="1167"/>
                    <a:pt x="1513" y="1179"/>
                    <a:pt x="1560" y="1179"/>
                  </a:cubicBezTo>
                  <a:cubicBezTo>
                    <a:pt x="1596" y="1179"/>
                    <a:pt x="1644" y="1167"/>
                    <a:pt x="1668" y="1155"/>
                  </a:cubicBezTo>
                  <a:cubicBezTo>
                    <a:pt x="1715" y="1107"/>
                    <a:pt x="1727" y="1000"/>
                    <a:pt x="1668" y="929"/>
                  </a:cubicBezTo>
                  <a:lnTo>
                    <a:pt x="989" y="60"/>
                  </a:lnTo>
                  <a:cubicBezTo>
                    <a:pt x="953" y="24"/>
                    <a:pt x="906" y="0"/>
                    <a:pt x="87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37" name="Google Shape;13137;p67"/>
            <p:cNvSpPr/>
            <p:nvPr/>
          </p:nvSpPr>
          <p:spPr>
            <a:xfrm>
              <a:off x="1965103" y="2503406"/>
              <a:ext cx="43989" cy="31162"/>
            </a:xfrm>
            <a:custGeom>
              <a:avLst/>
              <a:gdLst/>
              <a:ahLst/>
              <a:cxnLst/>
              <a:rect l="l" t="t" r="r" b="b"/>
              <a:pathLst>
                <a:path w="1382" h="979" extrusionOk="0">
                  <a:moveTo>
                    <a:pt x="181" y="0"/>
                  </a:moveTo>
                  <a:cubicBezTo>
                    <a:pt x="104" y="0"/>
                    <a:pt x="24" y="56"/>
                    <a:pt x="13" y="121"/>
                  </a:cubicBezTo>
                  <a:cubicBezTo>
                    <a:pt x="1" y="216"/>
                    <a:pt x="60" y="300"/>
                    <a:pt x="132" y="323"/>
                  </a:cubicBezTo>
                  <a:cubicBezTo>
                    <a:pt x="501" y="395"/>
                    <a:pt x="846" y="597"/>
                    <a:pt x="1072" y="919"/>
                  </a:cubicBezTo>
                  <a:cubicBezTo>
                    <a:pt x="1096" y="954"/>
                    <a:pt x="1144" y="978"/>
                    <a:pt x="1203" y="978"/>
                  </a:cubicBezTo>
                  <a:cubicBezTo>
                    <a:pt x="1227" y="978"/>
                    <a:pt x="1275" y="954"/>
                    <a:pt x="1310" y="942"/>
                  </a:cubicBezTo>
                  <a:cubicBezTo>
                    <a:pt x="1370" y="895"/>
                    <a:pt x="1382" y="800"/>
                    <a:pt x="1334" y="716"/>
                  </a:cubicBezTo>
                  <a:cubicBezTo>
                    <a:pt x="1060" y="347"/>
                    <a:pt x="656" y="97"/>
                    <a:pt x="203" y="2"/>
                  </a:cubicBezTo>
                  <a:cubicBezTo>
                    <a:pt x="196" y="1"/>
                    <a:pt x="189" y="0"/>
                    <a:pt x="181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38" name="Google Shape;13138;p67"/>
            <p:cNvSpPr/>
            <p:nvPr/>
          </p:nvSpPr>
          <p:spPr>
            <a:xfrm>
              <a:off x="2052668" y="2537369"/>
              <a:ext cx="34504" cy="30175"/>
            </a:xfrm>
            <a:custGeom>
              <a:avLst/>
              <a:gdLst/>
              <a:ahLst/>
              <a:cxnLst/>
              <a:rect l="l" t="t" r="r" b="b"/>
              <a:pathLst>
                <a:path w="1084" h="948" extrusionOk="0">
                  <a:moveTo>
                    <a:pt x="194" y="0"/>
                  </a:moveTo>
                  <a:cubicBezTo>
                    <a:pt x="124" y="0"/>
                    <a:pt x="56" y="45"/>
                    <a:pt x="36" y="114"/>
                  </a:cubicBezTo>
                  <a:cubicBezTo>
                    <a:pt x="0" y="209"/>
                    <a:pt x="48" y="292"/>
                    <a:pt x="131" y="328"/>
                  </a:cubicBezTo>
                  <a:cubicBezTo>
                    <a:pt x="405" y="411"/>
                    <a:pt x="631" y="602"/>
                    <a:pt x="762" y="864"/>
                  </a:cubicBezTo>
                  <a:cubicBezTo>
                    <a:pt x="786" y="923"/>
                    <a:pt x="845" y="947"/>
                    <a:pt x="905" y="947"/>
                  </a:cubicBezTo>
                  <a:cubicBezTo>
                    <a:pt x="941" y="947"/>
                    <a:pt x="953" y="947"/>
                    <a:pt x="988" y="935"/>
                  </a:cubicBezTo>
                  <a:cubicBezTo>
                    <a:pt x="1060" y="887"/>
                    <a:pt x="1084" y="804"/>
                    <a:pt x="1048" y="709"/>
                  </a:cubicBezTo>
                  <a:cubicBezTo>
                    <a:pt x="869" y="387"/>
                    <a:pt x="584" y="149"/>
                    <a:pt x="238" y="6"/>
                  </a:cubicBezTo>
                  <a:cubicBezTo>
                    <a:pt x="224" y="2"/>
                    <a:pt x="209" y="0"/>
                    <a:pt x="19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590DBB-9419-C151-D5B2-79AB73847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169" y="382125"/>
            <a:ext cx="4175700" cy="1201500"/>
          </a:xfrm>
        </p:spPr>
        <p:txBody>
          <a:bodyPr/>
          <a:lstStyle/>
          <a:p>
            <a:r>
              <a:rPr lang="ru-RU" dirty="0"/>
              <a:t>Контакт лидера:</a:t>
            </a:r>
            <a:br>
              <a:rPr lang="ru-RU" dirty="0"/>
            </a:br>
            <a:r>
              <a:rPr lang="ru-RU" dirty="0"/>
              <a:t>Гасандаев Руслан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5528B1-AD8F-143E-EFEF-F49417D3CF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336" b="18252"/>
          <a:stretch>
            <a:fillRect/>
          </a:stretch>
        </p:blipFill>
        <p:spPr>
          <a:xfrm>
            <a:off x="4667188" y="1705560"/>
            <a:ext cx="2680246" cy="3055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E1BF64B-76BC-6EE6-C011-1FBCC8D77BC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4211" r="14211"/>
          <a:stretch>
            <a:fillRect/>
          </a:stretch>
        </p:blipFill>
        <p:spPr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53853177"/>
      </p:ext>
    </p:extLst>
  </p:cSld>
  <p:clrMapOvr>
    <a:masterClrMapping/>
  </p:clrMapOvr>
</p:sld>
</file>

<file path=ppt/theme/theme1.xml><?xml version="1.0" encoding="utf-8"?>
<a:theme xmlns:a="http://schemas.openxmlformats.org/drawingml/2006/main" name="Information Technology Project Proposal by Slidesgo">
  <a:themeElements>
    <a:clrScheme name="Simple Light">
      <a:dk1>
        <a:srgbClr val="FFFFFF"/>
      </a:dk1>
      <a:lt1>
        <a:srgbClr val="000000"/>
      </a:lt1>
      <a:dk2>
        <a:srgbClr val="B7B7B7"/>
      </a:dk2>
      <a:lt2>
        <a:srgbClr val="EFEFEF"/>
      </a:lt2>
      <a:accent1>
        <a:srgbClr val="CCCCCC"/>
      </a:accent1>
      <a:accent2>
        <a:srgbClr val="66666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1282</Words>
  <Application>Microsoft Office PowerPoint</Application>
  <PresentationFormat>Экран (16:9)</PresentationFormat>
  <Paragraphs>210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Aldrich</vt:lpstr>
      <vt:lpstr>Arial</vt:lpstr>
      <vt:lpstr>Open Sans</vt:lpstr>
      <vt:lpstr>Times New Roman</vt:lpstr>
      <vt:lpstr>Nunito Light</vt:lpstr>
      <vt:lpstr>Saira</vt:lpstr>
      <vt:lpstr>Information Technology Project Proposal by Slidesgo</vt:lpstr>
      <vt:lpstr>Дефекты и основа компьютерного зрения</vt:lpstr>
      <vt:lpstr>Актуальность и идеи:</vt:lpstr>
      <vt:lpstr>Целевая аудитория</vt:lpstr>
      <vt:lpstr>Проблема</vt:lpstr>
      <vt:lpstr>Ценность, ценностное предложение</vt:lpstr>
      <vt:lpstr>Решение</vt:lpstr>
      <vt:lpstr>Решение:</vt:lpstr>
      <vt:lpstr>Рынок</vt:lpstr>
      <vt:lpstr>Конкуренты</vt:lpstr>
      <vt:lpstr>Бизнес-модель</vt:lpstr>
      <vt:lpstr>Успешные кейсы и пилотные проекты:  ПИЛОТ С МЕТАЛЛООБРАБАТЫВАЮЩИМ ЗАВОДОМ Предприятие: "СтальКомплект" (г. Ростов-на-Дону) Результат: снижение брака литья на 45% за 2 месяца Обнаружение: раковины, трещины, нарушения геометрии  ПРОЕКТ С ПРОИЗВОДИТЕЛЕМ УПАКОВКИ Предприятие: "Полимер-Пак" (г. Ставрополь) Результат: автоматический контроль целостности швов Эффект: высвобождение 3 операторов на линии Предварительные договоренности:  ПОДПИСАНЫ МЕМОРАНДУМЫ: 2 промышленных предприятия ЮФО 1 производитель автокомпонентов Технопарк "Кванториум" для тестовых испытаний  В СТАДИИ ПЕРЕГОВОРОВ: 5 предприятий из разных регионов России Дистрибьюторское соглашение с инжиниринговой компанией  </vt:lpstr>
      <vt:lpstr>Запросы:</vt:lpstr>
      <vt:lpstr>Контакт лидера: Гасандаев Руслан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Smart</dc:creator>
  <cp:lastModifiedBy>Ангелина Калмазова</cp:lastModifiedBy>
  <cp:revision>6</cp:revision>
  <cp:lastPrinted>2025-12-08T17:59:50Z</cp:lastPrinted>
  <dcterms:modified xsi:type="dcterms:W3CDTF">2025-12-08T19:42:32Z</dcterms:modified>
</cp:coreProperties>
</file>