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.reborn@yandex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AE282-7BDE-E245-B98A-519C2DC65A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REBORN WAX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F3A3B7-8AF0-6C4C-926F-B2C8585F2F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2021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10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60F90-0C1C-E446-AACB-399C752F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93637"/>
            <a:ext cx="9603275" cy="1399305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                    </a:t>
            </a:r>
            <a:r>
              <a:rPr lang="ru-RU" sz="3200" dirty="0"/>
              <a:t>Воски компании </a:t>
            </a:r>
            <a:r>
              <a:rPr lang="en-GB" sz="3200" dirty="0"/>
              <a:t>REBORN</a:t>
            </a:r>
            <a:r>
              <a:rPr lang="ru-RU" sz="3200" dirty="0"/>
              <a:t> </a:t>
            </a:r>
            <a:br>
              <a:rPr lang="en-GB" sz="3200" dirty="0"/>
            </a:br>
            <a:r>
              <a:rPr lang="en-GB" sz="3200" dirty="0"/>
              <a:t>    </a:t>
            </a:r>
            <a:r>
              <a:rPr lang="ru-RU" sz="3200" dirty="0"/>
              <a:t> из натуральных компонентов</a:t>
            </a:r>
            <a:r>
              <a:rPr lang="en-GB" sz="3200" dirty="0"/>
              <a:t> </a:t>
            </a:r>
            <a:r>
              <a:rPr lang="ru-RU" sz="3200" dirty="0"/>
              <a:t>созданы, чтобы </a:t>
            </a:r>
            <a:br>
              <a:rPr lang="en-GB" dirty="0"/>
            </a:br>
            <a:r>
              <a:rPr lang="en-GB" dirty="0"/>
              <a:t>                  </a:t>
            </a:r>
            <a:r>
              <a:rPr lang="en-GB" sz="3200" dirty="0"/>
              <a:t>             </a:t>
            </a:r>
            <a:r>
              <a:rPr lang="ru-RU" sz="3200" dirty="0"/>
              <a:t>вдохновлять!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E5BAC-B478-7A49-9A09-C95E728E1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637" y="1903673"/>
            <a:ext cx="9603275" cy="3450613"/>
          </a:xfrm>
        </p:spPr>
        <p:txBody>
          <a:bodyPr>
            <a:normAutofit/>
          </a:bodyPr>
          <a:lstStyle/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Многие клиенты хотят получить безопасный для здоровья и экологии продукт, не отказываясь при этом от простоты нанесения и оптимального соотношения цены и качества. Продукты 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это полезно для древесины,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приятно для человека и безопасно для окружающей среды.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Статистика неумолима: число аллергиков постоянно растет. Вот почему все больше и больше потребителей ищут продукцию, которая состоит из натурального и экологически чистого сырья, но в тоже время соответствует самым высоким стандартам качества.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Компоненты 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 содержат токсичные вещества. Их влияние на человека и окружающую среду давно изучено и не вызывает опасений.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Выбирая продукцию 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клиенты получают надежную и безопасную защиту для своей древесины.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4289760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74C69A-65C2-5440-A650-53A8868C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   Натуральный состав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CC21A6-C705-4C43-94AE-5338141DD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90831"/>
            <a:ext cx="10122035" cy="3637012"/>
          </a:xfrm>
        </p:spPr>
        <p:txBody>
          <a:bodyPr>
            <a:noAutofit/>
          </a:bodyPr>
          <a:lstStyle/>
          <a:p>
            <a:r>
              <a:rPr lang="ru-RU" sz="1200" b="1" i="0" u="none" strike="noStrike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ПЧЕЛИНЫЙ ВОСК</a:t>
            </a:r>
            <a:r>
              <a:rPr lang="ru-RU" sz="1200" b="1" i="0" u="none" strike="noStrike" cap="all" dirty="0">
                <a:solidFill>
                  <a:srgbClr val="000000"/>
                </a:solidFill>
                <a:effectLst/>
                <a:latin typeface="-webkit-standard"/>
              </a:rPr>
              <a:t>.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Используется в качестве защитного средства уже тысячи лет. Деревянные поверхности, обработанные этим натуральным веществом, становятся гладкими и приобретают шелковистый блеск. А главное, чистый, пластичный, приятно пахнущий пчелиный воск не подвергается химической обработке.</a:t>
            </a:r>
            <a:endParaRPr lang="ru-RU" sz="12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200" b="1" i="0" u="none" strike="noStrike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ОТБЕЛЕННОЕ ЛЬНЯНОЕ МАСЛО</a:t>
            </a:r>
            <a:r>
              <a:rPr lang="ru-RU" sz="1200" cap="all" dirty="0">
                <a:solidFill>
                  <a:srgbClr val="000000"/>
                </a:solidFill>
                <a:latin typeface="-webkit-standard"/>
              </a:rPr>
              <a:t>.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Является основным компонентом пропиток для дерева. Оно обеспечивает высокую прочность, эластичность и устойчивость покрытия к внешним воздействиям. Компания 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использует только очищенное льняное масло без дополнительных примесей</a:t>
            </a:r>
            <a:endParaRPr lang="ru-RU" sz="12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200" b="1" i="0" u="none" strike="noStrike" cap="all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КАРАНУБСКИЙ</a:t>
            </a:r>
            <a:r>
              <a:rPr lang="ru-RU" sz="1200" b="1" i="0" u="none" strike="noStrike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ВОСК</a:t>
            </a:r>
            <a:r>
              <a:rPr lang="ru-RU" sz="1200" cap="all" dirty="0">
                <a:solidFill>
                  <a:srgbClr val="000000"/>
                </a:solidFill>
                <a:latin typeface="-webkit-standard"/>
              </a:rPr>
              <a:t>.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Воск бразильской пальмы 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карнауба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твердый и водоотталкивающий. Его применяют для увеличения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износостойкости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натуральных отделочных материалов. Компания 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использует воск 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карнауба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в комбинации с пчелиным воском для создания идеально прочного покрытия.</a:t>
            </a:r>
            <a:endParaRPr lang="ru-RU" sz="1200" dirty="0">
              <a:solidFill>
                <a:srgbClr val="000000"/>
              </a:solidFill>
              <a:latin typeface="-webkit-standard"/>
            </a:endParaRPr>
          </a:p>
          <a:p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2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КАНДЕЛИЛЬСКИЙ</a:t>
            </a:r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ВОСК</a:t>
            </a:r>
            <a:r>
              <a:rPr lang="ru-RU" sz="1200" dirty="0">
                <a:solidFill>
                  <a:srgbClr val="000000"/>
                </a:solidFill>
                <a:latin typeface="-webkit-standard"/>
              </a:rPr>
              <a:t>.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Добывают его из листьев 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эуфорбии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канделильскогокустарника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а для изготовления ингредиента используют стебли растения, обладает пластичностью и антисептическим действием.</a:t>
            </a:r>
            <a:endParaRPr lang="ru-RU" sz="12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СОСНОВАЯ КАНИФОЛЬ</a:t>
            </a:r>
            <a:r>
              <a:rPr lang="ru-RU" sz="1200" dirty="0">
                <a:solidFill>
                  <a:srgbClr val="000000"/>
                </a:solidFill>
                <a:latin typeface="-webkit-standard"/>
              </a:rPr>
              <a:t>.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Смола растительного происхождения, получаемая из смоляных выделений хвойных деревьев, обладает широким диапазоном сохранения эластичных свойств, имеет высокую 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адгезию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ru-RU" sz="12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594106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D6CA5-4FB7-A849-BF72-8A801763C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Уникальные свойства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9AA548-12F6-E849-B23B-613377939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65930"/>
            <a:ext cx="9844820" cy="3537404"/>
          </a:xfrm>
        </p:spPr>
        <p:txBody>
          <a:bodyPr>
            <a:normAutofit fontScale="85000" lnSpcReduction="20000"/>
          </a:bodyPr>
          <a:lstStyle/>
          <a:p>
            <a:r>
              <a:rPr lang="ru-RU" b="1" i="0" u="none" strike="noStrike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ДЕКОРАТИВНЫЙ ЭФФЕКТ .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Воски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создают эффект «живого» дерева, который невозможно получить, используя синтетические составы. Особые свойства восков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позволяют подчеркнуть красоту текстуры дерева.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b="1" i="0" u="none" strike="noStrike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НИЗКИЙ РАСХОД - ЭКОНОМИЧЕСКАЯ ВЫГОДА</a:t>
            </a:r>
            <a:r>
              <a:rPr lang="ru-RU" cap="all" dirty="0">
                <a:solidFill>
                  <a:srgbClr val="000000"/>
                </a:solidFill>
                <a:latin typeface="-webkit-standard"/>
              </a:rPr>
              <a:t>.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Расход воска в 2 раза экономичнее по сравнению с синтетической краской аналогичного объема.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b="1" i="0" u="none" strike="noStrike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ЛЕГКОЕ ОБНОВЛЕНИЕ БЕЗ </a:t>
            </a:r>
            <a:r>
              <a:rPr lang="ru-RU" b="1" i="0" u="none" strike="noStrike" cap="all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ПЕРЕШЛИФОВКИ</a:t>
            </a:r>
            <a:r>
              <a:rPr lang="ru-RU" b="1" i="0" u="none" strike="noStrike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 обновления поверхностей, покрытых маслом, достаточно нанести один слой жидкого воска 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без 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перешлифовки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предварительно удалив пыль и грязь.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b="1" i="0" u="none" strike="noStrike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ДЕРЕВО «ДЫШИТ».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 высыхании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жидкий воск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связывается с волокнами и образует с ними единое целое. Такая структура дает дереву возможность «дышать» и хорошо сохраняться. Благодаря этому покрытие не «шелушится» и не отслаивается.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3185091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716E1A-FBC7-8041-B822-86309C1BF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431" y="448235"/>
            <a:ext cx="4344241" cy="1133040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    Жидкий воск</a:t>
            </a:r>
            <a:br>
              <a:rPr lang="ru-RU" dirty="0"/>
            </a:br>
            <a:br>
              <a:rPr lang="ru-RU" dirty="0"/>
            </a:br>
            <a:r>
              <a:rPr lang="ru-RU" dirty="0"/>
              <a:t>    для посуды и игрушек </a:t>
            </a:r>
            <a:br>
              <a:rPr lang="ru-RU" dirty="0"/>
            </a:br>
            <a:r>
              <a:rPr lang="ru-RU" dirty="0"/>
              <a:t>               из дерева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0D9BBF-E3B4-6E4E-BA0F-A0EA3F60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714" y="448235"/>
            <a:ext cx="6436090" cy="5362523"/>
          </a:xfrm>
        </p:spPr>
        <p:txBody>
          <a:bodyPr>
            <a:normAutofit fontScale="77500" lnSpcReduction="20000"/>
          </a:bodyPr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Используя жидкий воск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 обработки посуды из дерева, Вы защищаете её от влаги, предупреждаете деформацию и сохраняете первоначальный вид. Состав легко впитывается, глубоко проникает в поры древесины и оставляет их открытыми для естественных процессов “дыхания”.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Ж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идкий воск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Reborn:</a:t>
            </a:r>
            <a:endParaRPr lang="en-GB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Предотвращает появление пятен от красящих продуктов и впитывание запахов. Покрытие эффективно блокирует проникновение соков и жидкостей от свежих овощей, зелени, мяса, рыбы в структуру дерева.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Создает устойчивый водоотталкивающий эффект, предупреждает переувлажнение и растрескивание древесины при высыхании.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Обеспечивает профилактическую защиту от бактерий и грибка. Обработанная древесина продолжает «дышать», защищена от царапин и 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микротрещин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создающих благоприятные условия для развития микроорганизмов.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Цвета: Бесцветный, Береза, Красное дерево, Тёмный орех, Дуб, Сосна,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Венге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Лаванда, Чёрное дерево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endParaRPr lang="ru-RU" dirty="0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B9BB7FEE-D8BF-544D-864F-B54CAAF2E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62" y="1581274"/>
            <a:ext cx="2326522" cy="388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9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FAFC6-5FF6-E04E-846E-41112191C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585" y="300933"/>
            <a:ext cx="3273099" cy="1230537"/>
          </a:xfrm>
        </p:spPr>
        <p:txBody>
          <a:bodyPr/>
          <a:lstStyle/>
          <a:p>
            <a:r>
              <a:rPr lang="ru-RU" dirty="0"/>
              <a:t>       Жидкий воск</a:t>
            </a:r>
            <a:br>
              <a:rPr lang="ru-RU" dirty="0"/>
            </a:br>
            <a:r>
              <a:rPr lang="ru-RU" dirty="0"/>
              <a:t>               для</a:t>
            </a:r>
            <a:br>
              <a:rPr lang="ru-RU" dirty="0"/>
            </a:br>
            <a:r>
              <a:rPr lang="ru-RU" dirty="0"/>
              <a:t>            мебели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269087-058B-7849-8E2D-DA35E732F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616" y="300932"/>
            <a:ext cx="6858600" cy="5314459"/>
          </a:xfrm>
        </p:spPr>
        <p:txBody>
          <a:bodyPr>
            <a:no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Преимущества жидкого воска </a:t>
            </a:r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для мебели</a:t>
            </a:r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  <a:endParaRPr lang="en-GB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защитный состав не входят компоненты, опасные для людей и окружающей среды, а также аллергены. 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Возможность придать изделию нужный оттенок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Надежная и эффективная защита деревянных предметов интерьера от негативного влияния влаги.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Возможность локальной реставрации поврежденных фрагментов поверхности, а также небольших царапин и потертостей.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Значительно продлевает срок службы мебели путем защиты от негативного влияния окружающей среды.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Формирует на поверхности дерева защитный слой, стойкий к воздействию бытовой химии и ультрафиолетовому излучению.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процессе эксплуатации не отслаивается, не шелушится и не образует трещины.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Сохраняет способность дерева к воздухообмену, что значительно снижает риск возникновения плесени или грибка.</a:t>
            </a: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Цвета: Бесцветный, Береза, Красное дерево, Тёмный орех, Дуб, Сосна,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Венге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, Лаванда, Чёрное дерево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AA2E2D76-9363-BD4E-BBF2-367227B8B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909" y="1531470"/>
            <a:ext cx="2520054" cy="398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543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CBD59-EBCC-EB4A-B4C5-440080B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71" y="388093"/>
            <a:ext cx="3273099" cy="1016236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Жидкий воск</a:t>
            </a:r>
            <a:br>
              <a:rPr lang="ru-RU" dirty="0"/>
            </a:br>
            <a:r>
              <a:rPr lang="ru-RU" dirty="0"/>
              <a:t>                для</a:t>
            </a:r>
            <a:br>
              <a:rPr lang="ru-RU" dirty="0"/>
            </a:br>
            <a:r>
              <a:rPr lang="ru-RU" dirty="0"/>
              <a:t>              террас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6C772F-5D0E-B045-96A2-7B8980A37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871" y="388092"/>
            <a:ext cx="6778254" cy="5252202"/>
          </a:xfrm>
        </p:spPr>
        <p:txBody>
          <a:bodyPr>
            <a:no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Преимущества жидкого воска </a:t>
            </a:r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 террас:</a:t>
            </a:r>
            <a:endParaRPr lang="ru-RU" sz="1400" b="1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 закрывает поры древесины. Натуральный жидкий воск для террас позволяет дереву поглощать и отдавать излишки воды, чтобы регулировать уровень влажности.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Придает поверхности 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грязе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и водоотталкивающие свойства. Продукт обеспечивает эффективную защиту от различных загрязнений, влажности и облегчает уход за уличной террасой.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Снижает риск разбухания от 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переувлажнения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усушки и 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растрескивания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солнце. Доски не деформируются, даже если на них долгое время присутствует вода после дождя или снега.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Помогают защитить дерево от ультрафиолета. Терраса не выгорает под солнцем и не меняет цвет, что важно для подверженной воздействию УФ- лучей 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термодревесины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Поверхность не нуждается в грунтовании, просто отшлифуйте ее и тщательно очистите от загрязнений, пыли. До начала монтажа настила мы рекомендуем нанести слой жидкого воска на доски со всех сторон. Это защитит внешнюю и внутреннюю часть от воздействия влаги после таяния снега и затяжных дождей, когда на террасе и под настилом долго стоит вода.</a:t>
            </a: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Цвета: Бесцветный, Красное дерево, Тёмный орех, Дуб, Сосна,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Венге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, Лаванда, Чёрное дерево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0A526829-49B6-A745-BAE4-F42309F8A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797" y="1381992"/>
            <a:ext cx="2549241" cy="408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0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139EB-A1E7-1F4F-BD93-44ABC441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915" y="211666"/>
            <a:ext cx="3273099" cy="1005897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Жидкий воск</a:t>
            </a:r>
            <a:br>
              <a:rPr lang="ru-RU" dirty="0"/>
            </a:br>
            <a:r>
              <a:rPr lang="ru-RU" dirty="0"/>
              <a:t>                 для</a:t>
            </a:r>
            <a:br>
              <a:rPr lang="ru-RU" dirty="0"/>
            </a:br>
            <a:r>
              <a:rPr lang="ru-RU" dirty="0"/>
              <a:t>              фасада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A1F5AE-4C7E-2342-89D0-4C644C30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714" y="398431"/>
            <a:ext cx="6012470" cy="5059369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Преимущества жидкого воска </a:t>
            </a:r>
            <a:r>
              <a:rPr lang="en-GB" sz="5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sz="5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 фасада:</a:t>
            </a:r>
            <a:endParaRPr lang="ru-RU" sz="5600" b="1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Впитывается в поверхность без образования пленки. Покрытие не отслаивается и не трескается при неизбежных естественных процессах усушки и разбухания.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Глубоко проникает в наружные слои. Натуральные масла защищают древесину изнутри, предупреждая пересыхание и появление трещин.</a:t>
            </a:r>
            <a:endParaRPr lang="ru-RU" sz="5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Создаёт эластичное воздухопроницаемое покрытие. Открытые поры сохраняют возможность древесины «дышать».</a:t>
            </a:r>
            <a:endParaRPr lang="ru-RU" sz="5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Содержит водоотталкивающие присадки. Окрашенная поверхность устойчива к атмосферным воздействиям и не только отталкивает воду, но и легко очищается.</a:t>
            </a:r>
            <a:endParaRPr lang="ru-RU" sz="5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Устойчив к УФ-лучам. Усиленный УФ-фильтрами состав защищает дерево от преждевременного разрушения и изменения окраски.</a:t>
            </a:r>
            <a:endParaRPr lang="ru-RU" sz="5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Позволяет получать желаемый цвет за один-два прохода. Высокое содержание пигментов обеспечивает равномерную окраску и насыщенность оттенков.</a:t>
            </a:r>
            <a:endParaRPr lang="ru-RU" sz="5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 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Обеспечивает профилактическую защиту. Формулы с </a:t>
            </a:r>
            <a:r>
              <a:rPr lang="ru-RU" sz="5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биокомпонентами</a:t>
            </a:r>
            <a:r>
              <a:rPr lang="ru-RU" sz="5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не дают развиваться синей гнили и плесени.</a:t>
            </a:r>
          </a:p>
          <a:p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</a:rPr>
              <a:t>Цвета: Бесцветный. Под заказ: Береза, Красное дерево, Тёмный орех, Дуб, Сосна, </a:t>
            </a:r>
            <a:r>
              <a:rPr lang="ru-RU" sz="5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Венге</a:t>
            </a:r>
            <a:r>
              <a:rPr lang="ru-RU" sz="5600" dirty="0">
                <a:solidFill>
                  <a:srgbClr val="000000"/>
                </a:solidFill>
                <a:latin typeface="Times New Roman" panose="02020603050405020304" pitchFamily="18" charset="0"/>
              </a:rPr>
              <a:t>, Лаванда, Чёрное дерево</a:t>
            </a:r>
            <a:endParaRPr lang="ru-RU" sz="5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endParaRPr lang="ru-RU" dirty="0"/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A9D05A26-AF3F-DD4D-95F1-F826652CB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715" y="1312135"/>
            <a:ext cx="2194010" cy="406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22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3932D-BE12-BC46-9D22-ED1D422C6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585" y="373529"/>
            <a:ext cx="3273099" cy="1068674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Жидкий воск</a:t>
            </a:r>
            <a:br>
              <a:rPr lang="ru-RU" dirty="0"/>
            </a:br>
            <a:r>
              <a:rPr lang="ru-RU" dirty="0"/>
              <a:t>               для</a:t>
            </a:r>
            <a:br>
              <a:rPr lang="ru-RU" dirty="0"/>
            </a:br>
            <a:r>
              <a:rPr lang="ru-RU" dirty="0"/>
              <a:t>       бани и сауны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65359F-5FAA-5048-B407-68DE13221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713" y="373529"/>
            <a:ext cx="6473443" cy="5474079"/>
          </a:xfrm>
        </p:spPr>
        <p:txBody>
          <a:bodyPr>
            <a:no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Преимущества Жидкого воска </a:t>
            </a:r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</a:t>
            </a: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для Бани и сауны:</a:t>
            </a:r>
            <a:endParaRPr lang="en-GB" sz="1400" b="1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С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оздают эластичные покрытия, естественным образом защищающие поверхность от воды и загрязнений;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П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итают древесину и уменьшают риск 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растрескивания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поверхностей при перепадах температур и влажности;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О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беспечивают профилактическую защиту от поражения и развития 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дереворазрушающих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и деревоокрашивающихгрибков;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Универсальны и подходят для полов, 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брусовых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и бревенчатых стен, потолков, банной мебели, дверей и оконных рам из лиственных и хвойных пород.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Составы делают поверхности красивыми, гладкими и тактильно приятными. Это важно, так как в бане вы можете прикасаться к ним открытыми участками тела.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заботится о защите древесины и вашей безопасности.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Отдых в бане, обработанной жидким воском 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Reborn, 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получается не только расслабляющий, но и созерцательный. Натуральная древесина с её естественными оттенками и рисунком — украшение пространства. Фирменный жидкий воск для бань и саун  не изменяет цвет дерева, а делает его более глубоким, подчеркивает фактуру и прелесть природного материала.</a:t>
            </a: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Цвета: Бесцветный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C942ED87-B86C-154C-89CB-BC17ED058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043" y="1442203"/>
            <a:ext cx="3070181" cy="423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10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6C2A8-E77B-D545-AADE-3B5A121E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71" y="435784"/>
            <a:ext cx="3273099" cy="622549"/>
          </a:xfrm>
        </p:spPr>
        <p:txBody>
          <a:bodyPr/>
          <a:lstStyle/>
          <a:p>
            <a:r>
              <a:rPr lang="ru-RU" dirty="0" err="1"/>
              <a:t>Карнаубский</a:t>
            </a:r>
            <a:r>
              <a:rPr lang="ru-RU" dirty="0"/>
              <a:t> воск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F0331CD2-4BE2-0F41-8061-8ECC161607F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43713" y="211667"/>
            <a:ext cx="6448541" cy="53414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latin typeface="UICTFontTextStyleBody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UICTFontTextStyleBody"/>
              </a:rPr>
              <a:t>Финишное покрытие, применяется для придания поверхности глянца, высокой гладкости и дополнительной водостойкости, предварительно обработанной натуральными маслами, лаками, лазурями. Дышащее глянцевое покрытие, приятное на ощупь, не закупоривает поры дерева. Воск </a:t>
            </a:r>
            <a:r>
              <a:rPr lang="ru-RU" sz="2000" dirty="0" err="1">
                <a:solidFill>
                  <a:srgbClr val="000000"/>
                </a:solidFill>
                <a:latin typeface="UICTFontTextStyleBody"/>
              </a:rPr>
              <a:t>Карнауба</a:t>
            </a:r>
            <a:r>
              <a:rPr lang="ru-RU" sz="2000" dirty="0">
                <a:solidFill>
                  <a:srgbClr val="000000"/>
                </a:solidFill>
                <a:latin typeface="UICTFontTextStyleBody"/>
              </a:rPr>
              <a:t> имеет высокую теплостойкость и степень глянца среди всех природных восков. Повышает износостойкость древесины и предохраняет ее от мелких царапин. Может применятся для обработки полов. Водоотталкивающие свойства препятствуют развития грибка. Покрытие не трескается и не шелушится. </a:t>
            </a:r>
          </a:p>
          <a:p>
            <a:r>
              <a:rPr lang="ru-RU" sz="2000" dirty="0">
                <a:solidFill>
                  <a:srgbClr val="000000"/>
                </a:solidFill>
                <a:latin typeface="UICTFontTextStyleBody"/>
              </a:rPr>
              <a:t>Состав: масло льняное пониженной цветности, эфир канифоли сосновой, </a:t>
            </a:r>
            <a:r>
              <a:rPr lang="ru-RU" sz="2000" dirty="0" err="1">
                <a:solidFill>
                  <a:srgbClr val="000000"/>
                </a:solidFill>
                <a:latin typeface="UICTFontTextStyleBody"/>
              </a:rPr>
              <a:t>карнаубский</a:t>
            </a:r>
            <a:r>
              <a:rPr lang="ru-RU" sz="2000" dirty="0">
                <a:solidFill>
                  <a:srgbClr val="000000"/>
                </a:solidFill>
                <a:latin typeface="UICTFontTextStyleBody"/>
              </a:rPr>
              <a:t> воск, УФ фильтр, сиккатив. </a:t>
            </a:r>
          </a:p>
          <a:p>
            <a:r>
              <a:rPr lang="ru-RU" sz="2000" dirty="0" err="1">
                <a:solidFill>
                  <a:srgbClr val="000000"/>
                </a:solidFill>
                <a:latin typeface="UICTFontTextStyleBody"/>
              </a:rPr>
              <a:t>120мл</a:t>
            </a:r>
            <a:endParaRPr lang="ru-RU" sz="2000" dirty="0">
              <a:solidFill>
                <a:srgbClr val="000000"/>
              </a:solidFill>
              <a:latin typeface="UICTFontTextStyleBody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25AC69F9-C37F-D04A-A0D8-9F571E8C5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731" y="1216834"/>
            <a:ext cx="3420039" cy="326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04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5">
            <a:extLst>
              <a:ext uri="{FF2B5EF4-FFF2-40B4-BE49-F238E27FC236}">
                <a16:creationId xmlns:a16="http://schemas.microsoft.com/office/drawing/2014/main" id="{656D72F4-96DB-0248-B196-F1F4B8A79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253" y="549823"/>
            <a:ext cx="1333533" cy="1370655"/>
          </a:xfrm>
          <a:prstGeom prst="rect">
            <a:avLst/>
          </a:prstGeom>
        </p:spPr>
      </p:pic>
      <p:pic>
        <p:nvPicPr>
          <p:cNvPr id="16" name="Рисунок 16">
            <a:extLst>
              <a:ext uri="{FF2B5EF4-FFF2-40B4-BE49-F238E27FC236}">
                <a16:creationId xmlns:a16="http://schemas.microsoft.com/office/drawing/2014/main" id="{0FFAD61D-901A-4F4D-B39B-FF42E3873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259" y="1898388"/>
            <a:ext cx="1230883" cy="1341419"/>
          </a:xfrm>
          <a:prstGeom prst="rect">
            <a:avLst/>
          </a:prstGeom>
        </p:spPr>
      </p:pic>
      <p:pic>
        <p:nvPicPr>
          <p:cNvPr id="17" name="Рисунок 17">
            <a:extLst>
              <a:ext uri="{FF2B5EF4-FFF2-40B4-BE49-F238E27FC236}">
                <a16:creationId xmlns:a16="http://schemas.microsoft.com/office/drawing/2014/main" id="{438122D9-6C5B-5E48-B1CF-7BCB26FFF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837" y="556968"/>
            <a:ext cx="1315311" cy="1341420"/>
          </a:xfrm>
          <a:prstGeom prst="rect">
            <a:avLst/>
          </a:prstGeom>
        </p:spPr>
      </p:pic>
      <p:pic>
        <p:nvPicPr>
          <p:cNvPr id="18" name="Рисунок 18">
            <a:extLst>
              <a:ext uri="{FF2B5EF4-FFF2-40B4-BE49-F238E27FC236}">
                <a16:creationId xmlns:a16="http://schemas.microsoft.com/office/drawing/2014/main" id="{0E163CEF-249E-A944-B21D-5A4F56214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3929" y="1937953"/>
            <a:ext cx="1308850" cy="1341420"/>
          </a:xfrm>
          <a:prstGeom prst="rect">
            <a:avLst/>
          </a:prstGeom>
        </p:spPr>
      </p:pic>
      <p:pic>
        <p:nvPicPr>
          <p:cNvPr id="19" name="Рисунок 19">
            <a:extLst>
              <a:ext uri="{FF2B5EF4-FFF2-40B4-BE49-F238E27FC236}">
                <a16:creationId xmlns:a16="http://schemas.microsoft.com/office/drawing/2014/main" id="{32331EF3-02B8-4644-8E7D-C2B7AC1EF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46" y="536068"/>
            <a:ext cx="1426783" cy="1362320"/>
          </a:xfrm>
          <a:prstGeom prst="rect">
            <a:avLst/>
          </a:prstGeom>
        </p:spPr>
      </p:pic>
      <p:pic>
        <p:nvPicPr>
          <p:cNvPr id="20" name="Рисунок 20">
            <a:extLst>
              <a:ext uri="{FF2B5EF4-FFF2-40B4-BE49-F238E27FC236}">
                <a16:creationId xmlns:a16="http://schemas.microsoft.com/office/drawing/2014/main" id="{6B20DA42-F67D-5A49-9166-39B17A920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6622" y="1855397"/>
            <a:ext cx="1564476" cy="1384410"/>
          </a:xfrm>
          <a:prstGeom prst="rect">
            <a:avLst/>
          </a:prstGeom>
        </p:spPr>
      </p:pic>
      <p:pic>
        <p:nvPicPr>
          <p:cNvPr id="21" name="Рисунок 21">
            <a:extLst>
              <a:ext uri="{FF2B5EF4-FFF2-40B4-BE49-F238E27FC236}">
                <a16:creationId xmlns:a16="http://schemas.microsoft.com/office/drawing/2014/main" id="{BF2F41A6-9BCF-7246-9A95-2A5512483E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3218" y="530557"/>
            <a:ext cx="1346599" cy="1384410"/>
          </a:xfrm>
          <a:prstGeom prst="rect">
            <a:avLst/>
          </a:prstGeom>
        </p:spPr>
      </p:pic>
      <p:pic>
        <p:nvPicPr>
          <p:cNvPr id="22" name="Рисунок 22">
            <a:extLst>
              <a:ext uri="{FF2B5EF4-FFF2-40B4-BE49-F238E27FC236}">
                <a16:creationId xmlns:a16="http://schemas.microsoft.com/office/drawing/2014/main" id="{D96133BC-A5A1-6346-9B00-2A8FBFEC98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2068" y="1843684"/>
            <a:ext cx="1426784" cy="140560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142970C-C0FE-B844-B9ED-E8D5FE3E4FFF}"/>
              </a:ext>
            </a:extLst>
          </p:cNvPr>
          <p:cNvSpPr txBox="1"/>
          <p:nvPr/>
        </p:nvSpPr>
        <p:spPr>
          <a:xfrm>
            <a:off x="607146" y="4650220"/>
            <a:ext cx="61009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.SFUI-Regular"/>
              </a:rPr>
              <a:t>Упаковка:</a:t>
            </a:r>
            <a:endParaRPr lang="ru-RU" dirty="0">
              <a:effectLst/>
              <a:latin typeface=".AppleSystemUIFont"/>
            </a:endParaRPr>
          </a:p>
          <a:p>
            <a:r>
              <a:rPr lang="ru-RU" b="0" i="0" dirty="0" err="1">
                <a:effectLst/>
                <a:latin typeface=".SFUI-Regular"/>
              </a:rPr>
              <a:t>Карнаубский</a:t>
            </a:r>
            <a:r>
              <a:rPr lang="ru-RU" b="0" i="0" dirty="0">
                <a:effectLst/>
                <a:latin typeface=".SFUI-Regular"/>
              </a:rPr>
              <a:t> воск - </a:t>
            </a:r>
            <a:r>
              <a:rPr lang="ru-RU" b="0" i="0" dirty="0" err="1">
                <a:effectLst/>
                <a:latin typeface=".SFUI-Regular"/>
              </a:rPr>
              <a:t>120мл</a:t>
            </a:r>
            <a:endParaRPr lang="ru-RU" dirty="0">
              <a:effectLst/>
              <a:latin typeface=".AppleSystemUIFont"/>
            </a:endParaRPr>
          </a:p>
          <a:p>
            <a:r>
              <a:rPr lang="ru-RU" b="0" i="0" dirty="0">
                <a:effectLst/>
                <a:latin typeface=".SFUI-Regular"/>
              </a:rPr>
              <a:t>Жидкий воск - </a:t>
            </a:r>
            <a:r>
              <a:rPr lang="ru-RU" b="0" i="0" dirty="0" err="1">
                <a:effectLst/>
                <a:latin typeface=".SFUI-Regular"/>
              </a:rPr>
              <a:t>75мл</a:t>
            </a:r>
            <a:r>
              <a:rPr lang="ru-RU" b="0" i="0" dirty="0">
                <a:effectLst/>
                <a:latin typeface=".SFUI-Regular"/>
              </a:rPr>
              <a:t>, </a:t>
            </a:r>
            <a:r>
              <a:rPr lang="ru-RU" b="0" i="0" dirty="0" err="1">
                <a:effectLst/>
                <a:latin typeface=".SFUI-Regular"/>
              </a:rPr>
              <a:t>1кг</a:t>
            </a:r>
            <a:endParaRPr lang="ru-RU" dirty="0">
              <a:effectLst/>
              <a:latin typeface=".AppleSystemUIFon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577010-9ED7-9942-8539-C9300A0EA8E0}"/>
              </a:ext>
            </a:extLst>
          </p:cNvPr>
          <p:cNvSpPr txBox="1"/>
          <p:nvPr/>
        </p:nvSpPr>
        <p:spPr>
          <a:xfrm>
            <a:off x="3976811" y="4641140"/>
            <a:ext cx="61009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.SFUI-Regular"/>
              </a:rPr>
              <a:t>Состав Жидкий воск: </a:t>
            </a:r>
            <a:endParaRPr lang="ru-RU" dirty="0">
              <a:effectLst/>
              <a:latin typeface=".AppleSystemUIFont"/>
            </a:endParaRPr>
          </a:p>
          <a:p>
            <a:r>
              <a:rPr lang="ru-RU" b="0" i="0" dirty="0">
                <a:effectLst/>
                <a:latin typeface=".SFUI-Regular"/>
              </a:rPr>
              <a:t>Отбеленное льняное масло, композиция природных восков, УФ-фильтр, сиккатив (без свинца), противогрибковый и антибактериальный компонент.</a:t>
            </a:r>
            <a:endParaRPr lang="ru-RU" dirty="0"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1214433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83C5BA-B8FD-5744-9AE0-3EE03AD7C1FF}"/>
              </a:ext>
            </a:extLst>
          </p:cNvPr>
          <p:cNvSpPr txBox="1"/>
          <p:nvPr/>
        </p:nvSpPr>
        <p:spPr>
          <a:xfrm>
            <a:off x="3041953" y="2828835"/>
            <a:ext cx="70806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.SFUI-Regular"/>
              </a:rPr>
              <a:t>Производитель: </a:t>
            </a:r>
            <a:endParaRPr lang="ru-RU" dirty="0">
              <a:effectLst/>
              <a:latin typeface=".AppleSystemUIFont"/>
            </a:endParaRPr>
          </a:p>
          <a:p>
            <a:r>
              <a:rPr lang="ru-RU" b="0" i="0" dirty="0">
                <a:effectLst/>
                <a:latin typeface=".SFUI-Regular"/>
              </a:rPr>
              <a:t>ООО ’</a:t>
            </a:r>
            <a:r>
              <a:rPr lang="ru-RU" b="0" i="0" dirty="0" err="1">
                <a:effectLst/>
                <a:latin typeface=".SFUI-Regular"/>
              </a:rPr>
              <a:t>Югхимпром</a:t>
            </a:r>
            <a:r>
              <a:rPr lang="ru-RU" b="0" i="0" dirty="0">
                <a:effectLst/>
                <a:latin typeface=".SFUI-Regular"/>
              </a:rPr>
              <a:t>’, 353430, ул. Тбилисская, 34, ст-ца </a:t>
            </a:r>
            <a:r>
              <a:rPr lang="ru-RU" b="0" i="0" dirty="0" err="1">
                <a:effectLst/>
                <a:latin typeface=".SFUI-Regular"/>
              </a:rPr>
              <a:t>Анапская</a:t>
            </a:r>
            <a:r>
              <a:rPr lang="ru-RU" b="0" i="0" dirty="0">
                <a:effectLst/>
                <a:latin typeface=".SFUI-Regular"/>
              </a:rPr>
              <a:t>, Анапа городской округ, Краснодарский край </a:t>
            </a:r>
            <a:endParaRPr lang="ru-RU" dirty="0">
              <a:effectLst/>
              <a:latin typeface=".AppleSystemUIFont"/>
            </a:endParaRPr>
          </a:p>
          <a:p>
            <a:r>
              <a:rPr lang="en-GB" b="0" i="0" dirty="0" err="1">
                <a:effectLst/>
                <a:latin typeface=".SFUI-Regular"/>
                <a:hlinkClick r:id="rId2"/>
              </a:rPr>
              <a:t>info.reborn@yandex.ru</a:t>
            </a:r>
            <a:r>
              <a:rPr lang="ru-RU" b="0" i="0" dirty="0">
                <a:effectLst/>
                <a:latin typeface=".SFUI-Regular"/>
              </a:rPr>
              <a:t>, телефон: 8 (906) 990-40-00.</a:t>
            </a:r>
          </a:p>
          <a:p>
            <a:endParaRPr lang="ru-RU" b="0" i="0" dirty="0">
              <a:effectLst/>
              <a:latin typeface=".SFUI-Regular"/>
            </a:endParaRPr>
          </a:p>
          <a:p>
            <a:r>
              <a:rPr lang="ru-RU" b="0" i="0" dirty="0">
                <a:effectLst/>
                <a:latin typeface=".SFUI-Regular"/>
              </a:rPr>
              <a:t>Изготовлено из натуральных компонентов высокого качества</a:t>
            </a:r>
          </a:p>
          <a:p>
            <a:r>
              <a:rPr lang="ru-RU" b="0" i="0" dirty="0">
                <a:effectLst/>
                <a:latin typeface=".SFUI-Regular"/>
              </a:rPr>
              <a:t>Продукция согласно ГОСТ 31696-2012</a:t>
            </a:r>
            <a:endParaRPr lang="ru-RU" dirty="0">
              <a:effectLst/>
              <a:latin typeface=".AppleSystemUIFont"/>
            </a:endParaRPr>
          </a:p>
          <a:p>
            <a:r>
              <a:rPr lang="ru-RU" b="0" i="0" dirty="0">
                <a:effectLst/>
                <a:latin typeface=".SFUI-Regular"/>
              </a:rPr>
              <a:t>Производство </a:t>
            </a:r>
            <a:r>
              <a:rPr lang="ru-RU" b="0" i="0" dirty="0" err="1">
                <a:effectLst/>
                <a:latin typeface=".SFUI-Regular"/>
              </a:rPr>
              <a:t>сертифицировано</a:t>
            </a:r>
            <a:r>
              <a:rPr lang="ru-RU" b="0" i="0" dirty="0">
                <a:effectLst/>
                <a:latin typeface=".SFUI-Regular"/>
              </a:rPr>
              <a:t> по ГОСТ </a:t>
            </a:r>
            <a:r>
              <a:rPr lang="en-GB" b="0" i="0" dirty="0">
                <a:effectLst/>
                <a:latin typeface=".SFUI-Regular"/>
              </a:rPr>
              <a:t>ISO 9001</a:t>
            </a:r>
            <a:endParaRPr lang="en-GB" dirty="0"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2879832857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12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Галерея</vt:lpstr>
      <vt:lpstr>REBORN WAX</vt:lpstr>
      <vt:lpstr>                    Воски компании REBORN       из натуральных компонентов созданы, чтобы                                 вдохновлять!</vt:lpstr>
      <vt:lpstr>                       Натуральный состав</vt:lpstr>
      <vt:lpstr>                   Уникальные свойства</vt:lpstr>
      <vt:lpstr>             Жидкий воск      для посуды и игрушек                 из дерева</vt:lpstr>
      <vt:lpstr>       Жидкий воск                для             мебели</vt:lpstr>
      <vt:lpstr>        Жидкий воск                 для               террас</vt:lpstr>
      <vt:lpstr>         Жидкий воск                  для               фасада</vt:lpstr>
      <vt:lpstr>       Жидкий воск                для        бани и сауны</vt:lpstr>
      <vt:lpstr>Карнаубский воск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REBORN WAX</dc:title>
  <dc:creator>Татьяна Орех</dc:creator>
  <cp:lastModifiedBy>Татьяна Орех</cp:lastModifiedBy>
  <cp:revision>6</cp:revision>
  <dcterms:created xsi:type="dcterms:W3CDTF">2021-06-03T21:43:05Z</dcterms:created>
  <dcterms:modified xsi:type="dcterms:W3CDTF">2021-06-04T00:22:51Z</dcterms:modified>
</cp:coreProperties>
</file>