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Представляем тренажер спокойствия: путь к гармонии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Откройте для себя инновационный тренажер, который поможет достичь внутреннего равновесия и гармонии. Незаменимый инструмент для снятия стресса и улучшения эмоционального состояния.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Почему важен тренажер для душевного равновесия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Тренажеры помогают снизить стресс и улучшить эмоциональное состояние, делая вас более устойчивыми к жизненным вызовам.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Регулярные упражнения укрепляют психическое здоровье и способствуют развитию навыков саморегуляции и концентрации.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Интерактивность и адаптивность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Тренажер подстраивается под уровень подготовки пользователя.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Основные принципы работы тренажера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Отслеживание прогресса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Постоянный мониторинг и анализ результатов для повышения эффективности.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Безопасность и комфорт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Эргономичный дизайн и системы безопасности для удобства тренировок.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начать использовать тренажер для медитации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Знакомство с устройством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Изучите руководство пользователя для понимания функций.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Настройка среды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Регулярность занятий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Отслеживание прогресса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Создайте спокойное место для медитации без отвлечений.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Используйте приложение для записи достижений и улучшений.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Планируйте медитации в одно и то же время ежедневно.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Расслабление и концентрация: ключевые функции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Важность концентрации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Концентрация помогает достигать целей и увеличивать продуктивность.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Роль расслабления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Расслабление снижает стресс и улучшает общее самочувствие.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Баланс между расслаблением и концентрацией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Сочетание этих функций важно для достижения гармонии в жизни.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Практические упражнения для успокоения разума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Медитация и дыхательные практики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Регулярные занятия помогают снизить уровень стресса и тревоги.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Йога для расслабления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Упражнения йоги улучшают гибкость и способствуют успокоению разума.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Практика осознанности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Фокусировка на настоящем моменте помогает уменьшить негативные мысли.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Отзывы пользователей: улучшение качества жизни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Пользователи отмечают рост комфорта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Использование наших продуктов повышает ежедневный комфорт.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Улучшение общего благополучия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Пользователи замечают общее улучшение здоровья и настроения.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Снижение уровня стресса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Продукты способствуют уменьшению стресса и тревожности.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Научные исследования о пользе медитации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Снижение стресса и тревожности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Регулярная медитация уменьшает уровень стресса и улучшает эмоциональное состояние.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Улучшение концентрации и внимания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Практика медитации способствует лучшему фокусированию и повышает продуктивность.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Положительное влияние на здоровье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Медитация укрепляет иммунитет и способствует улучшению общего физического состояния.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Советы по интеграции тренажера в повседневность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Определите время для занятий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Выберите время, когда удобнее всего заниматься тренажером.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Создайте уютное место для тренировок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Поставьте цели и отслеживайте прогресс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Включите тренировки в распорядок дня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Организуйте пространство дома для комфортных упражнений.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Сделайте тренировки частью ежедневных привычек.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Задайте цели и следите за достижениями для мотивации.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Заключительные мысли и приглашение к практике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Постоянное совершенствование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Непрерывное обучение и развитие навыков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Осмысление пройденного материала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Применение знаний в реальных ситуациях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Приглашение к практике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Начните применять новые знания сегодня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403</Words>
  <Application>Microsoft Macintosh PowerPoint</Application>
  <PresentationFormat>Широкоэкранный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Iner</vt:lpstr>
      <vt:lpstr>Inter</vt:lpstr>
      <vt:lpstr>Тема Office</vt:lpstr>
      <vt:lpstr>Представляем тренажер спокойствия: путь к гармонии</vt:lpstr>
      <vt:lpstr>Почему важен тренажер для душевного равновесия</vt:lpstr>
      <vt:lpstr>Основные принципы работы тренажера</vt:lpstr>
      <vt:lpstr>Как начать использовать тренажер для медитации</vt:lpstr>
      <vt:lpstr>Расслабление и концентрация: ключевые функции</vt:lpstr>
      <vt:lpstr>Практические упражнения для успокоения разума</vt:lpstr>
      <vt:lpstr>Отзывы пользователей: улучшение качества жизни</vt:lpstr>
      <vt:lpstr>Научные исследования о пользе медитации</vt:lpstr>
      <vt:lpstr>Советы по интеграции тренажера в повседневность</vt:lpstr>
      <vt:lpstr>Заключительные мысли и приглашение к практике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2025-12-17T17:52:32Z</dcterms:modified>
</cp:coreProperties>
</file>