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77" r:id="rId4"/>
    <p:sldId id="274" r:id="rId5"/>
    <p:sldId id="261" r:id="rId6"/>
    <p:sldId id="272" r:id="rId7"/>
    <p:sldId id="264" r:id="rId8"/>
    <p:sldId id="275" r:id="rId9"/>
    <p:sldId id="273" r:id="rId10"/>
    <p:sldId id="276" r:id="rId11"/>
    <p:sldId id="269" r:id="rId12"/>
    <p:sldId id="266" r:id="rId13"/>
  </p:sldIdLst>
  <p:sldSz cx="9144000" cy="6858000" type="screen4x3"/>
  <p:notesSz cx="6858000" cy="9144000"/>
  <p:embeddedFontLst>
    <p:embeddedFont>
      <p:font typeface="Bahnschrift Light Condensed" panose="020B0502040204020203" pitchFamily="34" charset="0"/>
      <p:regular r:id="rId15"/>
    </p:embeddedFont>
    <p:embeddedFont>
      <p:font typeface="Homemade Apple" panose="020B0604020202020204" charset="0"/>
      <p:regular r:id="rId16"/>
    </p:embeddedFont>
    <p:embeddedFont>
      <p:font typeface="Corsiva" panose="020B0604020202020204" charset="0"/>
      <p:regular r:id="rId17"/>
      <p:bold r:id="rId18"/>
      <p:italic r:id="rId19"/>
      <p:boldItalic r:id="rId20"/>
    </p:embeddedFont>
    <p:embeddedFont>
      <p:font typeface="Quattrocento Sans" panose="020B0604020202020204" charset="0"/>
      <p:regular r:id="rId21"/>
      <p:bold r:id="rId22"/>
      <p:italic r:id="rId23"/>
      <p:boldItalic r:id="rId24"/>
    </p:embeddedFont>
    <p:embeddedFont>
      <p:font typeface="Poppins" panose="020B0604020202020204" charset="0"/>
      <p:regular r:id="rId25"/>
      <p:bold r:id="rId26"/>
      <p:italic r:id="rId27"/>
      <p:boldItalic r:id="rId28"/>
    </p:embeddedFont>
    <p:embeddedFont>
      <p:font typeface="Century Gothic" panose="020B0502020202020204" pitchFamily="34" charset="0"/>
      <p:regular r:id="rId29"/>
      <p:bold r:id="rId30"/>
      <p:italic r:id="rId31"/>
      <p:boldItalic r:id="rId32"/>
    </p:embeddedFont>
    <p:embeddedFont>
      <p:font typeface="Bahnschrift SemiLight SemiConde" panose="020B0502040204020203" pitchFamily="34" charset="0"/>
      <p:regular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Miriam Libre" panose="020B0604020202020204" charset="-79"/>
      <p:regular r:id="rId38"/>
      <p:bold r:id="rId39"/>
    </p:embeddedFont>
    <p:embeddedFont>
      <p:font typeface="Barlow Semi Condensed" panose="020B0604020202020204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4" roundtripDataSignature="AMtx7mjvJsa5uNlO6rkLPyvziYtUfPIa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708CC906-9FCF-4757-A951-BBAE1E559D20}">
  <a:tblStyle styleId="{708CC906-9FCF-4757-A951-BBAE1E559D20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FFFAED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FFAED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94" autoAdjust="0"/>
    <p:restoredTop sz="89723" autoAdjust="0"/>
  </p:normalViewPr>
  <p:slideViewPr>
    <p:cSldViewPr snapToGrid="0">
      <p:cViewPr>
        <p:scale>
          <a:sx n="96" d="100"/>
          <a:sy n="96" d="100"/>
        </p:scale>
        <p:origin x="-336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9" Type="http://schemas.openxmlformats.org/officeDocument/2006/relationships/font" Target="fonts/font25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font" Target="fonts/font20.fntdata"/><Relationship Id="rId42" Type="http://schemas.openxmlformats.org/officeDocument/2006/relationships/font" Target="fonts/font28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font" Target="fonts/font19.fntdata"/><Relationship Id="rId38" Type="http://schemas.openxmlformats.org/officeDocument/2006/relationships/font" Target="fonts/font24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41" Type="http://schemas.openxmlformats.org/officeDocument/2006/relationships/font" Target="fonts/font2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schemas.openxmlformats.org/officeDocument/2006/relationships/font" Target="fonts/font23.fntdata"/><Relationship Id="rId40" Type="http://schemas.openxmlformats.org/officeDocument/2006/relationships/font" Target="fonts/font26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font" Target="fonts/font22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font" Target="fonts/font21.fntdata"/><Relationship Id="rId43" Type="http://schemas.openxmlformats.org/officeDocument/2006/relationships/font" Target="fonts/font29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cat>
            <c:strRef>
              <c:f>Лист1!$A$2:$A$3</c:f>
              <c:strCache>
                <c:ptCount val="2"/>
                <c:pt idx="0">
                  <c:v>число пациентов поступивших с челюстно-лицевыми травмами</c:v>
                </c:pt>
                <c:pt idx="1">
                  <c:v>пациенты кому потребовалась имплантация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15227</c:v>
                </c:pt>
                <c:pt idx="1">
                  <c:v>5329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6553034312404413"/>
          <c:y val="0.29388616148578389"/>
          <c:w val="0.32659696024024742"/>
          <c:h val="0.6277007093850895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0.33668</cdr:x>
      <cdr:y>0.67119</cdr:y>
    </cdr:from>
    <cdr:to>
      <cdr:x>0.53842</cdr:x>
      <cdr:y>0.85487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72489" y="3151745"/>
          <a:ext cx="1301766" cy="8625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dirty="0" smtClean="0"/>
            <a:t>15 277</a:t>
          </a:r>
          <a:endParaRPr lang="ru-RU" sz="2000" dirty="0"/>
        </a:p>
      </cdr:txBody>
    </cdr:sp>
  </cdr:relSizeAnchor>
  <cdr:relSizeAnchor xmlns:cdr="http://schemas.openxmlformats.org/drawingml/2006/chartDrawing">
    <cdr:from>
      <cdr:x>0.15796</cdr:x>
      <cdr:y>0.37325</cdr:y>
    </cdr:from>
    <cdr:to>
      <cdr:x>0.3274</cdr:x>
      <cdr:y>0.43816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019264" y="1752691"/>
          <a:ext cx="1093329" cy="3048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dirty="0" smtClean="0"/>
            <a:t>5 329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128774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F%D0%BE%D0%BB%D0%B8%D0%BB%D0%B0%D0%BA%D1%82%D0%B8%D0%B4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44163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Quattrocento Sans"/>
              <a:buNone/>
            </a:pPr>
            <a:r>
              <a:rPr lang="ru-RU" sz="1200">
                <a:latin typeface="Quattrocento Sans"/>
                <a:ea typeface="Quattrocento Sans"/>
                <a:cs typeface="Quattrocento Sans"/>
                <a:sym typeface="Quattrocento Sans"/>
              </a:rPr>
              <a:t>Решение: Заменить титановые на композитные имплантаты, состоящие из натуральных полимеров, а именно: </a:t>
            </a:r>
            <a:r>
              <a:rPr lang="ru-RU" sz="1200" b="1" u="sng">
                <a:latin typeface="Quattrocento Sans"/>
                <a:ea typeface="Quattrocento Sans"/>
                <a:cs typeface="Quattrocento Sans"/>
                <a:sym typeface="Quattrocento Sans"/>
              </a:rPr>
              <a:t>хитозана.  </a:t>
            </a:r>
            <a:endParaRPr sz="1200" b="1" u="sng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34290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urier New"/>
              <a:buChar char="o"/>
            </a:pPr>
            <a:r>
              <a:rPr lang="ru-RU"/>
              <a:t> </a:t>
            </a:r>
            <a:r>
              <a:rPr lang="ru-RU" sz="1200"/>
              <a:t>хитозан является полисахаридом, производный от хитина, обладает мукоадгезивными, противомикробными и кровоостанавливающими свойствами</a:t>
            </a:r>
            <a:endParaRPr/>
          </a:p>
          <a:p>
            <a:pPr marL="34290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urier New"/>
              <a:buChar char="o"/>
            </a:pPr>
            <a:r>
              <a:rPr lang="ru-RU" sz="1200"/>
              <a:t>Образует водородные связи, из-за чего может связывать органические  водорастворимые вещества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urier New"/>
              <a:buNone/>
            </a:pPr>
            <a:r>
              <a:rPr lang="ru-RU" sz="1200">
                <a:latin typeface="Times New Roman"/>
                <a:ea typeface="Times New Roman"/>
                <a:cs typeface="Times New Roman"/>
                <a:sym typeface="Times New Roman"/>
              </a:rPr>
              <a:t>Благодаря своим функциям  </a:t>
            </a:r>
            <a:r>
              <a:rPr lang="ru-RU" sz="1400" b="1">
                <a:latin typeface="Times New Roman"/>
                <a:ea typeface="Times New Roman"/>
                <a:cs typeface="Times New Roman"/>
                <a:sym typeface="Times New Roman"/>
              </a:rPr>
              <a:t>хитозан</a:t>
            </a:r>
            <a:r>
              <a:rPr lang="ru-RU" sz="1200" b="1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200">
                <a:latin typeface="Times New Roman"/>
                <a:ea typeface="Times New Roman"/>
                <a:cs typeface="Times New Roman"/>
                <a:sym typeface="Times New Roman"/>
              </a:rPr>
              <a:t>может взаимодействовать с  костной тканью, помогая ей быстрее восстанавливаться. Более того,  комбинирует с важными для организма веществами.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urier New"/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может выступать </a:t>
            </a:r>
            <a:r>
              <a:rPr lang="ru-RU" sz="1200">
                <a:latin typeface="Times New Roman"/>
                <a:ea typeface="Times New Roman"/>
                <a:cs typeface="Times New Roman"/>
                <a:sym typeface="Times New Roman"/>
              </a:rPr>
              <a:t>не только как и</a:t>
            </a: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мплантат, но  и скаффолда.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156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Имплантаты из хитозана можно применять в области челюстно- лицевой хирургии, стоматологических мембран, синус лифтинга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fld id="{00000000-1234-1234-1234-123412341234}" type="slidenum">
              <a:rPr lang="ru-RU"/>
              <a:pPr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Пообщавшись</a:t>
            </a:r>
            <a:r>
              <a:rPr lang="ru-RU" baseline="0" dirty="0" smtClean="0"/>
              <a:t> с нашим потенциальным клиентом, врачом челюстно-лицевой хирургии из КГМУ, который готов работать с нашим </a:t>
            </a:r>
            <a:r>
              <a:rPr lang="ru-RU" baseline="0" dirty="0" err="1" smtClean="0"/>
              <a:t>филаментом</a:t>
            </a:r>
            <a:r>
              <a:rPr lang="ru-RU" baseline="0" dirty="0" smtClean="0"/>
              <a:t>, мы выявили ряд важных аспектов: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aseline="0" dirty="0" smtClean="0"/>
              <a:t>1) На 1 месте стоит благополучие пациента, поэтому для врачей является плюсом отсутствие повторной операции;</a:t>
            </a:r>
            <a:br>
              <a:rPr lang="ru-RU" baseline="0" dirty="0" smtClean="0"/>
            </a:br>
            <a:r>
              <a:rPr lang="ru-RU" baseline="0" dirty="0" smtClean="0"/>
              <a:t>2) Тому подтверждение главный принцип всех врачей – «Не навреди»;</a:t>
            </a:r>
            <a:br>
              <a:rPr lang="ru-RU" baseline="0" dirty="0" smtClean="0"/>
            </a:br>
            <a:r>
              <a:rPr lang="ru-RU" baseline="0" dirty="0" smtClean="0"/>
              <a:t>3) Врач всегда со стороны гуманизма, поэтому он не смотрит на экономическую сторону повторной операции.</a:t>
            </a:r>
            <a:endParaRPr dirty="0"/>
          </a:p>
        </p:txBody>
      </p:sp>
      <p:sp>
        <p:nvSpPr>
          <p:cNvPr id="174" name="Google Shape;1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9054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Составив соотношение смеси, была рассчитана цена за одну пластину для челюстно-лицевой травмы</a:t>
            </a:r>
            <a:endParaRPr/>
          </a:p>
        </p:txBody>
      </p:sp>
      <p:sp>
        <p:nvSpPr>
          <p:cNvPr id="199" name="Google Shape;199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7173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В настоящее время используют титановых импланты, которые наряду с прочностью являются еще и инертными по отношению к тканям пациента. Однако они не лишены недостатков. К ним, прежде всего, относятся: - возможность развития эндогенной инфекции; - возможность адаптивной перестройки кости, что может приводить снижению прочности костной; - боль(оттожение).  факторы приводят к тому, что со временем используемые фиксаторы должны удаляться. Что может  также может привести к  новым операционным травмам со всеми вытекающими из этого рисками.</a:t>
            </a:r>
            <a:endParaRPr/>
          </a:p>
        </p:txBody>
      </p:sp>
      <p:sp>
        <p:nvSpPr>
          <p:cNvPr id="133" name="Google Shape;13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" name="Google Shape;18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Были рассмотрены компании, которые занимаются создание </a:t>
            </a:r>
            <a:r>
              <a:rPr lang="ru-RU" sz="1200" b="0" i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филамента с помощью</a:t>
            </a:r>
            <a:r>
              <a:rPr lang="ru-RU" sz="1200" b="0" i="0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биорезорбируемых материалов.</a:t>
            </a:r>
            <a:endParaRPr dirty="0"/>
          </a:p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entury Gothic"/>
              <a:buNone/>
            </a:pPr>
            <a:r>
              <a:rPr lang="ru-RU" sz="1200" b="0" i="0" u="none" strike="noStrik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</a:t>
            </a:r>
            <a:r>
              <a:rPr lang="ru-RU" sz="1200" b="0" i="0" u="none" strike="noStrik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рассмотренным данным ни</a:t>
            </a:r>
            <a:r>
              <a:rPr lang="ru-RU" sz="1200" b="0" i="0" u="none" strike="noStrik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у одной компании нет зарегистрированных</a:t>
            </a:r>
            <a:r>
              <a:rPr lang="ru-RU" sz="1200" b="0" i="0" u="none" strike="noStrik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имплантатов на основе хитозана.</a:t>
            </a:r>
            <a:endParaRPr lang="ru-RU" sz="1200" b="0" i="0" u="none" strike="noStrik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entury Gothic"/>
              <a:buNone/>
            </a:pPr>
            <a:endParaRPr sz="22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sng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  <a:hlinkClick r:id="rId3">
                <a:extLst>
                  <a:ext uri="{A12FA001-AC4F-418D-AE19-62706E023703}">
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</a:ext>
                </a:extLst>
              </a:hlinkClick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9" name="Google Shape;18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fld id="{00000000-1234-1234-1234-123412341234}" type="slidenum">
              <a:rPr lang="ru-RU"/>
              <a:pPr/>
              <a:t>10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12187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hyperlink" Target="https://twitter.com/SlidesManiaSM/" TargetMode="External"/><Relationship Id="rId12" Type="http://schemas.openxmlformats.org/officeDocument/2006/relationships/image" Target="../media/image5.png"/><Relationship Id="rId2" Type="http://schemas.openxmlformats.org/officeDocument/2006/relationships/hyperlink" Target="https://slidesmania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11" Type="http://schemas.openxmlformats.org/officeDocument/2006/relationships/hyperlink" Target="https://www.instagram.com/slidesmania/" TargetMode="External"/><Relationship Id="rId5" Type="http://schemas.openxmlformats.org/officeDocument/2006/relationships/hyperlink" Target="https://www.facebook.com/SlidesManiaSM/" TargetMode="External"/><Relationship Id="rId10" Type="http://schemas.openxmlformats.org/officeDocument/2006/relationships/image" Target="../media/image4.png"/><Relationship Id="rId4" Type="http://schemas.openxmlformats.org/officeDocument/2006/relationships/hyperlink" Target="https://slidesmania.com/questions-powerpoint-google-slides/can-i-use-these-templates/" TargetMode="External"/><Relationship Id="rId9" Type="http://schemas.openxmlformats.org/officeDocument/2006/relationships/hyperlink" Target="https://www.pinterest.com/slidesmania/" TargetMode="Externa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/>
          <p:nvPr/>
        </p:nvSpPr>
        <p:spPr>
          <a:xfrm>
            <a:off x="152400" y="304801"/>
            <a:ext cx="8868446" cy="6497633"/>
          </a:xfrm>
          <a:custGeom>
            <a:avLst/>
            <a:gdLst/>
            <a:ahLst/>
            <a:cxnLst/>
            <a:rect l="l" t="t" r="r" b="b"/>
            <a:pathLst>
              <a:path w="361719" h="194929" extrusionOk="0">
                <a:moveTo>
                  <a:pt x="311124" y="17596"/>
                </a:moveTo>
                <a:cubicBezTo>
                  <a:pt x="326318" y="21806"/>
                  <a:pt x="338950" y="30135"/>
                  <a:pt x="347371" y="42309"/>
                </a:cubicBezTo>
                <a:cubicBezTo>
                  <a:pt x="355792" y="54483"/>
                  <a:pt x="362474" y="71050"/>
                  <a:pt x="361650" y="90638"/>
                </a:cubicBezTo>
                <a:cubicBezTo>
                  <a:pt x="360826" y="110226"/>
                  <a:pt x="357425" y="142527"/>
                  <a:pt x="342428" y="159836"/>
                </a:cubicBezTo>
                <a:cubicBezTo>
                  <a:pt x="327431" y="177145"/>
                  <a:pt x="304435" y="191287"/>
                  <a:pt x="271667" y="194490"/>
                </a:cubicBezTo>
                <a:cubicBezTo>
                  <a:pt x="238899" y="197694"/>
                  <a:pt x="181166" y="182429"/>
                  <a:pt x="145818" y="179057"/>
                </a:cubicBezTo>
                <a:cubicBezTo>
                  <a:pt x="110470" y="175685"/>
                  <a:pt x="82645" y="180758"/>
                  <a:pt x="59579" y="174259"/>
                </a:cubicBezTo>
                <a:cubicBezTo>
                  <a:pt x="36513" y="167760"/>
                  <a:pt x="16757" y="157938"/>
                  <a:pt x="7423" y="140065"/>
                </a:cubicBezTo>
                <a:cubicBezTo>
                  <a:pt x="-1910" y="122192"/>
                  <a:pt x="-1545" y="87058"/>
                  <a:pt x="3578" y="67023"/>
                </a:cubicBezTo>
                <a:cubicBezTo>
                  <a:pt x="8701" y="46988"/>
                  <a:pt x="19579" y="31020"/>
                  <a:pt x="38160" y="19853"/>
                </a:cubicBezTo>
                <a:cubicBezTo>
                  <a:pt x="56741" y="8686"/>
                  <a:pt x="89249" y="673"/>
                  <a:pt x="115064" y="22"/>
                </a:cubicBezTo>
                <a:cubicBezTo>
                  <a:pt x="140879" y="-629"/>
                  <a:pt x="169526" y="13111"/>
                  <a:pt x="193049" y="15948"/>
                </a:cubicBezTo>
                <a:cubicBezTo>
                  <a:pt x="216573" y="18786"/>
                  <a:pt x="236526" y="16772"/>
                  <a:pt x="256205" y="17047"/>
                </a:cubicBezTo>
                <a:cubicBezTo>
                  <a:pt x="275884" y="17322"/>
                  <a:pt x="295930" y="13386"/>
                  <a:pt x="311124" y="17596"/>
                </a:cubicBezTo>
                <a:close/>
              </a:path>
            </a:pathLst>
          </a:custGeom>
          <a:noFill/>
          <a:ln w="28575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3"/>
          <p:cNvSpPr/>
          <p:nvPr/>
        </p:nvSpPr>
        <p:spPr>
          <a:xfrm flipH="1">
            <a:off x="7595643" y="181219"/>
            <a:ext cx="1210866" cy="1395440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13"/>
          <p:cNvSpPr/>
          <p:nvPr/>
        </p:nvSpPr>
        <p:spPr>
          <a:xfrm rot="10800000" flipH="1">
            <a:off x="222143" y="5281335"/>
            <a:ext cx="1210866" cy="1395440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3"/>
          <p:cNvSpPr/>
          <p:nvPr/>
        </p:nvSpPr>
        <p:spPr>
          <a:xfrm rot="10800000" flipH="1">
            <a:off x="222143" y="5462568"/>
            <a:ext cx="1210866" cy="1395440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noFill/>
          <a:ln w="28575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3"/>
          <p:cNvSpPr/>
          <p:nvPr/>
        </p:nvSpPr>
        <p:spPr>
          <a:xfrm rot="10800000" flipH="1">
            <a:off x="-7" y="5119201"/>
            <a:ext cx="1210866" cy="1395440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3"/>
          <p:cNvSpPr/>
          <p:nvPr/>
        </p:nvSpPr>
        <p:spPr>
          <a:xfrm rot="10800000" flipH="1">
            <a:off x="775090" y="4430853"/>
            <a:ext cx="657904" cy="688417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3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22" name="Google Shape;22;p13"/>
          <p:cNvSpPr/>
          <p:nvPr/>
        </p:nvSpPr>
        <p:spPr>
          <a:xfrm flipH="1">
            <a:off x="7595643" y="-15"/>
            <a:ext cx="1210866" cy="1395440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noFill/>
          <a:ln w="28575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3"/>
          <p:cNvSpPr/>
          <p:nvPr/>
        </p:nvSpPr>
        <p:spPr>
          <a:xfrm flipH="1">
            <a:off x="7817793" y="343352"/>
            <a:ext cx="1210866" cy="1395440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3"/>
          <p:cNvSpPr/>
          <p:nvPr/>
        </p:nvSpPr>
        <p:spPr>
          <a:xfrm flipH="1">
            <a:off x="7595659" y="1738726"/>
            <a:ext cx="657904" cy="688417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>
          <a:xfrm>
            <a:off x="529796" y="255336"/>
            <a:ext cx="1210866" cy="1395440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16"/>
          <p:cNvSpPr/>
          <p:nvPr/>
        </p:nvSpPr>
        <p:spPr>
          <a:xfrm>
            <a:off x="3345476" y="-25381"/>
            <a:ext cx="5819923" cy="6287089"/>
          </a:xfrm>
          <a:custGeom>
            <a:avLst/>
            <a:gdLst/>
            <a:ahLst/>
            <a:cxnLst/>
            <a:rect l="l" t="t" r="r" b="b"/>
            <a:pathLst>
              <a:path w="7657794" h="5358315" extrusionOk="0">
                <a:moveTo>
                  <a:pt x="4496241" y="8710"/>
                </a:moveTo>
                <a:cubicBezTo>
                  <a:pt x="3392586" y="774694"/>
                  <a:pt x="-234011" y="1153639"/>
                  <a:pt x="11927" y="3400730"/>
                </a:cubicBezTo>
                <a:cubicBezTo>
                  <a:pt x="402846" y="6972486"/>
                  <a:pt x="6554139" y="4713188"/>
                  <a:pt x="7657794" y="3947204"/>
                </a:cubicBezTo>
                <a:lnTo>
                  <a:pt x="7657794" y="0"/>
                </a:lnTo>
                <a:lnTo>
                  <a:pt x="4496241" y="871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16"/>
          <p:cNvSpPr/>
          <p:nvPr/>
        </p:nvSpPr>
        <p:spPr>
          <a:xfrm>
            <a:off x="3581159" y="-18300"/>
            <a:ext cx="5626925" cy="6778867"/>
          </a:xfrm>
          <a:custGeom>
            <a:avLst/>
            <a:gdLst/>
            <a:ahLst/>
            <a:cxnLst/>
            <a:rect l="l" t="t" r="r" b="b"/>
            <a:pathLst>
              <a:path w="225077" h="203366" extrusionOk="0">
                <a:moveTo>
                  <a:pt x="124575" y="0"/>
                </a:moveTo>
                <a:cubicBezTo>
                  <a:pt x="115422" y="4577"/>
                  <a:pt x="87139" y="16109"/>
                  <a:pt x="69656" y="27459"/>
                </a:cubicBezTo>
                <a:cubicBezTo>
                  <a:pt x="52174" y="38809"/>
                  <a:pt x="31213" y="55102"/>
                  <a:pt x="19680" y="68099"/>
                </a:cubicBezTo>
                <a:cubicBezTo>
                  <a:pt x="8147" y="81097"/>
                  <a:pt x="1740" y="88694"/>
                  <a:pt x="458" y="105444"/>
                </a:cubicBezTo>
                <a:cubicBezTo>
                  <a:pt x="-823" y="122194"/>
                  <a:pt x="824" y="153407"/>
                  <a:pt x="11991" y="168601"/>
                </a:cubicBezTo>
                <a:cubicBezTo>
                  <a:pt x="23158" y="183795"/>
                  <a:pt x="40733" y="191027"/>
                  <a:pt x="67460" y="196610"/>
                </a:cubicBezTo>
                <a:cubicBezTo>
                  <a:pt x="94187" y="202193"/>
                  <a:pt x="146086" y="205122"/>
                  <a:pt x="172355" y="202101"/>
                </a:cubicBezTo>
                <a:cubicBezTo>
                  <a:pt x="198625" y="199080"/>
                  <a:pt x="216290" y="182422"/>
                  <a:pt x="225077" y="178486"/>
                </a:cubicBezTo>
              </a:path>
            </a:pathLst>
          </a:custGeom>
          <a:noFill/>
          <a:ln w="28575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6"/>
          <p:cNvSpPr/>
          <p:nvPr/>
        </p:nvSpPr>
        <p:spPr>
          <a:xfrm>
            <a:off x="529796" y="74103"/>
            <a:ext cx="1210866" cy="1395440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noFill/>
          <a:ln w="28575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16"/>
          <p:cNvSpPr/>
          <p:nvPr/>
        </p:nvSpPr>
        <p:spPr>
          <a:xfrm rot="-1536976">
            <a:off x="-99627" y="4106257"/>
            <a:ext cx="1798488" cy="3386028"/>
          </a:xfrm>
          <a:custGeom>
            <a:avLst/>
            <a:gdLst/>
            <a:ahLst/>
            <a:cxnLst/>
            <a:rect l="l" t="t" r="r" b="b"/>
            <a:pathLst>
              <a:path w="71797" h="70706" extrusionOk="0">
                <a:moveTo>
                  <a:pt x="1401" y="41496"/>
                </a:moveTo>
                <a:cubicBezTo>
                  <a:pt x="11312" y="32246"/>
                  <a:pt x="21456" y="23239"/>
                  <a:pt x="31826" y="14506"/>
                </a:cubicBezTo>
                <a:cubicBezTo>
                  <a:pt x="36481" y="10586"/>
                  <a:pt x="41228" y="6665"/>
                  <a:pt x="46548" y="3710"/>
                </a:cubicBezTo>
                <a:cubicBezTo>
                  <a:pt x="48596" y="2573"/>
                  <a:pt x="52928" y="-1577"/>
                  <a:pt x="52928" y="765"/>
                </a:cubicBezTo>
                <a:cubicBezTo>
                  <a:pt x="52928" y="6443"/>
                  <a:pt x="44390" y="8253"/>
                  <a:pt x="40169" y="12052"/>
                </a:cubicBezTo>
                <a:cubicBezTo>
                  <a:pt x="31141" y="20177"/>
                  <a:pt x="22605" y="28883"/>
                  <a:pt x="14651" y="38061"/>
                </a:cubicBezTo>
                <a:cubicBezTo>
                  <a:pt x="-6233" y="62158"/>
                  <a:pt x="21512" y="28994"/>
                  <a:pt x="1892" y="52292"/>
                </a:cubicBezTo>
                <a:cubicBezTo>
                  <a:pt x="1090" y="53245"/>
                  <a:pt x="-810" y="55932"/>
                  <a:pt x="419" y="55727"/>
                </a:cubicBezTo>
                <a:cubicBezTo>
                  <a:pt x="7198" y="54597"/>
                  <a:pt x="11425" y="47474"/>
                  <a:pt x="16614" y="42968"/>
                </a:cubicBezTo>
                <a:cubicBezTo>
                  <a:pt x="24505" y="36115"/>
                  <a:pt x="32499" y="29377"/>
                  <a:pt x="40660" y="22848"/>
                </a:cubicBezTo>
                <a:cubicBezTo>
                  <a:pt x="46945" y="17820"/>
                  <a:pt x="53101" y="12590"/>
                  <a:pt x="59798" y="8126"/>
                </a:cubicBezTo>
                <a:cubicBezTo>
                  <a:pt x="60255" y="7821"/>
                  <a:pt x="61168" y="7247"/>
                  <a:pt x="60780" y="7635"/>
                </a:cubicBezTo>
                <a:cubicBezTo>
                  <a:pt x="49821" y="18605"/>
                  <a:pt x="37221" y="27943"/>
                  <a:pt x="26919" y="39533"/>
                </a:cubicBezTo>
                <a:cubicBezTo>
                  <a:pt x="14381" y="53638"/>
                  <a:pt x="24538" y="41934"/>
                  <a:pt x="16123" y="52292"/>
                </a:cubicBezTo>
                <a:cubicBezTo>
                  <a:pt x="15291" y="53316"/>
                  <a:pt x="12859" y="55944"/>
                  <a:pt x="14160" y="55727"/>
                </a:cubicBezTo>
                <a:cubicBezTo>
                  <a:pt x="21681" y="54473"/>
                  <a:pt x="26781" y="47148"/>
                  <a:pt x="32808" y="42477"/>
                </a:cubicBezTo>
                <a:cubicBezTo>
                  <a:pt x="45091" y="32958"/>
                  <a:pt x="55820" y="20625"/>
                  <a:pt x="70104" y="14506"/>
                </a:cubicBezTo>
                <a:cubicBezTo>
                  <a:pt x="71380" y="13959"/>
                  <a:pt x="69190" y="15560"/>
                  <a:pt x="68141" y="16469"/>
                </a:cubicBezTo>
                <a:cubicBezTo>
                  <a:pt x="61303" y="22395"/>
                  <a:pt x="54150" y="27966"/>
                  <a:pt x="47530" y="34135"/>
                </a:cubicBezTo>
                <a:cubicBezTo>
                  <a:pt x="39141" y="41951"/>
                  <a:pt x="31040" y="50260"/>
                  <a:pt x="24465" y="59653"/>
                </a:cubicBezTo>
                <a:cubicBezTo>
                  <a:pt x="22787" y="62050"/>
                  <a:pt x="29931" y="57421"/>
                  <a:pt x="32317" y="55727"/>
                </a:cubicBezTo>
                <a:cubicBezTo>
                  <a:pt x="41175" y="49441"/>
                  <a:pt x="49410" y="42300"/>
                  <a:pt x="58326" y="36098"/>
                </a:cubicBezTo>
                <a:cubicBezTo>
                  <a:pt x="63689" y="32367"/>
                  <a:pt x="63593" y="32218"/>
                  <a:pt x="69122" y="28737"/>
                </a:cubicBezTo>
                <a:cubicBezTo>
                  <a:pt x="70240" y="28033"/>
                  <a:pt x="72387" y="26712"/>
                  <a:pt x="71576" y="27755"/>
                </a:cubicBezTo>
                <a:cubicBezTo>
                  <a:pt x="63895" y="37631"/>
                  <a:pt x="54278" y="45889"/>
                  <a:pt x="46548" y="55727"/>
                </a:cubicBezTo>
                <a:cubicBezTo>
                  <a:pt x="42988" y="60258"/>
                  <a:pt x="34911" y="64492"/>
                  <a:pt x="36734" y="69959"/>
                </a:cubicBezTo>
                <a:cubicBezTo>
                  <a:pt x="37466" y="72155"/>
                  <a:pt x="38697" y="68732"/>
                  <a:pt x="40660" y="67505"/>
                </a:cubicBezTo>
              </a:path>
            </a:pathLst>
          </a:custGeom>
          <a:noFill/>
          <a:ln w="152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6"/>
          <p:cNvSpPr/>
          <p:nvPr/>
        </p:nvSpPr>
        <p:spPr>
          <a:xfrm>
            <a:off x="4376638" y="-25380"/>
            <a:ext cx="4805266" cy="7055115"/>
          </a:xfrm>
          <a:custGeom>
            <a:avLst/>
            <a:gdLst/>
            <a:ahLst/>
            <a:cxnLst/>
            <a:rect l="l" t="t" r="r" b="b"/>
            <a:pathLst>
              <a:path w="7657794" h="5358315" extrusionOk="0">
                <a:moveTo>
                  <a:pt x="4496241" y="8710"/>
                </a:moveTo>
                <a:cubicBezTo>
                  <a:pt x="3392586" y="774694"/>
                  <a:pt x="-234011" y="1153639"/>
                  <a:pt x="11927" y="3400730"/>
                </a:cubicBezTo>
                <a:cubicBezTo>
                  <a:pt x="402846" y="6972486"/>
                  <a:pt x="6554139" y="4713188"/>
                  <a:pt x="7657794" y="3947204"/>
                </a:cubicBezTo>
                <a:lnTo>
                  <a:pt x="7657794" y="0"/>
                </a:lnTo>
                <a:lnTo>
                  <a:pt x="4496241" y="871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16"/>
          <p:cNvSpPr/>
          <p:nvPr/>
        </p:nvSpPr>
        <p:spPr>
          <a:xfrm>
            <a:off x="307646" y="417469"/>
            <a:ext cx="1210866" cy="1395440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16"/>
          <p:cNvSpPr/>
          <p:nvPr/>
        </p:nvSpPr>
        <p:spPr>
          <a:xfrm>
            <a:off x="1082742" y="1812842"/>
            <a:ext cx="657904" cy="688417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16"/>
          <p:cNvSpPr/>
          <p:nvPr/>
        </p:nvSpPr>
        <p:spPr>
          <a:xfrm rot="-2492519">
            <a:off x="-356359" y="4566014"/>
            <a:ext cx="2024258" cy="3187353"/>
          </a:xfrm>
          <a:custGeom>
            <a:avLst/>
            <a:gdLst/>
            <a:ahLst/>
            <a:cxnLst/>
            <a:rect l="l" t="t" r="r" b="b"/>
            <a:pathLst>
              <a:path w="71797" h="70706" extrusionOk="0">
                <a:moveTo>
                  <a:pt x="1401" y="41496"/>
                </a:moveTo>
                <a:cubicBezTo>
                  <a:pt x="11312" y="32246"/>
                  <a:pt x="21456" y="23239"/>
                  <a:pt x="31826" y="14506"/>
                </a:cubicBezTo>
                <a:cubicBezTo>
                  <a:pt x="36481" y="10586"/>
                  <a:pt x="41228" y="6665"/>
                  <a:pt x="46548" y="3710"/>
                </a:cubicBezTo>
                <a:cubicBezTo>
                  <a:pt x="48596" y="2573"/>
                  <a:pt x="52928" y="-1577"/>
                  <a:pt x="52928" y="765"/>
                </a:cubicBezTo>
                <a:cubicBezTo>
                  <a:pt x="52928" y="6443"/>
                  <a:pt x="44390" y="8253"/>
                  <a:pt x="40169" y="12052"/>
                </a:cubicBezTo>
                <a:cubicBezTo>
                  <a:pt x="31141" y="20177"/>
                  <a:pt x="22605" y="28883"/>
                  <a:pt x="14651" y="38061"/>
                </a:cubicBezTo>
                <a:cubicBezTo>
                  <a:pt x="-6233" y="62158"/>
                  <a:pt x="21512" y="28994"/>
                  <a:pt x="1892" y="52292"/>
                </a:cubicBezTo>
                <a:cubicBezTo>
                  <a:pt x="1090" y="53245"/>
                  <a:pt x="-810" y="55932"/>
                  <a:pt x="419" y="55727"/>
                </a:cubicBezTo>
                <a:cubicBezTo>
                  <a:pt x="7198" y="54597"/>
                  <a:pt x="11425" y="47474"/>
                  <a:pt x="16614" y="42968"/>
                </a:cubicBezTo>
                <a:cubicBezTo>
                  <a:pt x="24505" y="36115"/>
                  <a:pt x="32499" y="29377"/>
                  <a:pt x="40660" y="22848"/>
                </a:cubicBezTo>
                <a:cubicBezTo>
                  <a:pt x="46945" y="17820"/>
                  <a:pt x="53101" y="12590"/>
                  <a:pt x="59798" y="8126"/>
                </a:cubicBezTo>
                <a:cubicBezTo>
                  <a:pt x="60255" y="7821"/>
                  <a:pt x="61168" y="7247"/>
                  <a:pt x="60780" y="7635"/>
                </a:cubicBezTo>
                <a:cubicBezTo>
                  <a:pt x="49821" y="18605"/>
                  <a:pt x="37221" y="27943"/>
                  <a:pt x="26919" y="39533"/>
                </a:cubicBezTo>
                <a:cubicBezTo>
                  <a:pt x="14381" y="53638"/>
                  <a:pt x="24538" y="41934"/>
                  <a:pt x="16123" y="52292"/>
                </a:cubicBezTo>
                <a:cubicBezTo>
                  <a:pt x="15291" y="53316"/>
                  <a:pt x="12859" y="55944"/>
                  <a:pt x="14160" y="55727"/>
                </a:cubicBezTo>
                <a:cubicBezTo>
                  <a:pt x="21681" y="54473"/>
                  <a:pt x="26781" y="47148"/>
                  <a:pt x="32808" y="42477"/>
                </a:cubicBezTo>
                <a:cubicBezTo>
                  <a:pt x="45091" y="32958"/>
                  <a:pt x="55820" y="20625"/>
                  <a:pt x="70104" y="14506"/>
                </a:cubicBezTo>
                <a:cubicBezTo>
                  <a:pt x="71380" y="13959"/>
                  <a:pt x="69190" y="15560"/>
                  <a:pt x="68141" y="16469"/>
                </a:cubicBezTo>
                <a:cubicBezTo>
                  <a:pt x="61303" y="22395"/>
                  <a:pt x="54150" y="27966"/>
                  <a:pt x="47530" y="34135"/>
                </a:cubicBezTo>
                <a:cubicBezTo>
                  <a:pt x="39141" y="41951"/>
                  <a:pt x="31040" y="50260"/>
                  <a:pt x="24465" y="59653"/>
                </a:cubicBezTo>
                <a:cubicBezTo>
                  <a:pt x="22787" y="62050"/>
                  <a:pt x="29931" y="57421"/>
                  <a:pt x="32317" y="55727"/>
                </a:cubicBezTo>
                <a:cubicBezTo>
                  <a:pt x="41175" y="49441"/>
                  <a:pt x="49410" y="42300"/>
                  <a:pt x="58326" y="36098"/>
                </a:cubicBezTo>
                <a:cubicBezTo>
                  <a:pt x="63689" y="32367"/>
                  <a:pt x="63593" y="32218"/>
                  <a:pt x="69122" y="28737"/>
                </a:cubicBezTo>
                <a:cubicBezTo>
                  <a:pt x="70240" y="28033"/>
                  <a:pt x="72387" y="26712"/>
                  <a:pt x="71576" y="27755"/>
                </a:cubicBezTo>
                <a:cubicBezTo>
                  <a:pt x="63895" y="37631"/>
                  <a:pt x="54278" y="45889"/>
                  <a:pt x="46548" y="55727"/>
                </a:cubicBezTo>
                <a:cubicBezTo>
                  <a:pt x="42988" y="60258"/>
                  <a:pt x="34911" y="64492"/>
                  <a:pt x="36734" y="69959"/>
                </a:cubicBezTo>
                <a:cubicBezTo>
                  <a:pt x="37466" y="72155"/>
                  <a:pt x="38697" y="68732"/>
                  <a:pt x="40660" y="67505"/>
                </a:cubicBezTo>
              </a:path>
            </a:pathLst>
          </a:custGeom>
          <a:noFill/>
          <a:ln w="152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16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6965400" cy="10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body" idx="1"/>
          </p:nvPr>
        </p:nvSpPr>
        <p:spPr>
          <a:xfrm>
            <a:off x="311700" y="2767200"/>
            <a:ext cx="2808000" cy="3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/>
          <p:nvPr/>
        </p:nvSpPr>
        <p:spPr>
          <a:xfrm flipH="1">
            <a:off x="7431135" y="255336"/>
            <a:ext cx="1210866" cy="1395440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7"/>
          <p:cNvSpPr/>
          <p:nvPr/>
        </p:nvSpPr>
        <p:spPr>
          <a:xfrm flipH="1">
            <a:off x="6400" y="-25381"/>
            <a:ext cx="5819923" cy="6287089"/>
          </a:xfrm>
          <a:custGeom>
            <a:avLst/>
            <a:gdLst/>
            <a:ahLst/>
            <a:cxnLst/>
            <a:rect l="l" t="t" r="r" b="b"/>
            <a:pathLst>
              <a:path w="7657794" h="5358315" extrusionOk="0">
                <a:moveTo>
                  <a:pt x="4496241" y="8710"/>
                </a:moveTo>
                <a:cubicBezTo>
                  <a:pt x="3392586" y="774694"/>
                  <a:pt x="-234011" y="1153639"/>
                  <a:pt x="11927" y="3400730"/>
                </a:cubicBezTo>
                <a:cubicBezTo>
                  <a:pt x="402846" y="6972486"/>
                  <a:pt x="6554139" y="4713188"/>
                  <a:pt x="7657794" y="3947204"/>
                </a:cubicBezTo>
                <a:lnTo>
                  <a:pt x="7657794" y="0"/>
                </a:lnTo>
                <a:lnTo>
                  <a:pt x="4496241" y="871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7"/>
          <p:cNvSpPr/>
          <p:nvPr/>
        </p:nvSpPr>
        <p:spPr>
          <a:xfrm flipH="1">
            <a:off x="-36286" y="-18300"/>
            <a:ext cx="5626925" cy="6778867"/>
          </a:xfrm>
          <a:custGeom>
            <a:avLst/>
            <a:gdLst/>
            <a:ahLst/>
            <a:cxnLst/>
            <a:rect l="l" t="t" r="r" b="b"/>
            <a:pathLst>
              <a:path w="225077" h="203366" extrusionOk="0">
                <a:moveTo>
                  <a:pt x="124575" y="0"/>
                </a:moveTo>
                <a:cubicBezTo>
                  <a:pt x="115422" y="4577"/>
                  <a:pt x="87139" y="16109"/>
                  <a:pt x="69656" y="27459"/>
                </a:cubicBezTo>
                <a:cubicBezTo>
                  <a:pt x="52174" y="38809"/>
                  <a:pt x="31213" y="55102"/>
                  <a:pt x="19680" y="68099"/>
                </a:cubicBezTo>
                <a:cubicBezTo>
                  <a:pt x="8147" y="81097"/>
                  <a:pt x="1740" y="88694"/>
                  <a:pt x="458" y="105444"/>
                </a:cubicBezTo>
                <a:cubicBezTo>
                  <a:pt x="-823" y="122194"/>
                  <a:pt x="824" y="153407"/>
                  <a:pt x="11991" y="168601"/>
                </a:cubicBezTo>
                <a:cubicBezTo>
                  <a:pt x="23158" y="183795"/>
                  <a:pt x="40733" y="191027"/>
                  <a:pt x="67460" y="196610"/>
                </a:cubicBezTo>
                <a:cubicBezTo>
                  <a:pt x="94187" y="202193"/>
                  <a:pt x="146086" y="205122"/>
                  <a:pt x="172355" y="202101"/>
                </a:cubicBezTo>
                <a:cubicBezTo>
                  <a:pt x="198625" y="199080"/>
                  <a:pt x="216290" y="182422"/>
                  <a:pt x="225077" y="178486"/>
                </a:cubicBezTo>
              </a:path>
            </a:pathLst>
          </a:custGeom>
          <a:noFill/>
          <a:ln w="28575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7"/>
          <p:cNvSpPr/>
          <p:nvPr/>
        </p:nvSpPr>
        <p:spPr>
          <a:xfrm flipH="1">
            <a:off x="7431135" y="74103"/>
            <a:ext cx="1210866" cy="1395440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noFill/>
          <a:ln w="28575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7"/>
          <p:cNvSpPr/>
          <p:nvPr/>
        </p:nvSpPr>
        <p:spPr>
          <a:xfrm rot="-1852013" flipH="1">
            <a:off x="7312836" y="4599876"/>
            <a:ext cx="1420070" cy="3018363"/>
          </a:xfrm>
          <a:custGeom>
            <a:avLst/>
            <a:gdLst/>
            <a:ahLst/>
            <a:cxnLst/>
            <a:rect l="l" t="t" r="r" b="b"/>
            <a:pathLst>
              <a:path w="71797" h="70706" extrusionOk="0">
                <a:moveTo>
                  <a:pt x="1401" y="41496"/>
                </a:moveTo>
                <a:cubicBezTo>
                  <a:pt x="11312" y="32246"/>
                  <a:pt x="21456" y="23239"/>
                  <a:pt x="31826" y="14506"/>
                </a:cubicBezTo>
                <a:cubicBezTo>
                  <a:pt x="36481" y="10586"/>
                  <a:pt x="41228" y="6665"/>
                  <a:pt x="46548" y="3710"/>
                </a:cubicBezTo>
                <a:cubicBezTo>
                  <a:pt x="48596" y="2573"/>
                  <a:pt x="52928" y="-1577"/>
                  <a:pt x="52928" y="765"/>
                </a:cubicBezTo>
                <a:cubicBezTo>
                  <a:pt x="52928" y="6443"/>
                  <a:pt x="44390" y="8253"/>
                  <a:pt x="40169" y="12052"/>
                </a:cubicBezTo>
                <a:cubicBezTo>
                  <a:pt x="31141" y="20177"/>
                  <a:pt x="22605" y="28883"/>
                  <a:pt x="14651" y="38061"/>
                </a:cubicBezTo>
                <a:cubicBezTo>
                  <a:pt x="-6233" y="62158"/>
                  <a:pt x="21512" y="28994"/>
                  <a:pt x="1892" y="52292"/>
                </a:cubicBezTo>
                <a:cubicBezTo>
                  <a:pt x="1090" y="53245"/>
                  <a:pt x="-810" y="55932"/>
                  <a:pt x="419" y="55727"/>
                </a:cubicBezTo>
                <a:cubicBezTo>
                  <a:pt x="7198" y="54597"/>
                  <a:pt x="11425" y="47474"/>
                  <a:pt x="16614" y="42968"/>
                </a:cubicBezTo>
                <a:cubicBezTo>
                  <a:pt x="24505" y="36115"/>
                  <a:pt x="32499" y="29377"/>
                  <a:pt x="40660" y="22848"/>
                </a:cubicBezTo>
                <a:cubicBezTo>
                  <a:pt x="46945" y="17820"/>
                  <a:pt x="53101" y="12590"/>
                  <a:pt x="59798" y="8126"/>
                </a:cubicBezTo>
                <a:cubicBezTo>
                  <a:pt x="60255" y="7821"/>
                  <a:pt x="61168" y="7247"/>
                  <a:pt x="60780" y="7635"/>
                </a:cubicBezTo>
                <a:cubicBezTo>
                  <a:pt x="49821" y="18605"/>
                  <a:pt x="37221" y="27943"/>
                  <a:pt x="26919" y="39533"/>
                </a:cubicBezTo>
                <a:cubicBezTo>
                  <a:pt x="14381" y="53638"/>
                  <a:pt x="24538" y="41934"/>
                  <a:pt x="16123" y="52292"/>
                </a:cubicBezTo>
                <a:cubicBezTo>
                  <a:pt x="15291" y="53316"/>
                  <a:pt x="12859" y="55944"/>
                  <a:pt x="14160" y="55727"/>
                </a:cubicBezTo>
                <a:cubicBezTo>
                  <a:pt x="21681" y="54473"/>
                  <a:pt x="26781" y="47148"/>
                  <a:pt x="32808" y="42477"/>
                </a:cubicBezTo>
                <a:cubicBezTo>
                  <a:pt x="45091" y="32958"/>
                  <a:pt x="55820" y="20625"/>
                  <a:pt x="70104" y="14506"/>
                </a:cubicBezTo>
                <a:cubicBezTo>
                  <a:pt x="71380" y="13959"/>
                  <a:pt x="69190" y="15560"/>
                  <a:pt x="68141" y="16469"/>
                </a:cubicBezTo>
                <a:cubicBezTo>
                  <a:pt x="61303" y="22395"/>
                  <a:pt x="54150" y="27966"/>
                  <a:pt x="47530" y="34135"/>
                </a:cubicBezTo>
                <a:cubicBezTo>
                  <a:pt x="39141" y="41951"/>
                  <a:pt x="31040" y="50260"/>
                  <a:pt x="24465" y="59653"/>
                </a:cubicBezTo>
                <a:cubicBezTo>
                  <a:pt x="22787" y="62050"/>
                  <a:pt x="29931" y="57421"/>
                  <a:pt x="32317" y="55727"/>
                </a:cubicBezTo>
                <a:cubicBezTo>
                  <a:pt x="41175" y="49441"/>
                  <a:pt x="49410" y="42300"/>
                  <a:pt x="58326" y="36098"/>
                </a:cubicBezTo>
                <a:cubicBezTo>
                  <a:pt x="63689" y="32367"/>
                  <a:pt x="63593" y="32218"/>
                  <a:pt x="69122" y="28737"/>
                </a:cubicBezTo>
                <a:cubicBezTo>
                  <a:pt x="70240" y="28033"/>
                  <a:pt x="72387" y="26712"/>
                  <a:pt x="71576" y="27755"/>
                </a:cubicBezTo>
                <a:cubicBezTo>
                  <a:pt x="63895" y="37631"/>
                  <a:pt x="54278" y="45889"/>
                  <a:pt x="46548" y="55727"/>
                </a:cubicBezTo>
                <a:cubicBezTo>
                  <a:pt x="42988" y="60258"/>
                  <a:pt x="34911" y="64492"/>
                  <a:pt x="36734" y="69959"/>
                </a:cubicBezTo>
                <a:cubicBezTo>
                  <a:pt x="37466" y="72155"/>
                  <a:pt x="38697" y="68732"/>
                  <a:pt x="40660" y="67505"/>
                </a:cubicBezTo>
              </a:path>
            </a:pathLst>
          </a:custGeom>
          <a:noFill/>
          <a:ln w="152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7"/>
          <p:cNvSpPr/>
          <p:nvPr/>
        </p:nvSpPr>
        <p:spPr>
          <a:xfrm flipH="1">
            <a:off x="-10107" y="-25380"/>
            <a:ext cx="4805266" cy="7055115"/>
          </a:xfrm>
          <a:custGeom>
            <a:avLst/>
            <a:gdLst/>
            <a:ahLst/>
            <a:cxnLst/>
            <a:rect l="l" t="t" r="r" b="b"/>
            <a:pathLst>
              <a:path w="7657794" h="5358315" extrusionOk="0">
                <a:moveTo>
                  <a:pt x="4496241" y="8710"/>
                </a:moveTo>
                <a:cubicBezTo>
                  <a:pt x="3392586" y="774694"/>
                  <a:pt x="-234011" y="1153639"/>
                  <a:pt x="11927" y="3400730"/>
                </a:cubicBezTo>
                <a:cubicBezTo>
                  <a:pt x="402846" y="6972486"/>
                  <a:pt x="6554139" y="4713188"/>
                  <a:pt x="7657794" y="3947204"/>
                </a:cubicBezTo>
                <a:lnTo>
                  <a:pt x="7657794" y="0"/>
                </a:lnTo>
                <a:lnTo>
                  <a:pt x="4496241" y="871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7"/>
          <p:cNvSpPr/>
          <p:nvPr/>
        </p:nvSpPr>
        <p:spPr>
          <a:xfrm flipH="1">
            <a:off x="7653285" y="417469"/>
            <a:ext cx="1210866" cy="1395440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7"/>
          <p:cNvSpPr/>
          <p:nvPr/>
        </p:nvSpPr>
        <p:spPr>
          <a:xfrm flipH="1">
            <a:off x="7431151" y="1812842"/>
            <a:ext cx="657904" cy="688417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7"/>
          <p:cNvSpPr/>
          <p:nvPr/>
        </p:nvSpPr>
        <p:spPr>
          <a:xfrm rot="-1851886" flipH="1">
            <a:off x="7911939" y="4641680"/>
            <a:ext cx="1443250" cy="2539021"/>
          </a:xfrm>
          <a:custGeom>
            <a:avLst/>
            <a:gdLst/>
            <a:ahLst/>
            <a:cxnLst/>
            <a:rect l="l" t="t" r="r" b="b"/>
            <a:pathLst>
              <a:path w="71797" h="70706" extrusionOk="0">
                <a:moveTo>
                  <a:pt x="1401" y="41496"/>
                </a:moveTo>
                <a:cubicBezTo>
                  <a:pt x="11312" y="32246"/>
                  <a:pt x="21456" y="23239"/>
                  <a:pt x="31826" y="14506"/>
                </a:cubicBezTo>
                <a:cubicBezTo>
                  <a:pt x="36481" y="10586"/>
                  <a:pt x="41228" y="6665"/>
                  <a:pt x="46548" y="3710"/>
                </a:cubicBezTo>
                <a:cubicBezTo>
                  <a:pt x="48596" y="2573"/>
                  <a:pt x="52928" y="-1577"/>
                  <a:pt x="52928" y="765"/>
                </a:cubicBezTo>
                <a:cubicBezTo>
                  <a:pt x="52928" y="6443"/>
                  <a:pt x="44390" y="8253"/>
                  <a:pt x="40169" y="12052"/>
                </a:cubicBezTo>
                <a:cubicBezTo>
                  <a:pt x="31141" y="20177"/>
                  <a:pt x="22605" y="28883"/>
                  <a:pt x="14651" y="38061"/>
                </a:cubicBezTo>
                <a:cubicBezTo>
                  <a:pt x="-6233" y="62158"/>
                  <a:pt x="21512" y="28994"/>
                  <a:pt x="1892" y="52292"/>
                </a:cubicBezTo>
                <a:cubicBezTo>
                  <a:pt x="1090" y="53245"/>
                  <a:pt x="-810" y="55932"/>
                  <a:pt x="419" y="55727"/>
                </a:cubicBezTo>
                <a:cubicBezTo>
                  <a:pt x="7198" y="54597"/>
                  <a:pt x="11425" y="47474"/>
                  <a:pt x="16614" y="42968"/>
                </a:cubicBezTo>
                <a:cubicBezTo>
                  <a:pt x="24505" y="36115"/>
                  <a:pt x="32499" y="29377"/>
                  <a:pt x="40660" y="22848"/>
                </a:cubicBezTo>
                <a:cubicBezTo>
                  <a:pt x="46945" y="17820"/>
                  <a:pt x="53101" y="12590"/>
                  <a:pt x="59798" y="8126"/>
                </a:cubicBezTo>
                <a:cubicBezTo>
                  <a:pt x="60255" y="7821"/>
                  <a:pt x="61168" y="7247"/>
                  <a:pt x="60780" y="7635"/>
                </a:cubicBezTo>
                <a:cubicBezTo>
                  <a:pt x="49821" y="18605"/>
                  <a:pt x="37221" y="27943"/>
                  <a:pt x="26919" y="39533"/>
                </a:cubicBezTo>
                <a:cubicBezTo>
                  <a:pt x="14381" y="53638"/>
                  <a:pt x="24538" y="41934"/>
                  <a:pt x="16123" y="52292"/>
                </a:cubicBezTo>
                <a:cubicBezTo>
                  <a:pt x="15291" y="53316"/>
                  <a:pt x="12859" y="55944"/>
                  <a:pt x="14160" y="55727"/>
                </a:cubicBezTo>
                <a:cubicBezTo>
                  <a:pt x="21681" y="54473"/>
                  <a:pt x="26781" y="47148"/>
                  <a:pt x="32808" y="42477"/>
                </a:cubicBezTo>
                <a:cubicBezTo>
                  <a:pt x="45091" y="32958"/>
                  <a:pt x="55820" y="20625"/>
                  <a:pt x="70104" y="14506"/>
                </a:cubicBezTo>
                <a:cubicBezTo>
                  <a:pt x="71380" y="13959"/>
                  <a:pt x="69190" y="15560"/>
                  <a:pt x="68141" y="16469"/>
                </a:cubicBezTo>
                <a:cubicBezTo>
                  <a:pt x="61303" y="22395"/>
                  <a:pt x="54150" y="27966"/>
                  <a:pt x="47530" y="34135"/>
                </a:cubicBezTo>
                <a:cubicBezTo>
                  <a:pt x="39141" y="41951"/>
                  <a:pt x="31040" y="50260"/>
                  <a:pt x="24465" y="59653"/>
                </a:cubicBezTo>
                <a:cubicBezTo>
                  <a:pt x="22787" y="62050"/>
                  <a:pt x="29931" y="57421"/>
                  <a:pt x="32317" y="55727"/>
                </a:cubicBezTo>
                <a:cubicBezTo>
                  <a:pt x="41175" y="49441"/>
                  <a:pt x="49410" y="42300"/>
                  <a:pt x="58326" y="36098"/>
                </a:cubicBezTo>
                <a:cubicBezTo>
                  <a:pt x="63689" y="32367"/>
                  <a:pt x="63593" y="32218"/>
                  <a:pt x="69122" y="28737"/>
                </a:cubicBezTo>
                <a:cubicBezTo>
                  <a:pt x="70240" y="28033"/>
                  <a:pt x="72387" y="26712"/>
                  <a:pt x="71576" y="27755"/>
                </a:cubicBezTo>
                <a:cubicBezTo>
                  <a:pt x="63895" y="37631"/>
                  <a:pt x="54278" y="45889"/>
                  <a:pt x="46548" y="55727"/>
                </a:cubicBezTo>
                <a:cubicBezTo>
                  <a:pt x="42988" y="60258"/>
                  <a:pt x="34911" y="64492"/>
                  <a:pt x="36734" y="69959"/>
                </a:cubicBezTo>
                <a:cubicBezTo>
                  <a:pt x="37466" y="72155"/>
                  <a:pt x="38697" y="68732"/>
                  <a:pt x="40660" y="67505"/>
                </a:cubicBezTo>
              </a:path>
            </a:pathLst>
          </a:custGeom>
          <a:noFill/>
          <a:ln w="152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7"/>
          <p:cNvSpPr txBox="1">
            <a:spLocks noGrp="1"/>
          </p:cNvSpPr>
          <p:nvPr>
            <p:ph type="title"/>
          </p:nvPr>
        </p:nvSpPr>
        <p:spPr>
          <a:xfrm>
            <a:off x="5743350" y="2910784"/>
            <a:ext cx="3277800" cy="10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7"/>
          <p:cNvSpPr txBox="1">
            <a:spLocks noGrp="1"/>
          </p:cNvSpPr>
          <p:nvPr>
            <p:ph type="body" idx="1"/>
          </p:nvPr>
        </p:nvSpPr>
        <p:spPr>
          <a:xfrm>
            <a:off x="420550" y="1850000"/>
            <a:ext cx="3523500" cy="29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62" name="Google Shape;62;p17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8"/>
          <p:cNvSpPr/>
          <p:nvPr/>
        </p:nvSpPr>
        <p:spPr>
          <a:xfrm rot="-5400000">
            <a:off x="14216" y="5463121"/>
            <a:ext cx="1280827" cy="1039603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8"/>
          <p:cNvSpPr/>
          <p:nvPr/>
        </p:nvSpPr>
        <p:spPr>
          <a:xfrm rot="-5400000">
            <a:off x="547582" y="-671259"/>
            <a:ext cx="6789911" cy="8037472"/>
          </a:xfrm>
          <a:custGeom>
            <a:avLst/>
            <a:gdLst/>
            <a:ahLst/>
            <a:cxnLst/>
            <a:rect l="l" t="t" r="r" b="b"/>
            <a:pathLst>
              <a:path w="7657794" h="5358315" extrusionOk="0">
                <a:moveTo>
                  <a:pt x="4496241" y="8710"/>
                </a:moveTo>
                <a:cubicBezTo>
                  <a:pt x="3392586" y="774694"/>
                  <a:pt x="-234011" y="1153639"/>
                  <a:pt x="11927" y="3400730"/>
                </a:cubicBezTo>
                <a:cubicBezTo>
                  <a:pt x="402846" y="6972486"/>
                  <a:pt x="6554139" y="4713188"/>
                  <a:pt x="7657794" y="3947204"/>
                </a:cubicBezTo>
                <a:lnTo>
                  <a:pt x="7657794" y="0"/>
                </a:lnTo>
                <a:lnTo>
                  <a:pt x="4496241" y="871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8"/>
          <p:cNvSpPr/>
          <p:nvPr/>
        </p:nvSpPr>
        <p:spPr>
          <a:xfrm rot="-5400000">
            <a:off x="1105774" y="-1096305"/>
            <a:ext cx="6470964" cy="8664408"/>
          </a:xfrm>
          <a:custGeom>
            <a:avLst/>
            <a:gdLst/>
            <a:ahLst/>
            <a:cxnLst/>
            <a:rect l="l" t="t" r="r" b="b"/>
            <a:pathLst>
              <a:path w="225077" h="203366" extrusionOk="0">
                <a:moveTo>
                  <a:pt x="124575" y="0"/>
                </a:moveTo>
                <a:cubicBezTo>
                  <a:pt x="115422" y="4577"/>
                  <a:pt x="87139" y="16109"/>
                  <a:pt x="69656" y="27459"/>
                </a:cubicBezTo>
                <a:cubicBezTo>
                  <a:pt x="52174" y="38809"/>
                  <a:pt x="31213" y="55102"/>
                  <a:pt x="19680" y="68099"/>
                </a:cubicBezTo>
                <a:cubicBezTo>
                  <a:pt x="8147" y="81097"/>
                  <a:pt x="1740" y="88694"/>
                  <a:pt x="458" y="105444"/>
                </a:cubicBezTo>
                <a:cubicBezTo>
                  <a:pt x="-823" y="122194"/>
                  <a:pt x="824" y="153407"/>
                  <a:pt x="11991" y="168601"/>
                </a:cubicBezTo>
                <a:cubicBezTo>
                  <a:pt x="23158" y="183795"/>
                  <a:pt x="40733" y="191027"/>
                  <a:pt x="67460" y="196610"/>
                </a:cubicBezTo>
                <a:cubicBezTo>
                  <a:pt x="94187" y="202193"/>
                  <a:pt x="146086" y="205122"/>
                  <a:pt x="172355" y="202101"/>
                </a:cubicBezTo>
                <a:cubicBezTo>
                  <a:pt x="198625" y="199080"/>
                  <a:pt x="216290" y="182422"/>
                  <a:pt x="225077" y="178486"/>
                </a:cubicBezTo>
              </a:path>
            </a:pathLst>
          </a:custGeom>
          <a:noFill/>
          <a:ln w="28575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8"/>
          <p:cNvSpPr/>
          <p:nvPr/>
        </p:nvSpPr>
        <p:spPr>
          <a:xfrm rot="-5400000">
            <a:off x="1020683" y="-1130536"/>
            <a:ext cx="6195283" cy="8389047"/>
          </a:xfrm>
          <a:custGeom>
            <a:avLst/>
            <a:gdLst/>
            <a:ahLst/>
            <a:cxnLst/>
            <a:rect l="l" t="t" r="r" b="b"/>
            <a:pathLst>
              <a:path w="8486688" h="4986061" extrusionOk="0">
                <a:moveTo>
                  <a:pt x="5325135" y="8710"/>
                </a:moveTo>
                <a:cubicBezTo>
                  <a:pt x="4221480" y="774694"/>
                  <a:pt x="635401" y="1693911"/>
                  <a:pt x="170186" y="2515223"/>
                </a:cubicBezTo>
                <a:cubicBezTo>
                  <a:pt x="-295029" y="3336535"/>
                  <a:pt x="99895" y="4764367"/>
                  <a:pt x="2533844" y="4936584"/>
                </a:cubicBezTo>
                <a:cubicBezTo>
                  <a:pt x="4967793" y="5108801"/>
                  <a:pt x="7507444" y="4843760"/>
                  <a:pt x="8486688" y="3947204"/>
                </a:cubicBezTo>
                <a:lnTo>
                  <a:pt x="8486688" y="0"/>
                </a:lnTo>
                <a:lnTo>
                  <a:pt x="5325135" y="871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8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9pPr>
          </a:lstStyle>
          <a:p>
            <a:endParaRPr/>
          </a:p>
        </p:txBody>
      </p:sp>
      <p:sp>
        <p:nvSpPr>
          <p:cNvPr id="69" name="Google Shape;69;p18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70" name="Google Shape;70;p18"/>
          <p:cNvSpPr/>
          <p:nvPr/>
        </p:nvSpPr>
        <p:spPr>
          <a:xfrm rot="-5400000">
            <a:off x="-120613" y="5463121"/>
            <a:ext cx="1280827" cy="1039603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noFill/>
          <a:ln w="28575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8"/>
          <p:cNvSpPr/>
          <p:nvPr/>
        </p:nvSpPr>
        <p:spPr>
          <a:xfrm rot="-5400000">
            <a:off x="134834" y="5697785"/>
            <a:ext cx="1280827" cy="1039603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8"/>
          <p:cNvSpPr/>
          <p:nvPr/>
        </p:nvSpPr>
        <p:spPr>
          <a:xfrm rot="-5400000">
            <a:off x="1202821" y="5435713"/>
            <a:ext cx="694229" cy="512824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">
  <p:cSld name="Big Title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/>
          <p:nvPr/>
        </p:nvSpPr>
        <p:spPr>
          <a:xfrm>
            <a:off x="-6" y="101589"/>
            <a:ext cx="9042975" cy="6497633"/>
          </a:xfrm>
          <a:custGeom>
            <a:avLst/>
            <a:gdLst/>
            <a:ahLst/>
            <a:cxnLst/>
            <a:rect l="l" t="t" r="r" b="b"/>
            <a:pathLst>
              <a:path w="361719" h="194929" extrusionOk="0">
                <a:moveTo>
                  <a:pt x="311124" y="17596"/>
                </a:moveTo>
                <a:cubicBezTo>
                  <a:pt x="326318" y="21806"/>
                  <a:pt x="338950" y="30135"/>
                  <a:pt x="347371" y="42309"/>
                </a:cubicBezTo>
                <a:cubicBezTo>
                  <a:pt x="355792" y="54483"/>
                  <a:pt x="362474" y="71050"/>
                  <a:pt x="361650" y="90638"/>
                </a:cubicBezTo>
                <a:cubicBezTo>
                  <a:pt x="360826" y="110226"/>
                  <a:pt x="357425" y="142527"/>
                  <a:pt x="342428" y="159836"/>
                </a:cubicBezTo>
                <a:cubicBezTo>
                  <a:pt x="327431" y="177145"/>
                  <a:pt x="304435" y="191287"/>
                  <a:pt x="271667" y="194490"/>
                </a:cubicBezTo>
                <a:cubicBezTo>
                  <a:pt x="238899" y="197694"/>
                  <a:pt x="181166" y="182429"/>
                  <a:pt x="145818" y="179057"/>
                </a:cubicBezTo>
                <a:cubicBezTo>
                  <a:pt x="110470" y="175685"/>
                  <a:pt x="82645" y="180758"/>
                  <a:pt x="59579" y="174259"/>
                </a:cubicBezTo>
                <a:cubicBezTo>
                  <a:pt x="36513" y="167760"/>
                  <a:pt x="16757" y="157938"/>
                  <a:pt x="7423" y="140065"/>
                </a:cubicBezTo>
                <a:cubicBezTo>
                  <a:pt x="-1910" y="122192"/>
                  <a:pt x="-1545" y="87058"/>
                  <a:pt x="3578" y="67023"/>
                </a:cubicBezTo>
                <a:cubicBezTo>
                  <a:pt x="8701" y="46988"/>
                  <a:pt x="19579" y="31020"/>
                  <a:pt x="38160" y="19853"/>
                </a:cubicBezTo>
                <a:cubicBezTo>
                  <a:pt x="56741" y="8686"/>
                  <a:pt x="89249" y="673"/>
                  <a:pt x="115064" y="22"/>
                </a:cubicBezTo>
                <a:cubicBezTo>
                  <a:pt x="140879" y="-629"/>
                  <a:pt x="169526" y="13111"/>
                  <a:pt x="193049" y="15948"/>
                </a:cubicBezTo>
                <a:cubicBezTo>
                  <a:pt x="216573" y="18786"/>
                  <a:pt x="236526" y="16772"/>
                  <a:pt x="256205" y="17047"/>
                </a:cubicBezTo>
                <a:cubicBezTo>
                  <a:pt x="275884" y="17322"/>
                  <a:pt x="295930" y="13386"/>
                  <a:pt x="311124" y="175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9"/>
          <p:cNvSpPr/>
          <p:nvPr/>
        </p:nvSpPr>
        <p:spPr>
          <a:xfrm>
            <a:off x="152400" y="304801"/>
            <a:ext cx="8868446" cy="6497633"/>
          </a:xfrm>
          <a:custGeom>
            <a:avLst/>
            <a:gdLst/>
            <a:ahLst/>
            <a:cxnLst/>
            <a:rect l="l" t="t" r="r" b="b"/>
            <a:pathLst>
              <a:path w="361719" h="194929" extrusionOk="0">
                <a:moveTo>
                  <a:pt x="311124" y="17596"/>
                </a:moveTo>
                <a:cubicBezTo>
                  <a:pt x="326318" y="21806"/>
                  <a:pt x="338950" y="30135"/>
                  <a:pt x="347371" y="42309"/>
                </a:cubicBezTo>
                <a:cubicBezTo>
                  <a:pt x="355792" y="54483"/>
                  <a:pt x="362474" y="71050"/>
                  <a:pt x="361650" y="90638"/>
                </a:cubicBezTo>
                <a:cubicBezTo>
                  <a:pt x="360826" y="110226"/>
                  <a:pt x="357425" y="142527"/>
                  <a:pt x="342428" y="159836"/>
                </a:cubicBezTo>
                <a:cubicBezTo>
                  <a:pt x="327431" y="177145"/>
                  <a:pt x="304435" y="191287"/>
                  <a:pt x="271667" y="194490"/>
                </a:cubicBezTo>
                <a:cubicBezTo>
                  <a:pt x="238899" y="197694"/>
                  <a:pt x="181166" y="182429"/>
                  <a:pt x="145818" y="179057"/>
                </a:cubicBezTo>
                <a:cubicBezTo>
                  <a:pt x="110470" y="175685"/>
                  <a:pt x="82645" y="180758"/>
                  <a:pt x="59579" y="174259"/>
                </a:cubicBezTo>
                <a:cubicBezTo>
                  <a:pt x="36513" y="167760"/>
                  <a:pt x="16757" y="157938"/>
                  <a:pt x="7423" y="140065"/>
                </a:cubicBezTo>
                <a:cubicBezTo>
                  <a:pt x="-1910" y="122192"/>
                  <a:pt x="-1545" y="87058"/>
                  <a:pt x="3578" y="67023"/>
                </a:cubicBezTo>
                <a:cubicBezTo>
                  <a:pt x="8701" y="46988"/>
                  <a:pt x="19579" y="31020"/>
                  <a:pt x="38160" y="19853"/>
                </a:cubicBezTo>
                <a:cubicBezTo>
                  <a:pt x="56741" y="8686"/>
                  <a:pt x="89249" y="673"/>
                  <a:pt x="115064" y="22"/>
                </a:cubicBezTo>
                <a:cubicBezTo>
                  <a:pt x="140879" y="-629"/>
                  <a:pt x="169526" y="13111"/>
                  <a:pt x="193049" y="15948"/>
                </a:cubicBezTo>
                <a:cubicBezTo>
                  <a:pt x="216573" y="18786"/>
                  <a:pt x="236526" y="16772"/>
                  <a:pt x="256205" y="17047"/>
                </a:cubicBezTo>
                <a:cubicBezTo>
                  <a:pt x="275884" y="17322"/>
                  <a:pt x="295930" y="13386"/>
                  <a:pt x="311124" y="17596"/>
                </a:cubicBezTo>
                <a:close/>
              </a:path>
            </a:pathLst>
          </a:custGeom>
          <a:noFill/>
          <a:ln w="28575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9"/>
          <p:cNvSpPr/>
          <p:nvPr/>
        </p:nvSpPr>
        <p:spPr>
          <a:xfrm flipH="1">
            <a:off x="101020" y="360356"/>
            <a:ext cx="9042975" cy="6497633"/>
          </a:xfrm>
          <a:custGeom>
            <a:avLst/>
            <a:gdLst/>
            <a:ahLst/>
            <a:cxnLst/>
            <a:rect l="l" t="t" r="r" b="b"/>
            <a:pathLst>
              <a:path w="361719" h="194929" extrusionOk="0">
                <a:moveTo>
                  <a:pt x="311124" y="17596"/>
                </a:moveTo>
                <a:cubicBezTo>
                  <a:pt x="326318" y="21806"/>
                  <a:pt x="338950" y="30135"/>
                  <a:pt x="347371" y="42309"/>
                </a:cubicBezTo>
                <a:cubicBezTo>
                  <a:pt x="355792" y="54483"/>
                  <a:pt x="362474" y="71050"/>
                  <a:pt x="361650" y="90638"/>
                </a:cubicBezTo>
                <a:cubicBezTo>
                  <a:pt x="360826" y="110226"/>
                  <a:pt x="357425" y="142527"/>
                  <a:pt x="342428" y="159836"/>
                </a:cubicBezTo>
                <a:cubicBezTo>
                  <a:pt x="327431" y="177145"/>
                  <a:pt x="304435" y="191287"/>
                  <a:pt x="271667" y="194490"/>
                </a:cubicBezTo>
                <a:cubicBezTo>
                  <a:pt x="238899" y="197694"/>
                  <a:pt x="181166" y="182429"/>
                  <a:pt x="145818" y="179057"/>
                </a:cubicBezTo>
                <a:cubicBezTo>
                  <a:pt x="110470" y="175685"/>
                  <a:pt x="82645" y="180758"/>
                  <a:pt x="59579" y="174259"/>
                </a:cubicBezTo>
                <a:cubicBezTo>
                  <a:pt x="36513" y="167760"/>
                  <a:pt x="16757" y="157938"/>
                  <a:pt x="7423" y="140065"/>
                </a:cubicBezTo>
                <a:cubicBezTo>
                  <a:pt x="-1910" y="122192"/>
                  <a:pt x="-1545" y="87058"/>
                  <a:pt x="3578" y="67023"/>
                </a:cubicBezTo>
                <a:cubicBezTo>
                  <a:pt x="8701" y="46988"/>
                  <a:pt x="19579" y="31020"/>
                  <a:pt x="38160" y="19853"/>
                </a:cubicBezTo>
                <a:cubicBezTo>
                  <a:pt x="56741" y="8686"/>
                  <a:pt x="89249" y="673"/>
                  <a:pt x="115064" y="22"/>
                </a:cubicBezTo>
                <a:cubicBezTo>
                  <a:pt x="140879" y="-629"/>
                  <a:pt x="169526" y="13111"/>
                  <a:pt x="193049" y="15948"/>
                </a:cubicBezTo>
                <a:cubicBezTo>
                  <a:pt x="216573" y="18786"/>
                  <a:pt x="236526" y="16772"/>
                  <a:pt x="256205" y="17047"/>
                </a:cubicBezTo>
                <a:cubicBezTo>
                  <a:pt x="275884" y="17322"/>
                  <a:pt x="295930" y="13386"/>
                  <a:pt x="311124" y="1759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9"/>
          <p:cNvSpPr txBox="1">
            <a:spLocks noGrp="1"/>
          </p:cNvSpPr>
          <p:nvPr>
            <p:ph type="title"/>
          </p:nvPr>
        </p:nvSpPr>
        <p:spPr>
          <a:xfrm>
            <a:off x="311700" y="1123500"/>
            <a:ext cx="8520600" cy="47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9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9600"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0"/>
          <p:cNvSpPr/>
          <p:nvPr/>
        </p:nvSpPr>
        <p:spPr>
          <a:xfrm flipH="1">
            <a:off x="7595643" y="181219"/>
            <a:ext cx="1210866" cy="1395440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20"/>
          <p:cNvSpPr/>
          <p:nvPr/>
        </p:nvSpPr>
        <p:spPr>
          <a:xfrm rot="10800000" flipH="1">
            <a:off x="222143" y="5281335"/>
            <a:ext cx="1210866" cy="1395440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84" name="Google Shape;84;p20"/>
          <p:cNvSpPr/>
          <p:nvPr/>
        </p:nvSpPr>
        <p:spPr>
          <a:xfrm>
            <a:off x="152400" y="304801"/>
            <a:ext cx="8868446" cy="6497633"/>
          </a:xfrm>
          <a:custGeom>
            <a:avLst/>
            <a:gdLst/>
            <a:ahLst/>
            <a:cxnLst/>
            <a:rect l="l" t="t" r="r" b="b"/>
            <a:pathLst>
              <a:path w="361719" h="194929" extrusionOk="0">
                <a:moveTo>
                  <a:pt x="311124" y="17596"/>
                </a:moveTo>
                <a:cubicBezTo>
                  <a:pt x="326318" y="21806"/>
                  <a:pt x="338950" y="30135"/>
                  <a:pt x="347371" y="42309"/>
                </a:cubicBezTo>
                <a:cubicBezTo>
                  <a:pt x="355792" y="54483"/>
                  <a:pt x="362474" y="71050"/>
                  <a:pt x="361650" y="90638"/>
                </a:cubicBezTo>
                <a:cubicBezTo>
                  <a:pt x="360826" y="110226"/>
                  <a:pt x="357425" y="142527"/>
                  <a:pt x="342428" y="159836"/>
                </a:cubicBezTo>
                <a:cubicBezTo>
                  <a:pt x="327431" y="177145"/>
                  <a:pt x="304435" y="191287"/>
                  <a:pt x="271667" y="194490"/>
                </a:cubicBezTo>
                <a:cubicBezTo>
                  <a:pt x="238899" y="197694"/>
                  <a:pt x="181166" y="182429"/>
                  <a:pt x="145818" y="179057"/>
                </a:cubicBezTo>
                <a:cubicBezTo>
                  <a:pt x="110470" y="175685"/>
                  <a:pt x="82645" y="180758"/>
                  <a:pt x="59579" y="174259"/>
                </a:cubicBezTo>
                <a:cubicBezTo>
                  <a:pt x="36513" y="167760"/>
                  <a:pt x="16757" y="157938"/>
                  <a:pt x="7423" y="140065"/>
                </a:cubicBezTo>
                <a:cubicBezTo>
                  <a:pt x="-1910" y="122192"/>
                  <a:pt x="-1545" y="87058"/>
                  <a:pt x="3578" y="67023"/>
                </a:cubicBezTo>
                <a:cubicBezTo>
                  <a:pt x="8701" y="46988"/>
                  <a:pt x="19579" y="31020"/>
                  <a:pt x="38160" y="19853"/>
                </a:cubicBezTo>
                <a:cubicBezTo>
                  <a:pt x="56741" y="8686"/>
                  <a:pt x="89249" y="673"/>
                  <a:pt x="115064" y="22"/>
                </a:cubicBezTo>
                <a:cubicBezTo>
                  <a:pt x="140879" y="-629"/>
                  <a:pt x="169526" y="13111"/>
                  <a:pt x="193049" y="15948"/>
                </a:cubicBezTo>
                <a:cubicBezTo>
                  <a:pt x="216573" y="18786"/>
                  <a:pt x="236526" y="16772"/>
                  <a:pt x="256205" y="17047"/>
                </a:cubicBezTo>
                <a:cubicBezTo>
                  <a:pt x="275884" y="17322"/>
                  <a:pt x="295930" y="13386"/>
                  <a:pt x="311124" y="17596"/>
                </a:cubicBezTo>
                <a:close/>
              </a:path>
            </a:pathLst>
          </a:custGeom>
          <a:noFill/>
          <a:ln w="28575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20"/>
          <p:cNvSpPr/>
          <p:nvPr/>
        </p:nvSpPr>
        <p:spPr>
          <a:xfrm rot="10800000" flipH="1">
            <a:off x="222143" y="5462568"/>
            <a:ext cx="1210866" cy="1395440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noFill/>
          <a:ln w="28575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20"/>
          <p:cNvSpPr/>
          <p:nvPr/>
        </p:nvSpPr>
        <p:spPr>
          <a:xfrm rot="10800000" flipH="1">
            <a:off x="-7" y="5119201"/>
            <a:ext cx="1210866" cy="1395440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20"/>
          <p:cNvSpPr/>
          <p:nvPr/>
        </p:nvSpPr>
        <p:spPr>
          <a:xfrm rot="10800000" flipH="1">
            <a:off x="775090" y="4430853"/>
            <a:ext cx="657904" cy="688417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20"/>
          <p:cNvSpPr/>
          <p:nvPr/>
        </p:nvSpPr>
        <p:spPr>
          <a:xfrm flipH="1">
            <a:off x="7595643" y="-15"/>
            <a:ext cx="1210866" cy="1395440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noFill/>
          <a:ln w="28575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20"/>
          <p:cNvSpPr/>
          <p:nvPr/>
        </p:nvSpPr>
        <p:spPr>
          <a:xfrm flipH="1">
            <a:off x="7817793" y="343352"/>
            <a:ext cx="1210866" cy="1395440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20"/>
          <p:cNvSpPr/>
          <p:nvPr/>
        </p:nvSpPr>
        <p:spPr>
          <a:xfrm flipH="1">
            <a:off x="7595659" y="1738726"/>
            <a:ext cx="657904" cy="688417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title">
  <p:cSld name="Title and Subtitle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1"/>
          <p:cNvSpPr/>
          <p:nvPr/>
        </p:nvSpPr>
        <p:spPr>
          <a:xfrm>
            <a:off x="3345476" y="-25381"/>
            <a:ext cx="5819923" cy="6287089"/>
          </a:xfrm>
          <a:custGeom>
            <a:avLst/>
            <a:gdLst/>
            <a:ahLst/>
            <a:cxnLst/>
            <a:rect l="l" t="t" r="r" b="b"/>
            <a:pathLst>
              <a:path w="7657794" h="5358315" extrusionOk="0">
                <a:moveTo>
                  <a:pt x="4496241" y="8710"/>
                </a:moveTo>
                <a:cubicBezTo>
                  <a:pt x="3392586" y="774694"/>
                  <a:pt x="-234011" y="1153639"/>
                  <a:pt x="11927" y="3400730"/>
                </a:cubicBezTo>
                <a:cubicBezTo>
                  <a:pt x="402846" y="6972486"/>
                  <a:pt x="6554139" y="4713188"/>
                  <a:pt x="7657794" y="3947204"/>
                </a:cubicBezTo>
                <a:lnTo>
                  <a:pt x="7657794" y="0"/>
                </a:lnTo>
                <a:lnTo>
                  <a:pt x="4496241" y="871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21"/>
          <p:cNvSpPr/>
          <p:nvPr/>
        </p:nvSpPr>
        <p:spPr>
          <a:xfrm>
            <a:off x="529796" y="255336"/>
            <a:ext cx="1210866" cy="1395440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21"/>
          <p:cNvSpPr/>
          <p:nvPr/>
        </p:nvSpPr>
        <p:spPr>
          <a:xfrm>
            <a:off x="3581159" y="-18300"/>
            <a:ext cx="5626925" cy="6778867"/>
          </a:xfrm>
          <a:custGeom>
            <a:avLst/>
            <a:gdLst/>
            <a:ahLst/>
            <a:cxnLst/>
            <a:rect l="l" t="t" r="r" b="b"/>
            <a:pathLst>
              <a:path w="225077" h="203366" extrusionOk="0">
                <a:moveTo>
                  <a:pt x="124575" y="0"/>
                </a:moveTo>
                <a:cubicBezTo>
                  <a:pt x="115422" y="4577"/>
                  <a:pt x="87139" y="16109"/>
                  <a:pt x="69656" y="27459"/>
                </a:cubicBezTo>
                <a:cubicBezTo>
                  <a:pt x="52174" y="38809"/>
                  <a:pt x="31213" y="55102"/>
                  <a:pt x="19680" y="68099"/>
                </a:cubicBezTo>
                <a:cubicBezTo>
                  <a:pt x="8147" y="81097"/>
                  <a:pt x="1740" y="88694"/>
                  <a:pt x="458" y="105444"/>
                </a:cubicBezTo>
                <a:cubicBezTo>
                  <a:pt x="-823" y="122194"/>
                  <a:pt x="824" y="153407"/>
                  <a:pt x="11991" y="168601"/>
                </a:cubicBezTo>
                <a:cubicBezTo>
                  <a:pt x="23158" y="183795"/>
                  <a:pt x="40733" y="191027"/>
                  <a:pt x="67460" y="196610"/>
                </a:cubicBezTo>
                <a:cubicBezTo>
                  <a:pt x="94187" y="202193"/>
                  <a:pt x="146086" y="205122"/>
                  <a:pt x="172355" y="202101"/>
                </a:cubicBezTo>
                <a:cubicBezTo>
                  <a:pt x="198625" y="199080"/>
                  <a:pt x="216290" y="182422"/>
                  <a:pt x="225077" y="178486"/>
                </a:cubicBezTo>
              </a:path>
            </a:pathLst>
          </a:custGeom>
          <a:noFill/>
          <a:ln w="28575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21"/>
          <p:cNvSpPr/>
          <p:nvPr/>
        </p:nvSpPr>
        <p:spPr>
          <a:xfrm>
            <a:off x="529796" y="74103"/>
            <a:ext cx="1210866" cy="1395440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noFill/>
          <a:ln w="28575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1"/>
          <p:cNvSpPr/>
          <p:nvPr/>
        </p:nvSpPr>
        <p:spPr>
          <a:xfrm>
            <a:off x="4376638" y="-25380"/>
            <a:ext cx="4805266" cy="7055115"/>
          </a:xfrm>
          <a:custGeom>
            <a:avLst/>
            <a:gdLst/>
            <a:ahLst/>
            <a:cxnLst/>
            <a:rect l="l" t="t" r="r" b="b"/>
            <a:pathLst>
              <a:path w="7657794" h="5358315" extrusionOk="0">
                <a:moveTo>
                  <a:pt x="4496241" y="8710"/>
                </a:moveTo>
                <a:cubicBezTo>
                  <a:pt x="3392586" y="774694"/>
                  <a:pt x="-234011" y="1153639"/>
                  <a:pt x="11927" y="3400730"/>
                </a:cubicBezTo>
                <a:cubicBezTo>
                  <a:pt x="402846" y="6972486"/>
                  <a:pt x="6554139" y="4713188"/>
                  <a:pt x="7657794" y="3947204"/>
                </a:cubicBezTo>
                <a:lnTo>
                  <a:pt x="7657794" y="0"/>
                </a:lnTo>
                <a:lnTo>
                  <a:pt x="4496241" y="871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1"/>
          <p:cNvSpPr/>
          <p:nvPr/>
        </p:nvSpPr>
        <p:spPr>
          <a:xfrm>
            <a:off x="307646" y="417469"/>
            <a:ext cx="1210866" cy="1395440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1"/>
          <p:cNvSpPr/>
          <p:nvPr/>
        </p:nvSpPr>
        <p:spPr>
          <a:xfrm>
            <a:off x="1082742" y="1812842"/>
            <a:ext cx="657904" cy="688417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1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265500" y="2152233"/>
            <a:ext cx="40452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subTitle" idx="1"/>
          </p:nvPr>
        </p:nvSpPr>
        <p:spPr>
          <a:xfrm>
            <a:off x="265500" y="4245433"/>
            <a:ext cx="4045200" cy="1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sMania">
  <p:cSld name="SlidesMania">
    <p:bg>
      <p:bgPr>
        <a:solidFill>
          <a:srgbClr val="FFFFFF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2"/>
          <p:cNvSpPr/>
          <p:nvPr/>
        </p:nvSpPr>
        <p:spPr>
          <a:xfrm>
            <a:off x="0" y="0"/>
            <a:ext cx="9132900" cy="684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" name="Google Shape;104;p22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400" y="580867"/>
            <a:ext cx="3735526" cy="21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2"/>
          <p:cNvSpPr txBox="1"/>
          <p:nvPr/>
        </p:nvSpPr>
        <p:spPr>
          <a:xfrm>
            <a:off x="423400" y="2854633"/>
            <a:ext cx="5636400" cy="29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600"/>
              <a:buFont typeface="Poppins"/>
              <a:buNone/>
            </a:pPr>
            <a:r>
              <a:rPr lang="ru-RU" sz="2600" b="1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Free </a:t>
            </a:r>
            <a:r>
              <a:rPr lang="ru-RU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themes and templates for </a:t>
            </a:r>
            <a:r>
              <a:rPr lang="ru-RU" sz="2600" b="1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Google Slides</a:t>
            </a:r>
            <a:r>
              <a:rPr lang="ru-RU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 or </a:t>
            </a:r>
            <a:r>
              <a:rPr lang="ru-RU" sz="2600" b="1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PowerPoint</a:t>
            </a:r>
            <a:endParaRPr sz="2600" b="1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1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1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CB25"/>
              </a:buClr>
              <a:buSzPts val="2100"/>
              <a:buFont typeface="Poppins"/>
              <a:buNone/>
            </a:pPr>
            <a:r>
              <a:rPr lang="ru-RU" sz="2100" b="1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rPr>
              <a:t>NOT to be sold as is or modified! </a:t>
            </a:r>
            <a:endParaRPr sz="2100" b="1">
              <a:solidFill>
                <a:srgbClr val="FFCB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Poppins"/>
              <a:buNone/>
            </a:pPr>
            <a:r>
              <a:rPr lang="ru-RU" sz="18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Read </a:t>
            </a:r>
            <a:r>
              <a:rPr lang="ru-RU" sz="1800" u="sng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FAQ</a:t>
            </a:r>
            <a:r>
              <a:rPr lang="ru-RU" sz="18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 on slidesmania.com</a:t>
            </a:r>
            <a:endParaRPr sz="18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06" name="Google Shape;106;p22"/>
          <p:cNvCxnSpPr/>
          <p:nvPr/>
        </p:nvCxnSpPr>
        <p:spPr>
          <a:xfrm>
            <a:off x="7808144" y="5682032"/>
            <a:ext cx="1120200" cy="12800"/>
          </a:xfrm>
          <a:prstGeom prst="straightConnector1">
            <a:avLst/>
          </a:prstGeom>
          <a:noFill/>
          <a:ln w="38100" cap="flat" cmpd="sng">
            <a:solidFill>
              <a:srgbClr val="FFCB25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07" name="Google Shape;107;p22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31050" y="5891753"/>
            <a:ext cx="534282" cy="637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2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365333" y="5896239"/>
            <a:ext cx="530857" cy="628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2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925361" y="5898483"/>
            <a:ext cx="458935" cy="623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2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404191" y="5909699"/>
            <a:ext cx="524007" cy="601204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2"/>
          <p:cNvSpPr txBox="1"/>
          <p:nvPr/>
        </p:nvSpPr>
        <p:spPr>
          <a:xfrm>
            <a:off x="5298010" y="4807599"/>
            <a:ext cx="3682200" cy="1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252525"/>
              </a:buClr>
              <a:buSzPts val="1800"/>
              <a:buFont typeface="Homemade Apple"/>
              <a:buNone/>
            </a:pPr>
            <a:r>
              <a:rPr lang="ru-RU" sz="1800" b="1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Sharing is caring!</a:t>
            </a:r>
            <a:endParaRPr sz="1800" b="1">
              <a:solidFill>
                <a:srgbClr val="252525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ithout mockup">
  <p:cSld name="Title slide without mockup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/>
          <p:nvPr/>
        </p:nvSpPr>
        <p:spPr>
          <a:xfrm>
            <a:off x="529796" y="255336"/>
            <a:ext cx="1210866" cy="1395440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23"/>
          <p:cNvSpPr/>
          <p:nvPr/>
        </p:nvSpPr>
        <p:spPr>
          <a:xfrm>
            <a:off x="3345476" y="-25381"/>
            <a:ext cx="5819923" cy="6287089"/>
          </a:xfrm>
          <a:custGeom>
            <a:avLst/>
            <a:gdLst/>
            <a:ahLst/>
            <a:cxnLst/>
            <a:rect l="l" t="t" r="r" b="b"/>
            <a:pathLst>
              <a:path w="7657794" h="5358315" extrusionOk="0">
                <a:moveTo>
                  <a:pt x="4496241" y="8710"/>
                </a:moveTo>
                <a:cubicBezTo>
                  <a:pt x="3392586" y="774694"/>
                  <a:pt x="-234011" y="1153639"/>
                  <a:pt x="11927" y="3400730"/>
                </a:cubicBezTo>
                <a:cubicBezTo>
                  <a:pt x="402846" y="6972486"/>
                  <a:pt x="6554139" y="4713188"/>
                  <a:pt x="7657794" y="3947204"/>
                </a:cubicBezTo>
                <a:lnTo>
                  <a:pt x="7657794" y="0"/>
                </a:lnTo>
                <a:lnTo>
                  <a:pt x="4496241" y="871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23"/>
          <p:cNvSpPr/>
          <p:nvPr/>
        </p:nvSpPr>
        <p:spPr>
          <a:xfrm>
            <a:off x="3581159" y="-18300"/>
            <a:ext cx="5626925" cy="6778867"/>
          </a:xfrm>
          <a:custGeom>
            <a:avLst/>
            <a:gdLst/>
            <a:ahLst/>
            <a:cxnLst/>
            <a:rect l="l" t="t" r="r" b="b"/>
            <a:pathLst>
              <a:path w="225077" h="203366" extrusionOk="0">
                <a:moveTo>
                  <a:pt x="124575" y="0"/>
                </a:moveTo>
                <a:cubicBezTo>
                  <a:pt x="115422" y="4577"/>
                  <a:pt x="87139" y="16109"/>
                  <a:pt x="69656" y="27459"/>
                </a:cubicBezTo>
                <a:cubicBezTo>
                  <a:pt x="52174" y="38809"/>
                  <a:pt x="31213" y="55102"/>
                  <a:pt x="19680" y="68099"/>
                </a:cubicBezTo>
                <a:cubicBezTo>
                  <a:pt x="8147" y="81097"/>
                  <a:pt x="1740" y="88694"/>
                  <a:pt x="458" y="105444"/>
                </a:cubicBezTo>
                <a:cubicBezTo>
                  <a:pt x="-823" y="122194"/>
                  <a:pt x="824" y="153407"/>
                  <a:pt x="11991" y="168601"/>
                </a:cubicBezTo>
                <a:cubicBezTo>
                  <a:pt x="23158" y="183795"/>
                  <a:pt x="40733" y="191027"/>
                  <a:pt x="67460" y="196610"/>
                </a:cubicBezTo>
                <a:cubicBezTo>
                  <a:pt x="94187" y="202193"/>
                  <a:pt x="146086" y="205122"/>
                  <a:pt x="172355" y="202101"/>
                </a:cubicBezTo>
                <a:cubicBezTo>
                  <a:pt x="198625" y="199080"/>
                  <a:pt x="216290" y="182422"/>
                  <a:pt x="225077" y="178486"/>
                </a:cubicBezTo>
              </a:path>
            </a:pathLst>
          </a:custGeom>
          <a:noFill/>
          <a:ln w="28575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23"/>
          <p:cNvSpPr/>
          <p:nvPr/>
        </p:nvSpPr>
        <p:spPr>
          <a:xfrm>
            <a:off x="529796" y="74103"/>
            <a:ext cx="1210866" cy="1395440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noFill/>
          <a:ln w="28575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23"/>
          <p:cNvSpPr/>
          <p:nvPr/>
        </p:nvSpPr>
        <p:spPr>
          <a:xfrm rot="1852013">
            <a:off x="438891" y="4599876"/>
            <a:ext cx="1420070" cy="3018363"/>
          </a:xfrm>
          <a:custGeom>
            <a:avLst/>
            <a:gdLst/>
            <a:ahLst/>
            <a:cxnLst/>
            <a:rect l="l" t="t" r="r" b="b"/>
            <a:pathLst>
              <a:path w="71797" h="70706" extrusionOk="0">
                <a:moveTo>
                  <a:pt x="1401" y="41496"/>
                </a:moveTo>
                <a:cubicBezTo>
                  <a:pt x="11312" y="32246"/>
                  <a:pt x="21456" y="23239"/>
                  <a:pt x="31826" y="14506"/>
                </a:cubicBezTo>
                <a:cubicBezTo>
                  <a:pt x="36481" y="10586"/>
                  <a:pt x="41228" y="6665"/>
                  <a:pt x="46548" y="3710"/>
                </a:cubicBezTo>
                <a:cubicBezTo>
                  <a:pt x="48596" y="2573"/>
                  <a:pt x="52928" y="-1577"/>
                  <a:pt x="52928" y="765"/>
                </a:cubicBezTo>
                <a:cubicBezTo>
                  <a:pt x="52928" y="6443"/>
                  <a:pt x="44390" y="8253"/>
                  <a:pt x="40169" y="12052"/>
                </a:cubicBezTo>
                <a:cubicBezTo>
                  <a:pt x="31141" y="20177"/>
                  <a:pt x="22605" y="28883"/>
                  <a:pt x="14651" y="38061"/>
                </a:cubicBezTo>
                <a:cubicBezTo>
                  <a:pt x="-6233" y="62158"/>
                  <a:pt x="21512" y="28994"/>
                  <a:pt x="1892" y="52292"/>
                </a:cubicBezTo>
                <a:cubicBezTo>
                  <a:pt x="1090" y="53245"/>
                  <a:pt x="-810" y="55932"/>
                  <a:pt x="419" y="55727"/>
                </a:cubicBezTo>
                <a:cubicBezTo>
                  <a:pt x="7198" y="54597"/>
                  <a:pt x="11425" y="47474"/>
                  <a:pt x="16614" y="42968"/>
                </a:cubicBezTo>
                <a:cubicBezTo>
                  <a:pt x="24505" y="36115"/>
                  <a:pt x="32499" y="29377"/>
                  <a:pt x="40660" y="22848"/>
                </a:cubicBezTo>
                <a:cubicBezTo>
                  <a:pt x="46945" y="17820"/>
                  <a:pt x="53101" y="12590"/>
                  <a:pt x="59798" y="8126"/>
                </a:cubicBezTo>
                <a:cubicBezTo>
                  <a:pt x="60255" y="7821"/>
                  <a:pt x="61168" y="7247"/>
                  <a:pt x="60780" y="7635"/>
                </a:cubicBezTo>
                <a:cubicBezTo>
                  <a:pt x="49821" y="18605"/>
                  <a:pt x="37221" y="27943"/>
                  <a:pt x="26919" y="39533"/>
                </a:cubicBezTo>
                <a:cubicBezTo>
                  <a:pt x="14381" y="53638"/>
                  <a:pt x="24538" y="41934"/>
                  <a:pt x="16123" y="52292"/>
                </a:cubicBezTo>
                <a:cubicBezTo>
                  <a:pt x="15291" y="53316"/>
                  <a:pt x="12859" y="55944"/>
                  <a:pt x="14160" y="55727"/>
                </a:cubicBezTo>
                <a:cubicBezTo>
                  <a:pt x="21681" y="54473"/>
                  <a:pt x="26781" y="47148"/>
                  <a:pt x="32808" y="42477"/>
                </a:cubicBezTo>
                <a:cubicBezTo>
                  <a:pt x="45091" y="32958"/>
                  <a:pt x="55820" y="20625"/>
                  <a:pt x="70104" y="14506"/>
                </a:cubicBezTo>
                <a:cubicBezTo>
                  <a:pt x="71380" y="13959"/>
                  <a:pt x="69190" y="15560"/>
                  <a:pt x="68141" y="16469"/>
                </a:cubicBezTo>
                <a:cubicBezTo>
                  <a:pt x="61303" y="22395"/>
                  <a:pt x="54150" y="27966"/>
                  <a:pt x="47530" y="34135"/>
                </a:cubicBezTo>
                <a:cubicBezTo>
                  <a:pt x="39141" y="41951"/>
                  <a:pt x="31040" y="50260"/>
                  <a:pt x="24465" y="59653"/>
                </a:cubicBezTo>
                <a:cubicBezTo>
                  <a:pt x="22787" y="62050"/>
                  <a:pt x="29931" y="57421"/>
                  <a:pt x="32317" y="55727"/>
                </a:cubicBezTo>
                <a:cubicBezTo>
                  <a:pt x="41175" y="49441"/>
                  <a:pt x="49410" y="42300"/>
                  <a:pt x="58326" y="36098"/>
                </a:cubicBezTo>
                <a:cubicBezTo>
                  <a:pt x="63689" y="32367"/>
                  <a:pt x="63593" y="32218"/>
                  <a:pt x="69122" y="28737"/>
                </a:cubicBezTo>
                <a:cubicBezTo>
                  <a:pt x="70240" y="28033"/>
                  <a:pt x="72387" y="26712"/>
                  <a:pt x="71576" y="27755"/>
                </a:cubicBezTo>
                <a:cubicBezTo>
                  <a:pt x="63895" y="37631"/>
                  <a:pt x="54278" y="45889"/>
                  <a:pt x="46548" y="55727"/>
                </a:cubicBezTo>
                <a:cubicBezTo>
                  <a:pt x="42988" y="60258"/>
                  <a:pt x="34911" y="64492"/>
                  <a:pt x="36734" y="69959"/>
                </a:cubicBezTo>
                <a:cubicBezTo>
                  <a:pt x="37466" y="72155"/>
                  <a:pt x="38697" y="68732"/>
                  <a:pt x="40660" y="67505"/>
                </a:cubicBezTo>
              </a:path>
            </a:pathLst>
          </a:custGeom>
          <a:noFill/>
          <a:ln w="152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23"/>
          <p:cNvSpPr/>
          <p:nvPr/>
        </p:nvSpPr>
        <p:spPr>
          <a:xfrm>
            <a:off x="4376638" y="-25380"/>
            <a:ext cx="4805266" cy="7055115"/>
          </a:xfrm>
          <a:custGeom>
            <a:avLst/>
            <a:gdLst/>
            <a:ahLst/>
            <a:cxnLst/>
            <a:rect l="l" t="t" r="r" b="b"/>
            <a:pathLst>
              <a:path w="7657794" h="5358315" extrusionOk="0">
                <a:moveTo>
                  <a:pt x="4496241" y="8710"/>
                </a:moveTo>
                <a:cubicBezTo>
                  <a:pt x="3392586" y="774694"/>
                  <a:pt x="-234011" y="1153639"/>
                  <a:pt x="11927" y="3400730"/>
                </a:cubicBezTo>
                <a:cubicBezTo>
                  <a:pt x="402846" y="6972486"/>
                  <a:pt x="6554139" y="4713188"/>
                  <a:pt x="7657794" y="3947204"/>
                </a:cubicBezTo>
                <a:lnTo>
                  <a:pt x="7657794" y="0"/>
                </a:lnTo>
                <a:lnTo>
                  <a:pt x="4496241" y="871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2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20" name="Google Shape;120;p23"/>
          <p:cNvSpPr/>
          <p:nvPr/>
        </p:nvSpPr>
        <p:spPr>
          <a:xfrm>
            <a:off x="307646" y="417469"/>
            <a:ext cx="1210866" cy="1395440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23"/>
          <p:cNvSpPr/>
          <p:nvPr/>
        </p:nvSpPr>
        <p:spPr>
          <a:xfrm>
            <a:off x="1082742" y="1812842"/>
            <a:ext cx="657904" cy="688417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23"/>
          <p:cNvSpPr/>
          <p:nvPr/>
        </p:nvSpPr>
        <p:spPr>
          <a:xfrm rot="1851886">
            <a:off x="-183392" y="4641680"/>
            <a:ext cx="1443250" cy="2539021"/>
          </a:xfrm>
          <a:custGeom>
            <a:avLst/>
            <a:gdLst/>
            <a:ahLst/>
            <a:cxnLst/>
            <a:rect l="l" t="t" r="r" b="b"/>
            <a:pathLst>
              <a:path w="71797" h="70706" extrusionOk="0">
                <a:moveTo>
                  <a:pt x="1401" y="41496"/>
                </a:moveTo>
                <a:cubicBezTo>
                  <a:pt x="11312" y="32246"/>
                  <a:pt x="21456" y="23239"/>
                  <a:pt x="31826" y="14506"/>
                </a:cubicBezTo>
                <a:cubicBezTo>
                  <a:pt x="36481" y="10586"/>
                  <a:pt x="41228" y="6665"/>
                  <a:pt x="46548" y="3710"/>
                </a:cubicBezTo>
                <a:cubicBezTo>
                  <a:pt x="48596" y="2573"/>
                  <a:pt x="52928" y="-1577"/>
                  <a:pt x="52928" y="765"/>
                </a:cubicBezTo>
                <a:cubicBezTo>
                  <a:pt x="52928" y="6443"/>
                  <a:pt x="44390" y="8253"/>
                  <a:pt x="40169" y="12052"/>
                </a:cubicBezTo>
                <a:cubicBezTo>
                  <a:pt x="31141" y="20177"/>
                  <a:pt x="22605" y="28883"/>
                  <a:pt x="14651" y="38061"/>
                </a:cubicBezTo>
                <a:cubicBezTo>
                  <a:pt x="-6233" y="62158"/>
                  <a:pt x="21512" y="28994"/>
                  <a:pt x="1892" y="52292"/>
                </a:cubicBezTo>
                <a:cubicBezTo>
                  <a:pt x="1090" y="53245"/>
                  <a:pt x="-810" y="55932"/>
                  <a:pt x="419" y="55727"/>
                </a:cubicBezTo>
                <a:cubicBezTo>
                  <a:pt x="7198" y="54597"/>
                  <a:pt x="11425" y="47474"/>
                  <a:pt x="16614" y="42968"/>
                </a:cubicBezTo>
                <a:cubicBezTo>
                  <a:pt x="24505" y="36115"/>
                  <a:pt x="32499" y="29377"/>
                  <a:pt x="40660" y="22848"/>
                </a:cubicBezTo>
                <a:cubicBezTo>
                  <a:pt x="46945" y="17820"/>
                  <a:pt x="53101" y="12590"/>
                  <a:pt x="59798" y="8126"/>
                </a:cubicBezTo>
                <a:cubicBezTo>
                  <a:pt x="60255" y="7821"/>
                  <a:pt x="61168" y="7247"/>
                  <a:pt x="60780" y="7635"/>
                </a:cubicBezTo>
                <a:cubicBezTo>
                  <a:pt x="49821" y="18605"/>
                  <a:pt x="37221" y="27943"/>
                  <a:pt x="26919" y="39533"/>
                </a:cubicBezTo>
                <a:cubicBezTo>
                  <a:pt x="14381" y="53638"/>
                  <a:pt x="24538" y="41934"/>
                  <a:pt x="16123" y="52292"/>
                </a:cubicBezTo>
                <a:cubicBezTo>
                  <a:pt x="15291" y="53316"/>
                  <a:pt x="12859" y="55944"/>
                  <a:pt x="14160" y="55727"/>
                </a:cubicBezTo>
                <a:cubicBezTo>
                  <a:pt x="21681" y="54473"/>
                  <a:pt x="26781" y="47148"/>
                  <a:pt x="32808" y="42477"/>
                </a:cubicBezTo>
                <a:cubicBezTo>
                  <a:pt x="45091" y="32958"/>
                  <a:pt x="55820" y="20625"/>
                  <a:pt x="70104" y="14506"/>
                </a:cubicBezTo>
                <a:cubicBezTo>
                  <a:pt x="71380" y="13959"/>
                  <a:pt x="69190" y="15560"/>
                  <a:pt x="68141" y="16469"/>
                </a:cubicBezTo>
                <a:cubicBezTo>
                  <a:pt x="61303" y="22395"/>
                  <a:pt x="54150" y="27966"/>
                  <a:pt x="47530" y="34135"/>
                </a:cubicBezTo>
                <a:cubicBezTo>
                  <a:pt x="39141" y="41951"/>
                  <a:pt x="31040" y="50260"/>
                  <a:pt x="24465" y="59653"/>
                </a:cubicBezTo>
                <a:cubicBezTo>
                  <a:pt x="22787" y="62050"/>
                  <a:pt x="29931" y="57421"/>
                  <a:pt x="32317" y="55727"/>
                </a:cubicBezTo>
                <a:cubicBezTo>
                  <a:pt x="41175" y="49441"/>
                  <a:pt x="49410" y="42300"/>
                  <a:pt x="58326" y="36098"/>
                </a:cubicBezTo>
                <a:cubicBezTo>
                  <a:pt x="63689" y="32367"/>
                  <a:pt x="63593" y="32218"/>
                  <a:pt x="69122" y="28737"/>
                </a:cubicBezTo>
                <a:cubicBezTo>
                  <a:pt x="70240" y="28033"/>
                  <a:pt x="72387" y="26712"/>
                  <a:pt x="71576" y="27755"/>
                </a:cubicBezTo>
                <a:cubicBezTo>
                  <a:pt x="63895" y="37631"/>
                  <a:pt x="54278" y="45889"/>
                  <a:pt x="46548" y="55727"/>
                </a:cubicBezTo>
                <a:cubicBezTo>
                  <a:pt x="42988" y="60258"/>
                  <a:pt x="34911" y="64492"/>
                  <a:pt x="36734" y="69959"/>
                </a:cubicBezTo>
                <a:cubicBezTo>
                  <a:pt x="37466" y="72155"/>
                  <a:pt x="38697" y="68732"/>
                  <a:pt x="40660" y="67505"/>
                </a:cubicBezTo>
              </a:path>
            </a:pathLst>
          </a:custGeom>
          <a:noFill/>
          <a:ln w="152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3"/>
          <p:cNvSpPr txBox="1">
            <a:spLocks noGrp="1"/>
          </p:cNvSpPr>
          <p:nvPr>
            <p:ph type="ctrTitle"/>
          </p:nvPr>
        </p:nvSpPr>
        <p:spPr>
          <a:xfrm>
            <a:off x="167825" y="2369133"/>
            <a:ext cx="4411500" cy="2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rot="5400000" flipH="1">
            <a:off x="7872725" y="5463121"/>
            <a:ext cx="1280827" cy="1039603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7"/>
          <p:cNvSpPr/>
          <p:nvPr/>
        </p:nvSpPr>
        <p:spPr>
          <a:xfrm rot="5400000" flipH="1">
            <a:off x="1336917" y="-1088426"/>
            <a:ext cx="6713333" cy="8948386"/>
          </a:xfrm>
          <a:custGeom>
            <a:avLst/>
            <a:gdLst/>
            <a:ahLst/>
            <a:cxnLst/>
            <a:rect l="l" t="t" r="r" b="b"/>
            <a:pathLst>
              <a:path w="7657794" h="5358315" extrusionOk="0">
                <a:moveTo>
                  <a:pt x="4496241" y="8710"/>
                </a:moveTo>
                <a:cubicBezTo>
                  <a:pt x="3392586" y="774694"/>
                  <a:pt x="-234011" y="1153639"/>
                  <a:pt x="11927" y="3400730"/>
                </a:cubicBezTo>
                <a:cubicBezTo>
                  <a:pt x="402846" y="6972486"/>
                  <a:pt x="6554139" y="4713188"/>
                  <a:pt x="7657794" y="3947204"/>
                </a:cubicBezTo>
                <a:lnTo>
                  <a:pt x="7657794" y="0"/>
                </a:lnTo>
                <a:lnTo>
                  <a:pt x="4496241" y="871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7"/>
          <p:cNvSpPr/>
          <p:nvPr/>
        </p:nvSpPr>
        <p:spPr>
          <a:xfrm rot="5400000" flipH="1">
            <a:off x="1591030" y="-1096305"/>
            <a:ext cx="6470964" cy="8664408"/>
          </a:xfrm>
          <a:custGeom>
            <a:avLst/>
            <a:gdLst/>
            <a:ahLst/>
            <a:cxnLst/>
            <a:rect l="l" t="t" r="r" b="b"/>
            <a:pathLst>
              <a:path w="225077" h="203366" extrusionOk="0">
                <a:moveTo>
                  <a:pt x="124575" y="0"/>
                </a:moveTo>
                <a:cubicBezTo>
                  <a:pt x="115422" y="4577"/>
                  <a:pt x="87139" y="16109"/>
                  <a:pt x="69656" y="27459"/>
                </a:cubicBezTo>
                <a:cubicBezTo>
                  <a:pt x="52174" y="38809"/>
                  <a:pt x="31213" y="55102"/>
                  <a:pt x="19680" y="68099"/>
                </a:cubicBezTo>
                <a:cubicBezTo>
                  <a:pt x="8147" y="81097"/>
                  <a:pt x="1740" y="88694"/>
                  <a:pt x="458" y="105444"/>
                </a:cubicBezTo>
                <a:cubicBezTo>
                  <a:pt x="-823" y="122194"/>
                  <a:pt x="824" y="153407"/>
                  <a:pt x="11991" y="168601"/>
                </a:cubicBezTo>
                <a:cubicBezTo>
                  <a:pt x="23158" y="183795"/>
                  <a:pt x="40733" y="191027"/>
                  <a:pt x="67460" y="196610"/>
                </a:cubicBezTo>
                <a:cubicBezTo>
                  <a:pt x="94187" y="202193"/>
                  <a:pt x="146086" y="205122"/>
                  <a:pt x="172355" y="202101"/>
                </a:cubicBezTo>
                <a:cubicBezTo>
                  <a:pt x="198625" y="199080"/>
                  <a:pt x="216290" y="182422"/>
                  <a:pt x="225077" y="178486"/>
                </a:cubicBezTo>
              </a:path>
            </a:pathLst>
          </a:custGeom>
          <a:noFill/>
          <a:ln w="28575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74;p7"/>
          <p:cNvSpPr/>
          <p:nvPr/>
        </p:nvSpPr>
        <p:spPr>
          <a:xfrm rot="5400000" flipH="1">
            <a:off x="1362637" y="-1185773"/>
            <a:ext cx="6604733" cy="9005544"/>
          </a:xfrm>
          <a:custGeom>
            <a:avLst/>
            <a:gdLst/>
            <a:ahLst/>
            <a:cxnLst/>
            <a:rect l="l" t="t" r="r" b="b"/>
            <a:pathLst>
              <a:path w="7957510" h="5352478" extrusionOk="0">
                <a:moveTo>
                  <a:pt x="4795957" y="8710"/>
                </a:moveTo>
                <a:cubicBezTo>
                  <a:pt x="3692302" y="774694"/>
                  <a:pt x="-234882" y="1382361"/>
                  <a:pt x="11056" y="3629452"/>
                </a:cubicBezTo>
                <a:cubicBezTo>
                  <a:pt x="-102794" y="4520063"/>
                  <a:pt x="1948855" y="5363171"/>
                  <a:pt x="4112855" y="5352376"/>
                </a:cubicBezTo>
                <a:cubicBezTo>
                  <a:pt x="5791865" y="5344000"/>
                  <a:pt x="7316734" y="4839267"/>
                  <a:pt x="7957510" y="3947204"/>
                </a:cubicBezTo>
                <a:lnTo>
                  <a:pt x="7957510" y="0"/>
                </a:lnTo>
                <a:lnTo>
                  <a:pt x="4795957" y="871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7"/>
          <p:cNvSpPr/>
          <p:nvPr/>
        </p:nvSpPr>
        <p:spPr>
          <a:xfrm rot="5400000" flipH="1">
            <a:off x="8007552" y="5463121"/>
            <a:ext cx="1280827" cy="1039603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noFill/>
          <a:ln w="28575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7"/>
          <p:cNvSpPr/>
          <p:nvPr/>
        </p:nvSpPr>
        <p:spPr>
          <a:xfrm rot="5400000" flipH="1">
            <a:off x="7752107" y="5697785"/>
            <a:ext cx="1280827" cy="1039603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7"/>
          <p:cNvSpPr/>
          <p:nvPr/>
        </p:nvSpPr>
        <p:spPr>
          <a:xfrm rot="5400000" flipH="1">
            <a:off x="7270717" y="5435713"/>
            <a:ext cx="694229" cy="512824"/>
          </a:xfrm>
          <a:custGeom>
            <a:avLst/>
            <a:gdLst/>
            <a:ahLst/>
            <a:cxnLst/>
            <a:rect l="l" t="t" r="r" b="b"/>
            <a:pathLst>
              <a:path w="1614488" h="1395440" extrusionOk="0">
                <a:moveTo>
                  <a:pt x="0" y="697728"/>
                </a:moveTo>
                <a:cubicBezTo>
                  <a:pt x="0" y="312396"/>
                  <a:pt x="416648" y="1408"/>
                  <a:pt x="685800" y="22"/>
                </a:cubicBezTo>
                <a:cubicBezTo>
                  <a:pt x="1302544" y="-3153"/>
                  <a:pt x="1614488" y="350496"/>
                  <a:pt x="1614488" y="735828"/>
                </a:cubicBezTo>
                <a:cubicBezTo>
                  <a:pt x="1614488" y="1121160"/>
                  <a:pt x="1097756" y="1397022"/>
                  <a:pt x="685800" y="1395434"/>
                </a:cubicBezTo>
                <a:cubicBezTo>
                  <a:pt x="416646" y="1394396"/>
                  <a:pt x="0" y="1083060"/>
                  <a:pt x="0" y="6977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7"/>
          <p:cNvSpPr txBox="1">
            <a:spLocks noGrp="1"/>
          </p:cNvSpPr>
          <p:nvPr>
            <p:ph type="title"/>
          </p:nvPr>
        </p:nvSpPr>
        <p:spPr>
          <a:xfrm>
            <a:off x="1480850" y="600200"/>
            <a:ext cx="6367800" cy="54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79" name="Google Shape;79;p7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BDA8F828-C3C8-403C-A45B-D92B785F863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1736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riam Libre"/>
              <a:buNone/>
              <a:defRPr sz="2800" b="0" i="0" u="none" strike="noStrike" cap="none">
                <a:solidFill>
                  <a:schemeClr val="dk1"/>
                </a:solidFill>
                <a:latin typeface="Miriam Libre"/>
                <a:ea typeface="Miriam Libre"/>
                <a:cs typeface="Miriam Libre"/>
                <a:sym typeface="Miriam Libr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riam Libre"/>
              <a:buNone/>
              <a:defRPr sz="2800" b="0" i="0" u="none" strike="noStrike" cap="none">
                <a:solidFill>
                  <a:schemeClr val="dk1"/>
                </a:solidFill>
                <a:latin typeface="Miriam Libre"/>
                <a:ea typeface="Miriam Libre"/>
                <a:cs typeface="Miriam Libre"/>
                <a:sym typeface="Miriam Libr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riam Libre"/>
              <a:buNone/>
              <a:defRPr sz="2800" b="0" i="0" u="none" strike="noStrike" cap="none">
                <a:solidFill>
                  <a:schemeClr val="dk1"/>
                </a:solidFill>
                <a:latin typeface="Miriam Libre"/>
                <a:ea typeface="Miriam Libre"/>
                <a:cs typeface="Miriam Libre"/>
                <a:sym typeface="Miriam Libr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riam Libre"/>
              <a:buNone/>
              <a:defRPr sz="2800" b="0" i="0" u="none" strike="noStrike" cap="none">
                <a:solidFill>
                  <a:schemeClr val="dk1"/>
                </a:solidFill>
                <a:latin typeface="Miriam Libre"/>
                <a:ea typeface="Miriam Libre"/>
                <a:cs typeface="Miriam Libre"/>
                <a:sym typeface="Miriam Libr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riam Libre"/>
              <a:buNone/>
              <a:defRPr sz="2800" b="0" i="0" u="none" strike="noStrike" cap="none">
                <a:solidFill>
                  <a:schemeClr val="dk1"/>
                </a:solidFill>
                <a:latin typeface="Miriam Libre"/>
                <a:ea typeface="Miriam Libre"/>
                <a:cs typeface="Miriam Libre"/>
                <a:sym typeface="Miriam Libr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riam Libre"/>
              <a:buNone/>
              <a:defRPr sz="2800" b="0" i="0" u="none" strike="noStrike" cap="none">
                <a:solidFill>
                  <a:schemeClr val="dk1"/>
                </a:solidFill>
                <a:latin typeface="Miriam Libre"/>
                <a:ea typeface="Miriam Libre"/>
                <a:cs typeface="Miriam Libre"/>
                <a:sym typeface="Miriam Libr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riam Libre"/>
              <a:buNone/>
              <a:defRPr sz="2800" b="0" i="0" u="none" strike="noStrike" cap="none">
                <a:solidFill>
                  <a:schemeClr val="dk1"/>
                </a:solidFill>
                <a:latin typeface="Miriam Libre"/>
                <a:ea typeface="Miriam Libre"/>
                <a:cs typeface="Miriam Libre"/>
                <a:sym typeface="Miriam Libr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riam Libre"/>
              <a:buNone/>
              <a:defRPr sz="2800" b="0" i="0" u="none" strike="noStrike" cap="none">
                <a:solidFill>
                  <a:schemeClr val="dk1"/>
                </a:solidFill>
                <a:latin typeface="Miriam Libre"/>
                <a:ea typeface="Miriam Libre"/>
                <a:cs typeface="Miriam Libre"/>
                <a:sym typeface="Miriam Libr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riam Libre"/>
              <a:buNone/>
              <a:defRPr sz="2800" b="0" i="0" u="none" strike="noStrike" cap="none">
                <a:solidFill>
                  <a:schemeClr val="dk1"/>
                </a:solidFill>
                <a:latin typeface="Miriam Libre"/>
                <a:ea typeface="Miriam Libre"/>
                <a:cs typeface="Miriam Libre"/>
                <a:sym typeface="Miriam Libre"/>
              </a:defRPr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Barlow Semi Condensed"/>
              <a:buChar char="●"/>
              <a:defRPr sz="1800" b="0" i="0" u="none" strike="noStrike" cap="none">
                <a:solidFill>
                  <a:srgbClr val="00000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Barlow Semi Condensed"/>
              <a:buChar char="○"/>
              <a:defRPr sz="1400" b="0" i="0" u="none" strike="noStrike" cap="none">
                <a:solidFill>
                  <a:srgbClr val="00000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Barlow Semi Condensed"/>
              <a:buChar char="■"/>
              <a:defRPr sz="1400" b="0" i="0" u="none" strike="noStrike" cap="none">
                <a:solidFill>
                  <a:srgbClr val="00000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Barlow Semi Condensed"/>
              <a:buChar char="●"/>
              <a:defRPr sz="1400" b="0" i="0" u="none" strike="noStrike" cap="none">
                <a:solidFill>
                  <a:srgbClr val="00000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Barlow Semi Condensed"/>
              <a:buChar char="○"/>
              <a:defRPr sz="1400" b="0" i="0" u="none" strike="noStrike" cap="none">
                <a:solidFill>
                  <a:srgbClr val="00000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Barlow Semi Condensed"/>
              <a:buChar char="■"/>
              <a:defRPr sz="1400" b="0" i="0" u="none" strike="noStrike" cap="none">
                <a:solidFill>
                  <a:srgbClr val="00000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Barlow Semi Condensed"/>
              <a:buChar char="●"/>
              <a:defRPr sz="1400" b="0" i="0" u="none" strike="noStrike" cap="none">
                <a:solidFill>
                  <a:srgbClr val="00000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Barlow Semi Condensed"/>
              <a:buChar char="○"/>
              <a:defRPr sz="1400" b="0" i="0" u="none" strike="noStrike" cap="none">
                <a:solidFill>
                  <a:srgbClr val="00000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Barlow Semi Condensed"/>
              <a:buChar char="■"/>
              <a:defRPr sz="1400" b="0" i="0" u="none" strike="noStrike" cap="none">
                <a:solidFill>
                  <a:srgbClr val="00000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8154" y="980727"/>
            <a:ext cx="8639175" cy="54070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"/>
          <p:cNvSpPr txBox="1"/>
          <p:nvPr/>
        </p:nvSpPr>
        <p:spPr>
          <a:xfrm>
            <a:off x="2918480" y="5002897"/>
            <a:ext cx="409192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«КНИТУ»</a:t>
            </a:r>
            <a:endParaRPr sz="2400" b="1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"/>
          <p:cNvSpPr txBox="1"/>
          <p:nvPr/>
        </p:nvSpPr>
        <p:spPr>
          <a:xfrm>
            <a:off x="114178" y="2911380"/>
            <a:ext cx="4557169" cy="3305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279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ourier New"/>
              <a:buNone/>
            </a:pPr>
            <a:endParaRPr sz="1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indent="-285750" algn="ctr">
              <a:lnSpc>
                <a:spcPct val="120000"/>
              </a:lnSpc>
              <a:buClr>
                <a:schemeClr val="dk1"/>
              </a:buClr>
              <a:buSzPts val="2400"/>
              <a:buFont typeface="Courier New"/>
              <a:buChar char="o"/>
            </a:pPr>
            <a:r>
              <a:rPr lang="ru-RU" sz="22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является продуктом резорбции –  глюкозамин, входящий  в состав хрящевой ткани</a:t>
            </a:r>
          </a:p>
          <a:p>
            <a:pPr marL="285750" indent="-285750" algn="ctr">
              <a:lnSpc>
                <a:spcPct val="120000"/>
              </a:lnSpc>
              <a:buClr>
                <a:schemeClr val="dk1"/>
              </a:buClr>
              <a:buSzPts val="2400"/>
              <a:buFont typeface="Courier New"/>
              <a:buChar char="o"/>
            </a:pPr>
            <a:endParaRPr lang="ru-RU" sz="1000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28575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Char char="o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пособен не просто взаимодействовать с </a:t>
            </a:r>
          </a:p>
          <a:p>
            <a:pPr marR="0" lvl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костной тканью, но</a:t>
            </a:r>
          </a:p>
          <a:p>
            <a:pPr marR="0" lvl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сращивать и заменять её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 txBox="1"/>
          <p:nvPr/>
        </p:nvSpPr>
        <p:spPr>
          <a:xfrm>
            <a:off x="528612" y="1088512"/>
            <a:ext cx="3318832" cy="466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ru-RU" sz="440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Хитозан</a:t>
            </a:r>
            <a:endParaRPr sz="44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3"/>
          <p:cNvSpPr txBox="1"/>
          <p:nvPr/>
        </p:nvSpPr>
        <p:spPr>
          <a:xfrm>
            <a:off x="528612" y="26993"/>
            <a:ext cx="884505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	</a:t>
            </a:r>
            <a:endParaRPr sz="2200" b="1" u="sng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 t="62390" r="17019"/>
          <a:stretch/>
        </p:blipFill>
        <p:spPr>
          <a:xfrm>
            <a:off x="2833351" y="180305"/>
            <a:ext cx="6310649" cy="1803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"/>
          <p:cNvPicPr preferRelativeResize="0"/>
          <p:nvPr/>
        </p:nvPicPr>
        <p:blipFill rotWithShape="1">
          <a:blip r:embed="rId4">
            <a:alphaModFix/>
          </a:blip>
          <a:srcRect l="2682" b="367"/>
          <a:stretch/>
        </p:blipFill>
        <p:spPr>
          <a:xfrm>
            <a:off x="4829577" y="2907836"/>
            <a:ext cx="4102016" cy="362460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14178" y="2185292"/>
            <a:ext cx="8475596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20000"/>
              </a:lnSpc>
              <a:buClr>
                <a:schemeClr val="dk1"/>
              </a:buClr>
              <a:buSzPts val="2400"/>
              <a:buFont typeface="Courier New"/>
              <a:buChar char="o"/>
            </a:pPr>
            <a:r>
              <a:rPr lang="ru-RU" sz="2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проявляет противомикробные</a:t>
            </a:r>
            <a:r>
              <a:rPr lang="ru-RU" sz="2200" dirty="0">
                <a:ea typeface="Times New Roman"/>
              </a:rPr>
              <a:t> </a:t>
            </a:r>
            <a:r>
              <a:rPr lang="ru-RU" sz="22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</a:p>
          <a:p>
            <a:pPr lvl="0">
              <a:lnSpc>
                <a:spcPct val="120000"/>
              </a:lnSpc>
              <a:buClr>
                <a:schemeClr val="dk1"/>
              </a:buClr>
              <a:buSzPts val="2400"/>
            </a:pPr>
            <a:r>
              <a:rPr lang="ru-RU" sz="22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ru-RU" sz="2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кровоостанавливающе свойства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27328" y="2159535"/>
            <a:ext cx="8049296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4377" y="-5031"/>
            <a:ext cx="7419623" cy="6837204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5"/>
          <p:cNvSpPr/>
          <p:nvPr/>
        </p:nvSpPr>
        <p:spPr>
          <a:xfrm rot="10800000">
            <a:off x="9655" y="-22366"/>
            <a:ext cx="1762289" cy="6871874"/>
          </a:xfrm>
          <a:prstGeom prst="foldedCorner">
            <a:avLst>
              <a:gd name="adj" fmla="val 50000"/>
            </a:avLst>
          </a:prstGeom>
          <a:solidFill>
            <a:srgbClr val="E1F5FF"/>
          </a:solidFill>
          <a:ln w="25400" cap="flat" cmpd="sng">
            <a:solidFill>
              <a:srgbClr val="FFF3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</a:endParaRPr>
          </a:p>
        </p:txBody>
      </p:sp>
      <p:sp>
        <p:nvSpPr>
          <p:cNvPr id="171" name="Google Shape;171;p5"/>
          <p:cNvSpPr txBox="1"/>
          <p:nvPr/>
        </p:nvSpPr>
        <p:spPr>
          <a:xfrm>
            <a:off x="19310" y="2204256"/>
            <a:ext cx="1742980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ru-RU" sz="3000" dirty="0" smtClean="0">
                <a:latin typeface="Bahnschrift SemiLight SemiConde" panose="020B0502040204020203" pitchFamily="34" charset="0"/>
                <a:ea typeface="Corsiva"/>
                <a:cs typeface="Arial" panose="020B0604020202020204" pitchFamily="34" charset="0"/>
                <a:sym typeface="Corsiva"/>
              </a:rPr>
              <a:t>Что </a:t>
            </a:r>
          </a:p>
          <a:p>
            <a:r>
              <a:rPr lang="ru-RU" sz="3000" dirty="0" smtClean="0">
                <a:latin typeface="Bahnschrift SemiLight SemiConde" panose="020B0502040204020203" pitchFamily="34" charset="0"/>
                <a:ea typeface="Corsiva"/>
                <a:cs typeface="Arial" panose="020B0604020202020204" pitchFamily="34" charset="0"/>
                <a:sym typeface="Corsiva"/>
              </a:rPr>
              <a:t>необхо-</a:t>
            </a:r>
            <a:endParaRPr sz="3000" dirty="0" smtClean="0">
              <a:latin typeface="Bahnschrift SemiLight SemiConde" panose="020B0502040204020203" pitchFamily="34" charset="0"/>
              <a:cs typeface="Arial" panose="020B0604020202020204" pitchFamily="34" charset="0"/>
            </a:endParaRPr>
          </a:p>
          <a:p>
            <a:r>
              <a:rPr lang="ru-RU" sz="3000" dirty="0" smtClean="0">
                <a:latin typeface="Bahnschrift SemiLight SemiConde" panose="020B0502040204020203" pitchFamily="34" charset="0"/>
                <a:ea typeface="Corsiva"/>
                <a:cs typeface="Arial" panose="020B0604020202020204" pitchFamily="34" charset="0"/>
                <a:sym typeface="Corsiva"/>
              </a:rPr>
              <a:t>димо </a:t>
            </a:r>
            <a:endParaRPr sz="3000" dirty="0" smtClean="0">
              <a:latin typeface="Bahnschrift SemiLight SemiConde" panose="020B0502040204020203" pitchFamily="34" charset="0"/>
              <a:cs typeface="Arial" panose="020B0604020202020204" pitchFamily="34" charset="0"/>
            </a:endParaRPr>
          </a:p>
          <a:p>
            <a:r>
              <a:rPr lang="ru-RU" sz="3000" dirty="0" smtClean="0">
                <a:latin typeface="Bahnschrift SemiLight SemiConde" panose="020B0502040204020203" pitchFamily="34" charset="0"/>
                <a:ea typeface="Corsiva"/>
                <a:cs typeface="Arial" panose="020B0604020202020204" pitchFamily="34" charset="0"/>
                <a:sym typeface="Corsiva"/>
              </a:rPr>
              <a:t>сделать</a:t>
            </a:r>
            <a:r>
              <a:rPr lang="ru-RU" sz="3000" dirty="0" smtClean="0">
                <a:latin typeface="Corsiva"/>
                <a:ea typeface="Corsiva"/>
                <a:cs typeface="Corsiva"/>
                <a:sym typeface="Corsiva"/>
              </a:rPr>
              <a:t>:</a:t>
            </a:r>
            <a:endParaRPr sz="3000" dirty="0">
              <a:latin typeface="Corsiva"/>
              <a:ea typeface="Corsiva"/>
              <a:cs typeface="Corsiva"/>
              <a:sym typeface="Corsiva"/>
            </a:endParaRPr>
          </a:p>
        </p:txBody>
      </p:sp>
    </p:spTree>
    <p:extLst>
      <p:ext uri="{BB962C8B-B14F-4D97-AF65-F5344CB8AC3E}">
        <p14:creationId xmlns:p14="http://schemas.microsoft.com/office/powerpoint/2010/main" val="257807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155448445"/>
              </p:ext>
            </p:extLst>
          </p:nvPr>
        </p:nvGraphicFramePr>
        <p:xfrm>
          <a:off x="1236893" y="1520617"/>
          <a:ext cx="6452681" cy="4695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64703" y="498845"/>
            <a:ext cx="609268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16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ru-RU" b="1" kern="1200" dirty="0">
                <a:latin typeface="+mn-lt"/>
              </a:rPr>
              <a:t>Статистика имплантации челюстно-лицевой части у  пациентов за 2022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38" t="919" r="19851" b="35822"/>
          <a:stretch/>
        </p:blipFill>
        <p:spPr bwMode="auto">
          <a:xfrm>
            <a:off x="285886" y="2191600"/>
            <a:ext cx="4999014" cy="4457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318505" y="422566"/>
            <a:ext cx="3292428" cy="79849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6" name="Google Shape;176;p6"/>
          <p:cNvSpPr/>
          <p:nvPr/>
        </p:nvSpPr>
        <p:spPr>
          <a:xfrm>
            <a:off x="712900" y="383929"/>
            <a:ext cx="4572000" cy="10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Прототип</a:t>
            </a:r>
            <a:r>
              <a:rPr lang="ru-RU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275" y="0"/>
            <a:ext cx="351472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720" y="248014"/>
            <a:ext cx="3781796" cy="2833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66" r="2895" b="5527"/>
          <a:stretch/>
        </p:blipFill>
        <p:spPr bwMode="auto">
          <a:xfrm>
            <a:off x="119962" y="2797533"/>
            <a:ext cx="6469754" cy="3901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Google Shape;176;p6"/>
          <p:cNvSpPr/>
          <p:nvPr/>
        </p:nvSpPr>
        <p:spPr>
          <a:xfrm>
            <a:off x="422600" y="341410"/>
            <a:ext cx="4572000" cy="13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Тестирование</a:t>
            </a:r>
            <a:endParaRPr sz="4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103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9"/>
          <p:cNvSpPr/>
          <p:nvPr/>
        </p:nvSpPr>
        <p:spPr>
          <a:xfrm>
            <a:off x="606219" y="0"/>
            <a:ext cx="6781482" cy="10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Рынок</a:t>
            </a:r>
            <a:r>
              <a:rPr lang="ru-RU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02" name="Google Shape;202;p9"/>
          <p:cNvGraphicFramePr/>
          <p:nvPr>
            <p:extLst>
              <p:ext uri="{D42A27DB-BD31-4B8C-83A1-F6EECF244321}">
                <p14:modId xmlns:p14="http://schemas.microsoft.com/office/powerpoint/2010/main" val="1936836564"/>
              </p:ext>
            </p:extLst>
          </p:nvPr>
        </p:nvGraphicFramePr>
        <p:xfrm>
          <a:off x="685733" y="920481"/>
          <a:ext cx="7560825" cy="3017540"/>
        </p:xfrm>
        <a:graphic>
          <a:graphicData uri="http://schemas.openxmlformats.org/drawingml/2006/table">
            <a:tbl>
              <a:tblPr firstRow="1" bandRow="1">
                <a:noFill/>
                <a:tableStyleId>{708CC906-9FCF-4757-A951-BBAE1E559D20}</a:tableStyleId>
              </a:tblPr>
              <a:tblGrid>
                <a:gridCol w="1918200"/>
                <a:gridCol w="2645200"/>
                <a:gridCol w="2997425"/>
              </a:tblGrid>
              <a:tr h="1350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2200" u="none" strike="noStrike" cap="none" dirty="0" smtClean="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2200" u="none" strike="noStrike" cap="none" dirty="0" smtClean="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2200" u="none" strike="noStrike" cap="none" dirty="0" smtClean="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endParaRPr lang="ru-RU" sz="2200" u="none" strike="noStrike" cap="none" dirty="0" smtClean="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ru-RU" sz="2200" u="none" strike="noStrike" cap="none" dirty="0" smtClean="0">
                          <a:solidFill>
                            <a:schemeClr val="dk1"/>
                          </a:solidFill>
                        </a:rPr>
                        <a:t>Титановый имплантат</a:t>
                      </a:r>
                      <a:endParaRPr sz="2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2200" u="none" strike="noStrike" cap="none" dirty="0" smtClean="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 u="none" strike="noStrike" cap="none" dirty="0" smtClean="0">
                          <a:solidFill>
                            <a:schemeClr val="dk1"/>
                          </a:solidFill>
                        </a:rPr>
                        <a:t>Имплантат</a:t>
                      </a:r>
                      <a:r>
                        <a:rPr lang="ru-RU" sz="2200" u="none" strike="noStrike" cap="none" baseline="0" dirty="0" smtClean="0">
                          <a:solidFill>
                            <a:schemeClr val="dk1"/>
                          </a:solidFill>
                        </a:rPr>
                        <a:t> на</a:t>
                      </a: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 u="none" strike="noStrike" cap="none" baseline="0" dirty="0" smtClean="0">
                          <a:solidFill>
                            <a:schemeClr val="dk1"/>
                          </a:solidFill>
                        </a:rPr>
                        <a:t>основе хитозана</a:t>
                      </a:r>
                      <a:endParaRPr sz="2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82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/>
                        <a:t>        </a:t>
                      </a:r>
                      <a:r>
                        <a:rPr lang="ru-RU" sz="2200" b="1" u="none" strike="noStrike" cap="none"/>
                        <a:t>Цена, ₽</a:t>
                      </a:r>
                      <a:endParaRPr sz="1400" b="1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 b="1" u="none" strike="noStrike" cap="none"/>
                        <a:t>       от 1200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500" b="1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 b="1" u="none" strike="noStrike" cap="none" dirty="0"/>
                        <a:t>от 800</a:t>
                      </a:r>
                      <a:endParaRPr sz="2200" b="1" u="none" strike="noStrike" cap="none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03" name="Google Shape;203;p9"/>
          <p:cNvSpPr/>
          <p:nvPr/>
        </p:nvSpPr>
        <p:spPr>
          <a:xfrm>
            <a:off x="685733" y="4223725"/>
            <a:ext cx="8064896" cy="1772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Arial"/>
              <a:buChar char="•"/>
            </a:pPr>
            <a:r>
              <a:rPr lang="ru-RU" sz="2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статистике каждую минуту 17 человек получают </a:t>
            </a:r>
            <a:endParaRPr dirty="0"/>
          </a:p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самые различные переломы</a:t>
            </a:r>
            <a:endParaRPr dirty="0"/>
          </a:p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R="0" lvl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</a:pPr>
            <a:endParaRPr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34" t="19526" r="37059" b="20154"/>
          <a:stretch/>
        </p:blipFill>
        <p:spPr>
          <a:xfrm rot="8130337">
            <a:off x="1013792" y="533600"/>
            <a:ext cx="1033669" cy="28724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300" y="1820811"/>
            <a:ext cx="1346949" cy="18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"/>
          <p:cNvSpPr/>
          <p:nvPr/>
        </p:nvSpPr>
        <p:spPr>
          <a:xfrm>
            <a:off x="2339752" y="44624"/>
            <a:ext cx="665931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Пользователь и его проблема</a:t>
            </a:r>
            <a:endParaRPr sz="32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2"/>
          <p:cNvSpPr/>
          <p:nvPr/>
        </p:nvSpPr>
        <p:spPr>
          <a:xfrm>
            <a:off x="683568" y="3429000"/>
            <a:ext cx="6192688" cy="27177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вероятность отторжения организмом</a:t>
            </a:r>
            <a:endParaRPr/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возможность развития инфекции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повторные операции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2"/>
          <p:cNvPicPr preferRelativeResize="0"/>
          <p:nvPr/>
        </p:nvPicPr>
        <p:blipFill rotWithShape="1">
          <a:blip r:embed="rId4">
            <a:alphaModFix/>
          </a:blip>
          <a:srcRect l="54468" b="16324"/>
          <a:stretch/>
        </p:blipFill>
        <p:spPr>
          <a:xfrm>
            <a:off x="7943484" y="5293420"/>
            <a:ext cx="1055580" cy="1652992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"/>
          <p:cNvSpPr txBox="1"/>
          <p:nvPr/>
        </p:nvSpPr>
        <p:spPr>
          <a:xfrm>
            <a:off x="1763688" y="885120"/>
            <a:ext cx="6354688" cy="228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	Пациенты с различными переломами 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нуждаются в наиболее комфортном лечении. 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	В России же используются только 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титановые имплантаты, имеющие ряд недостатков: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086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1" t="2725" r="1333" b="3317"/>
          <a:stretch/>
        </p:blipFill>
        <p:spPr>
          <a:xfrm>
            <a:off x="0" y="0"/>
            <a:ext cx="9144000" cy="69573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452320" y="1288456"/>
            <a:ext cx="1533977" cy="286232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  <a:p>
            <a:pPr algn="ctr"/>
            <a:endParaRPr lang="ru-RU" b="1" dirty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  <a:p>
            <a:pPr algn="ctr"/>
            <a:endParaRPr lang="ru-RU" b="1" dirty="0" smtClean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  <a:p>
            <a:pPr algn="ctr"/>
            <a:endParaRPr lang="ru-RU" b="1" dirty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  <a:p>
            <a:pPr algn="ctr"/>
            <a:endParaRPr lang="ru-RU" b="1" dirty="0" smtClean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  <a:p>
            <a:pPr algn="ctr"/>
            <a:endParaRPr lang="ru-RU" b="1" dirty="0" smtClean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– Пациенты</a:t>
            </a:r>
            <a:r>
              <a:rPr lang="ru-RU" b="1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 </a:t>
            </a:r>
            <a:endParaRPr lang="ru-RU" b="1" dirty="0" smtClean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  <a:p>
            <a:pPr algn="ctr"/>
            <a:endParaRPr lang="ru-RU" b="1" dirty="0" smtClean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– Медицинские     организации</a:t>
            </a:r>
            <a:endParaRPr lang="ru-RU" b="1" dirty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03" y="1098781"/>
            <a:ext cx="1890801" cy="193899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Трудное восстанов- ление операции при возможной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непереносимости титановых имплан- татов организмом</a:t>
            </a:r>
            <a:endParaRPr lang="ru-RU" sz="2000" dirty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496" y="3018567"/>
            <a:ext cx="2808311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Зарубежные аналоги </a:t>
            </a:r>
          </a:p>
          <a:p>
            <a:r>
              <a:rPr lang="ru-RU" sz="1500" b="1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используют резорбируе-</a:t>
            </a:r>
          </a:p>
          <a:p>
            <a:r>
              <a:rPr lang="ru-RU" sz="1500" b="1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мые имплантаты, но они </a:t>
            </a:r>
          </a:p>
          <a:p>
            <a:r>
              <a:rPr lang="ru-RU" sz="1500" b="1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не будут являться </a:t>
            </a:r>
          </a:p>
          <a:p>
            <a:r>
              <a:rPr lang="ru-RU" sz="1500" b="1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дополнением костей.</a:t>
            </a:r>
          </a:p>
          <a:p>
            <a:endParaRPr lang="ru-RU" sz="1000" b="1" dirty="0" smtClean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  <a:p>
            <a:r>
              <a:rPr lang="ru-RU" sz="1500" b="1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Российские </a:t>
            </a:r>
          </a:p>
          <a:p>
            <a:r>
              <a:rPr lang="ru-RU" sz="1500" b="1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производители </a:t>
            </a:r>
          </a:p>
          <a:p>
            <a:r>
              <a:rPr lang="ru-RU" sz="1500" b="1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используют лишь </a:t>
            </a:r>
          </a:p>
          <a:p>
            <a:r>
              <a:rPr lang="ru-RU" sz="1500" b="1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т</a:t>
            </a:r>
            <a:r>
              <a:rPr lang="ru-RU" sz="1500" b="1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итановые имплантаты</a:t>
            </a:r>
            <a:r>
              <a:rPr lang="ru-RU" sz="1500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 </a:t>
            </a:r>
            <a:endParaRPr lang="ru-RU" sz="1500" dirty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15715" y="452450"/>
            <a:ext cx="1656184" cy="203132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Биорезорбируемый </a:t>
            </a:r>
          </a:p>
          <a:p>
            <a:r>
              <a:rPr lang="ru-RU" sz="1800" b="1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или биоактивный</a:t>
            </a:r>
          </a:p>
          <a:p>
            <a:r>
              <a:rPr lang="ru-RU" sz="1800" b="1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имплантат  с заменой у недостающих частей костной ткани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64969" y="764704"/>
            <a:ext cx="1656184" cy="427809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700" b="1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– меньше вероят-ность в отторжение имплантов</a:t>
            </a:r>
          </a:p>
          <a:p>
            <a:r>
              <a:rPr lang="ru-RU" sz="1700" b="1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– имплантаты на основе нату-ральных веществ,  а не синтетических</a:t>
            </a:r>
          </a:p>
          <a:p>
            <a:r>
              <a:rPr lang="ru-RU" sz="1700" b="1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– возможность регулировки резор-бции имплантата в организме с по-мощью технологии производства</a:t>
            </a:r>
          </a:p>
          <a:p>
            <a:r>
              <a:rPr lang="ru-RU" sz="1700" b="1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– нет необходимос-ти в повторных операций </a:t>
            </a:r>
            <a:endParaRPr lang="ru-RU" sz="1700" b="1" dirty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60232" y="64533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860032" y="6084004"/>
            <a:ext cx="3389069" cy="40011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Прибыль с индивидуальных  заказов</a:t>
            </a:r>
            <a:endParaRPr lang="ru-RU" sz="2000" b="1" dirty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65822" y="3434065"/>
            <a:ext cx="1598466" cy="190821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Официальный сайт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Реклама в интернет 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источниках</a:t>
            </a:r>
          </a:p>
          <a:p>
            <a:endParaRPr lang="ru-RU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5565822" y="780625"/>
            <a:ext cx="1598466" cy="193899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Оборудование, которое поможет испытать и создать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 имплантат</a:t>
            </a:r>
            <a:endParaRPr lang="ru-RU" sz="2000" b="1" dirty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1439" y="5991671"/>
            <a:ext cx="3522118" cy="64633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Регистрация имплантата по ст.38 </a:t>
            </a:r>
            <a:r>
              <a:rPr lang="en-US" b="1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N323-</a:t>
            </a:r>
            <a:r>
              <a:rPr lang="ru-RU" b="1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ФЗ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Закупка </a:t>
            </a:r>
            <a:r>
              <a:rPr lang="en-US" b="1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 </a:t>
            </a:r>
            <a:r>
              <a:rPr lang="ru-RU" b="1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сырья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03389" y="3649508"/>
            <a:ext cx="1560499" cy="1631216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хитозан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гидроксиапатит </a:t>
            </a:r>
            <a:endParaRPr lang="en-US" sz="2000" b="1" dirty="0" smtClean="0">
              <a:solidFill>
                <a:schemeClr val="bg1"/>
              </a:solidFill>
              <a:latin typeface="Bahnschrift Light Condensed" panose="020B0502040204020203" pitchFamily="34" charset="0"/>
              <a:cs typeface="Times New Roman" panose="02020603050405020304" pitchFamily="18" charset="0"/>
            </a:endParaRPr>
          </a:p>
          <a:p>
            <a:r>
              <a:rPr lang="ru-RU" sz="2000" b="1" dirty="0" err="1" smtClean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полимолочная</a:t>
            </a:r>
            <a:r>
              <a:rPr lang="ru-RU" sz="2000" b="1" dirty="0" smtClean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 и уксусная кислота </a:t>
            </a:r>
            <a:endParaRPr lang="ru-RU" sz="2000" b="1" dirty="0">
              <a:solidFill>
                <a:schemeClr val="bg1"/>
              </a:solidFill>
              <a:latin typeface="Bahnschrift Light Condensed" panose="020B05020402040202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24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8"/>
          <p:cNvSpPr/>
          <p:nvPr/>
        </p:nvSpPr>
        <p:spPr>
          <a:xfrm>
            <a:off x="216653" y="794009"/>
            <a:ext cx="4551065" cy="5670783"/>
          </a:xfrm>
          <a:prstGeom prst="rect">
            <a:avLst/>
          </a:prstGeom>
          <a:solidFill>
            <a:srgbClr val="FFDDDD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19075">
              <a:buSzPts val="1050"/>
              <a:buFont typeface="Noto Sans Symbols"/>
              <a:buNone/>
            </a:pPr>
            <a:endParaRPr sz="1050"/>
          </a:p>
          <a:p>
            <a:pPr marL="342900" indent="-342900">
              <a:lnSpc>
                <a:spcPct val="130000"/>
              </a:lnSpc>
              <a:buSzPts val="2200"/>
              <a:buFont typeface="Noto Sans Symbols"/>
              <a:buChar char="⮚"/>
            </a:pPr>
            <a:r>
              <a:rPr lang="ru-RU" sz="2200">
                <a:latin typeface="Century Gothic"/>
                <a:ea typeface="Century Gothic"/>
                <a:cs typeface="Century Gothic"/>
                <a:sym typeface="Century Gothic"/>
              </a:rPr>
              <a:t>Компания «Dioxaprene </a:t>
            </a:r>
            <a:r>
              <a:rPr lang="ru-RU" sz="2200" baseline="30000">
                <a:latin typeface="Century Gothic"/>
                <a:ea typeface="Century Gothic"/>
                <a:cs typeface="Century Gothic"/>
                <a:sym typeface="Century Gothic"/>
              </a:rPr>
              <a:t>®</a:t>
            </a:r>
            <a:r>
              <a:rPr lang="ru-RU" sz="2200">
                <a:latin typeface="Century Gothic"/>
                <a:ea typeface="Century Gothic"/>
                <a:cs typeface="Century Gothic"/>
                <a:sym typeface="Century Gothic"/>
              </a:rPr>
              <a:t> 100 M, Poly-Med, Inc.» (Андерсон, Южная Каролина, США) является лидером в области создания биорезорбируемых материалов на основе:</a:t>
            </a:r>
            <a:endParaRPr/>
          </a:p>
          <a:p>
            <a:pPr marL="800100" lvl="1" indent="-342900" algn="ctr">
              <a:lnSpc>
                <a:spcPct val="140000"/>
              </a:lnSpc>
              <a:buSzPts val="2200"/>
              <a:buFont typeface="Noto Sans Symbols"/>
              <a:buChar char="❑"/>
            </a:pPr>
            <a:r>
              <a:rPr lang="ru-RU" sz="2200">
                <a:latin typeface="Century Gothic"/>
                <a:ea typeface="Century Gothic"/>
                <a:cs typeface="Century Gothic"/>
                <a:sym typeface="Century Gothic"/>
              </a:rPr>
              <a:t>PDO</a:t>
            </a:r>
            <a:endParaRPr/>
          </a:p>
          <a:p>
            <a:pPr marL="800100" lvl="1" indent="-342900" algn="ctr">
              <a:lnSpc>
                <a:spcPct val="140000"/>
              </a:lnSpc>
              <a:buSzPts val="2200"/>
              <a:buFont typeface="Noto Sans Symbols"/>
              <a:buChar char="❑"/>
            </a:pPr>
            <a:r>
              <a:rPr lang="ru-RU" sz="2200">
                <a:latin typeface="Century Gothic"/>
                <a:ea typeface="Century Gothic"/>
                <a:cs typeface="Century Gothic"/>
                <a:sym typeface="Century Gothic"/>
              </a:rPr>
              <a:t>PLGA 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800100" lvl="1" indent="-342900" algn="ctr">
              <a:lnSpc>
                <a:spcPct val="140000"/>
              </a:lnSpc>
              <a:buSzPts val="2200"/>
              <a:buFont typeface="Noto Sans Symbols"/>
              <a:buChar char="❑"/>
            </a:pPr>
            <a:r>
              <a:rPr lang="ru-RU" sz="2200">
                <a:latin typeface="Century Gothic"/>
                <a:ea typeface="Century Gothic"/>
                <a:cs typeface="Century Gothic"/>
                <a:sym typeface="Century Gothic"/>
              </a:rPr>
              <a:t>PLCL </a:t>
            </a:r>
            <a:endParaRPr/>
          </a:p>
          <a:p>
            <a:pPr marL="800100" lvl="1" indent="-342900" algn="ctr">
              <a:lnSpc>
                <a:spcPct val="140000"/>
              </a:lnSpc>
              <a:buSzPts val="2200"/>
              <a:buFont typeface="Noto Sans Symbols"/>
              <a:buChar char="❑"/>
            </a:pPr>
            <a:r>
              <a:rPr lang="ru-RU" sz="2200">
                <a:latin typeface="Century Gothic"/>
                <a:ea typeface="Century Gothic"/>
                <a:cs typeface="Century Gothic"/>
                <a:sym typeface="Century Gothic"/>
              </a:rPr>
              <a:t> PLLA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92" name="Google Shape;192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800" y="4797152"/>
            <a:ext cx="1976657" cy="1512168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8"/>
          <p:cNvSpPr/>
          <p:nvPr/>
        </p:nvSpPr>
        <p:spPr>
          <a:xfrm>
            <a:off x="0" y="-8742"/>
            <a:ext cx="4572000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ru-RU" sz="4400">
                <a:latin typeface="Times New Roman"/>
                <a:ea typeface="Times New Roman"/>
                <a:cs typeface="Times New Roman"/>
                <a:sym typeface="Times New Roman"/>
              </a:rPr>
              <a:t>Аналоги</a:t>
            </a:r>
            <a:endParaRPr sz="4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r>
              <a:rPr lang="ru-RU" sz="1800"/>
              <a:t/>
            </a:r>
            <a:br>
              <a:rPr lang="ru-RU" sz="1800"/>
            </a:br>
            <a:endParaRPr sz="1800"/>
          </a:p>
        </p:txBody>
      </p:sp>
      <p:sp>
        <p:nvSpPr>
          <p:cNvPr id="194" name="Google Shape;194;p8"/>
          <p:cNvSpPr/>
          <p:nvPr/>
        </p:nvSpPr>
        <p:spPr>
          <a:xfrm>
            <a:off x="4948281" y="195195"/>
            <a:ext cx="4032447" cy="6013954"/>
          </a:xfrm>
          <a:prstGeom prst="rect">
            <a:avLst/>
          </a:prstGeom>
          <a:solidFill>
            <a:srgbClr val="E1F5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lnSpc>
                <a:spcPct val="130000"/>
              </a:lnSpc>
              <a:buSzPts val="2200"/>
              <a:buFont typeface="Noto Sans Symbols"/>
              <a:buChar char="⮚"/>
            </a:pPr>
            <a:r>
              <a:rPr lang="ru-RU" sz="2200">
                <a:latin typeface="Century Gothic"/>
                <a:ea typeface="Century Gothic"/>
                <a:cs typeface="Century Gothic"/>
                <a:sym typeface="Century Gothic"/>
              </a:rPr>
              <a:t>Компания «Bioretec Ltd.»            (FI-33710, Тампере, Финляндия) 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66700">
              <a:lnSpc>
                <a:spcPct val="130000"/>
              </a:lnSpc>
            </a:pPr>
            <a:r>
              <a:rPr lang="ru-RU" sz="2200">
                <a:latin typeface="Century Gothic"/>
                <a:ea typeface="Century Gothic"/>
                <a:cs typeface="Century Gothic"/>
                <a:sym typeface="Century Gothic"/>
              </a:rPr>
              <a:t>более 20 лет создает биорезорбируемые имплантаты с помощью собственной рецептуры, состоящая из:</a:t>
            </a:r>
            <a:endParaRPr/>
          </a:p>
          <a:p>
            <a:pPr marL="2171700" lvl="4" indent="-342900">
              <a:lnSpc>
                <a:spcPct val="130000"/>
              </a:lnSpc>
              <a:buSzPts val="2400"/>
              <a:buFont typeface="Noto Sans Symbols"/>
              <a:buChar char="❑"/>
            </a:pPr>
            <a:r>
              <a:rPr lang="ru-RU" sz="2400">
                <a:latin typeface="Century Gothic"/>
                <a:ea typeface="Century Gothic"/>
                <a:cs typeface="Century Gothic"/>
                <a:sym typeface="Century Gothic"/>
              </a:rPr>
              <a:t>PLGA </a:t>
            </a:r>
            <a:endParaRPr/>
          </a:p>
          <a:p>
            <a:pPr marL="2171700" lvl="4" indent="-342900">
              <a:lnSpc>
                <a:spcPct val="130000"/>
              </a:lnSpc>
              <a:buSzPts val="2400"/>
              <a:buFont typeface="Noto Sans Symbols"/>
              <a:buChar char="❑"/>
            </a:pPr>
            <a:r>
              <a:rPr lang="ru-RU" sz="2400">
                <a:latin typeface="Century Gothic"/>
                <a:ea typeface="Century Gothic"/>
                <a:cs typeface="Century Gothic"/>
                <a:sym typeface="Century Gothic"/>
              </a:rPr>
              <a:t>TCP</a:t>
            </a:r>
            <a:endParaRPr/>
          </a:p>
          <a:p>
            <a:pPr marL="2171700" lvl="4" indent="-342900">
              <a:lnSpc>
                <a:spcPct val="130000"/>
              </a:lnSpc>
              <a:buSzPts val="2400"/>
              <a:buFont typeface="Noto Sans Symbols"/>
              <a:buChar char="❑"/>
            </a:pPr>
            <a:r>
              <a:rPr lang="ru-RU" sz="2400">
                <a:latin typeface="Century Gothic"/>
                <a:ea typeface="Century Gothic"/>
                <a:cs typeface="Century Gothic"/>
                <a:sym typeface="Century Gothic"/>
              </a:rPr>
              <a:t>Ca 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171700" lvl="4" indent="-342900">
              <a:lnSpc>
                <a:spcPct val="130000"/>
              </a:lnSpc>
              <a:buSzPts val="2400"/>
              <a:buFont typeface="Noto Sans Symbols"/>
              <a:buChar char="❑"/>
            </a:pPr>
            <a:r>
              <a:rPr lang="ru-RU" sz="2400">
                <a:latin typeface="Century Gothic"/>
                <a:ea typeface="Century Gothic"/>
                <a:cs typeface="Century Gothic"/>
                <a:sym typeface="Century Gothic"/>
              </a:rPr>
              <a:t>Zn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171700" lvl="4" indent="-342900">
              <a:lnSpc>
                <a:spcPct val="130000"/>
              </a:lnSpc>
              <a:buSzPts val="2400"/>
              <a:buFont typeface="Noto Sans Symbols"/>
              <a:buChar char="❑"/>
            </a:pPr>
            <a:r>
              <a:rPr lang="ru-RU" sz="2400">
                <a:latin typeface="Century Gothic"/>
                <a:ea typeface="Century Gothic"/>
                <a:cs typeface="Century Gothic"/>
                <a:sym typeface="Century Gothic"/>
              </a:rPr>
              <a:t>Mg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95" name="Google Shape;195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41293" y="5564147"/>
            <a:ext cx="1679706" cy="5107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577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9090" y="360609"/>
            <a:ext cx="54735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9091" y="4919530"/>
            <a:ext cx="84871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Ключевой показатель: количество успешно проведенных операций с использованием имплантата на основе хитозана.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9090" y="1272378"/>
            <a:ext cx="8487177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создать сайт,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 будет рассказывать врачебному сообществу о преимуществах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нашего  будущего имплантата.</a:t>
            </a:r>
          </a:p>
          <a:p>
            <a:pPr algn="just">
              <a:lnSpc>
                <a:spcPct val="150000"/>
              </a:lnSpc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можем разместить свои рекламные баннера на разнообразных порталах для пациентов. Тогда пациент приходя в клинику поинтересуется у врача, можно ли ему установить именно такой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имплант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на различных научных конференциях/форумах мы будем рассказывать про преимущество рецептуры имплантата.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309090" y="1143795"/>
            <a:ext cx="6400803" cy="28182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0555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1"/>
          <p:cNvSpPr txBox="1"/>
          <p:nvPr/>
        </p:nvSpPr>
        <p:spPr>
          <a:xfrm>
            <a:off x="3275856" y="0"/>
            <a:ext cx="201622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Команда</a:t>
            </a:r>
            <a:endParaRPr sz="3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25" name="Google Shape;225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6318" y="261610"/>
            <a:ext cx="2699538" cy="2594181"/>
          </a:xfrm>
          <a:prstGeom prst="flowChartAlternateProcess">
            <a:avLst/>
          </a:prstGeom>
          <a:noFill/>
          <a:ln>
            <a:noFill/>
          </a:ln>
        </p:spPr>
      </p:pic>
      <p:sp>
        <p:nvSpPr>
          <p:cNvPr id="226" name="Google Shape;226;p11"/>
          <p:cNvSpPr/>
          <p:nvPr/>
        </p:nvSpPr>
        <p:spPr>
          <a:xfrm>
            <a:off x="323528" y="2967335"/>
            <a:ext cx="3498430" cy="92333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Галимзянова Резеда Юсуповна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Доцент кафедры «Медицинская инженерия», КНИТУ</a:t>
            </a:r>
            <a:endParaRPr/>
          </a:p>
        </p:txBody>
      </p:sp>
      <p:pic>
        <p:nvPicPr>
          <p:cNvPr id="227" name="Google Shape;227;p11" descr="C:\Users\диляра\Downloads\IMG-20230510-WA0022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83968" y="615801"/>
            <a:ext cx="2346618" cy="2404364"/>
          </a:xfrm>
          <a:prstGeom prst="flowChartAlternateProcess">
            <a:avLst/>
          </a:prstGeom>
          <a:noFill/>
          <a:ln>
            <a:noFill/>
          </a:ln>
        </p:spPr>
      </p:pic>
      <p:sp>
        <p:nvSpPr>
          <p:cNvPr id="228" name="Google Shape;228;p11"/>
          <p:cNvSpPr/>
          <p:nvPr/>
        </p:nvSpPr>
        <p:spPr>
          <a:xfrm>
            <a:off x="6804248" y="615801"/>
            <a:ext cx="2223791" cy="203132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Сиразетдинова Элина </a:t>
            </a:r>
            <a:endParaRPr sz="18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Ильдаровна</a:t>
            </a:r>
            <a:endParaRPr sz="18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Бакалавр кафедры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«Медицинская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инженерия», КНИТУ </a:t>
            </a:r>
            <a:endParaRPr/>
          </a:p>
        </p:txBody>
      </p:sp>
      <p:pic>
        <p:nvPicPr>
          <p:cNvPr id="229" name="Google Shape;229;p11"/>
          <p:cNvPicPr preferRelativeResize="0"/>
          <p:nvPr/>
        </p:nvPicPr>
        <p:blipFill rotWithShape="1">
          <a:blip r:embed="rId5">
            <a:alphaModFix/>
          </a:blip>
          <a:srcRect t="7579" b="14811"/>
          <a:stretch/>
        </p:blipFill>
        <p:spPr>
          <a:xfrm>
            <a:off x="4781230" y="3727951"/>
            <a:ext cx="2345487" cy="2427111"/>
          </a:xfrm>
          <a:prstGeom prst="flowChartAlternateProcess">
            <a:avLst/>
          </a:prstGeom>
          <a:noFill/>
          <a:ln>
            <a:noFill/>
          </a:ln>
        </p:spPr>
      </p:pic>
      <p:sp>
        <p:nvSpPr>
          <p:cNvPr id="230" name="Google Shape;230;p11"/>
          <p:cNvSpPr/>
          <p:nvPr/>
        </p:nvSpPr>
        <p:spPr>
          <a:xfrm>
            <a:off x="7236295" y="3754225"/>
            <a:ext cx="1898895" cy="203132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Петрова Мария Александровна</a:t>
            </a:r>
            <a:endParaRPr sz="18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Бакалавр кафедры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«Медицинская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инженерия», КНИТУ </a:t>
            </a:r>
            <a:endParaRPr/>
          </a:p>
        </p:txBody>
      </p:sp>
      <p:sp>
        <p:nvSpPr>
          <p:cNvPr id="231" name="Google Shape;231;p11" descr="blob:https://web.telegram.org/25bca4a4-9c1a-4a95-8c9d-a94e663482d7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1" descr="blob:https://web.telegram.org/25bca4a4-9c1a-4a95-8c9d-a94e663482d7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3" name="Google Shape;233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7974" y="4072475"/>
            <a:ext cx="2368635" cy="2452869"/>
          </a:xfrm>
          <a:prstGeom prst="flowChartAlternateProcess">
            <a:avLst/>
          </a:prstGeom>
          <a:noFill/>
          <a:ln>
            <a:noFill/>
          </a:ln>
        </p:spPr>
      </p:pic>
      <p:sp>
        <p:nvSpPr>
          <p:cNvPr id="234" name="Google Shape;234;p11"/>
          <p:cNvSpPr/>
          <p:nvPr/>
        </p:nvSpPr>
        <p:spPr>
          <a:xfrm>
            <a:off x="2771800" y="4283246"/>
            <a:ext cx="1898895" cy="203132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Носкова Диана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Владимировна</a:t>
            </a:r>
            <a:endParaRPr sz="18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Бакалавр кафедры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«Медицинская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инженерия», КНИТУ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144_Pratt_Template_SlidesMania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F2CC"/>
      </a:accent1>
      <a:accent2>
        <a:srgbClr val="FFC000"/>
      </a:accent2>
      <a:accent3>
        <a:srgbClr val="FFFFFF"/>
      </a:accent3>
      <a:accent4>
        <a:srgbClr val="FFE38E"/>
      </a:accent4>
      <a:accent5>
        <a:srgbClr val="BF9000"/>
      </a:accent5>
      <a:accent6>
        <a:srgbClr val="7F6000"/>
      </a:accent6>
      <a:hlink>
        <a:srgbClr val="17171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1625</TotalTime>
  <Words>635</Words>
  <Application>Microsoft Office PowerPoint</Application>
  <PresentationFormat>Экран (4:3)</PresentationFormat>
  <Paragraphs>137</Paragraphs>
  <Slides>12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7" baseType="lpstr">
      <vt:lpstr>Arial</vt:lpstr>
      <vt:lpstr>Bahnschrift Light Condensed</vt:lpstr>
      <vt:lpstr>Homemade Apple</vt:lpstr>
      <vt:lpstr>Times New Roman</vt:lpstr>
      <vt:lpstr>Corsiva</vt:lpstr>
      <vt:lpstr>Quattrocento Sans</vt:lpstr>
      <vt:lpstr>Poppins</vt:lpstr>
      <vt:lpstr>Courier New</vt:lpstr>
      <vt:lpstr>Century Gothic</vt:lpstr>
      <vt:lpstr>Noto Sans Symbols</vt:lpstr>
      <vt:lpstr>Bahnschrift SemiLight SemiConde</vt:lpstr>
      <vt:lpstr>Calibri</vt:lpstr>
      <vt:lpstr>Miriam Libre</vt:lpstr>
      <vt:lpstr>Barlow Semi Condensed</vt:lpstr>
      <vt:lpstr>0144_Pratt_Template_SlidesMania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ProRepair</dc:creator>
  <cp:lastModifiedBy>ProRepair</cp:lastModifiedBy>
  <cp:revision>46</cp:revision>
  <dcterms:created xsi:type="dcterms:W3CDTF">2023-10-25T16:53:15Z</dcterms:created>
  <dcterms:modified xsi:type="dcterms:W3CDTF">2023-12-13T08:47:43Z</dcterms:modified>
</cp:coreProperties>
</file>