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1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8" y="84"/>
      </p:cViewPr>
      <p:guideLst>
        <p:guide orient="horz" pos="1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E4BFDF-AEFF-4BD4-B524-49441B8EB9B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E42AC7-458E-4C9C-B4B1-2CB27C9A1F32}">
      <dgm:prSet phldrT="[Текст]"/>
      <dgm:spPr>
        <a:solidFill>
          <a:schemeClr val="accent4">
            <a:lumMod val="20000"/>
            <a:lumOff val="80000"/>
          </a:schemeClr>
        </a:solidFill>
        <a:ln>
          <a:solidFill>
            <a:srgbClr val="800080"/>
          </a:solidFill>
        </a:ln>
      </dgm:spPr>
      <dgm:t>
        <a:bodyPr/>
        <a:lstStyle/>
        <a:p>
          <a:pPr>
            <a:buNone/>
          </a:pPr>
          <a:r>
            <a:rPr lang="ru-RU" b="1" i="0" dirty="0">
              <a:solidFill>
                <a:schemeClr val="tx1"/>
              </a:solidFill>
            </a:rPr>
            <a:t>Общий рынок сухпайков и полевого питания: ~</a:t>
          </a:r>
          <a:r>
            <a:rPr lang="ru-RU" b="1" i="0" dirty="0">
              <a:solidFill>
                <a:schemeClr val="accent2"/>
              </a:solidFill>
            </a:rPr>
            <a:t>25–30 млрд </a:t>
          </a:r>
          <a:r>
            <a:rPr lang="ru-RU" b="1" i="0" dirty="0" err="1">
              <a:solidFill>
                <a:schemeClr val="accent2"/>
              </a:solidFill>
            </a:rPr>
            <a:t>руб</a:t>
          </a:r>
          <a:r>
            <a:rPr lang="ru-RU" b="1" i="0" dirty="0">
              <a:solidFill>
                <a:schemeClr val="accent2"/>
              </a:solidFill>
            </a:rPr>
            <a:t>/год</a:t>
          </a:r>
          <a:endParaRPr lang="ru-RU" b="1" dirty="0">
            <a:solidFill>
              <a:schemeClr val="accent2"/>
            </a:solidFill>
          </a:endParaRPr>
        </a:p>
      </dgm:t>
    </dgm:pt>
    <dgm:pt modelId="{A6D019BD-628D-4B2B-B705-B3BE0B2B8C6C}" type="parTrans" cxnId="{CEBFC0FB-3A02-4A60-B9DE-C9E2E5CE1331}">
      <dgm:prSet/>
      <dgm:spPr/>
      <dgm:t>
        <a:bodyPr/>
        <a:lstStyle/>
        <a:p>
          <a:endParaRPr lang="ru-RU"/>
        </a:p>
      </dgm:t>
    </dgm:pt>
    <dgm:pt modelId="{D89C92A5-ECC7-4CD7-A62C-1DB0DADFB25E}" type="sibTrans" cxnId="{CEBFC0FB-3A02-4A60-B9DE-C9E2E5CE1331}">
      <dgm:prSet/>
      <dgm:spPr/>
      <dgm:t>
        <a:bodyPr/>
        <a:lstStyle/>
        <a:p>
          <a:endParaRPr lang="ru-RU"/>
        </a:p>
      </dgm:t>
    </dgm:pt>
    <dgm:pt modelId="{1C67B45B-FB73-4370-80B4-AB7046F921EC}">
      <dgm:prSet phldrT="[Текст]"/>
      <dgm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ru-RU" b="1" i="0" dirty="0">
              <a:solidFill>
                <a:schemeClr val="tx1"/>
              </a:solidFill>
            </a:rPr>
            <a:t>Сегмент сублимированного и функционального питания: ~</a:t>
          </a:r>
          <a:r>
            <a:rPr lang="ru-RU" b="1" i="0" dirty="0">
              <a:solidFill>
                <a:schemeClr val="accent2"/>
              </a:solidFill>
            </a:rPr>
            <a:t>5–7 млрд </a:t>
          </a:r>
          <a:r>
            <a:rPr lang="ru-RU" b="1" i="0" dirty="0" err="1">
              <a:solidFill>
                <a:schemeClr val="accent2"/>
              </a:solidFill>
            </a:rPr>
            <a:t>руб</a:t>
          </a:r>
          <a:endParaRPr lang="ru-RU" b="1" dirty="0">
            <a:solidFill>
              <a:schemeClr val="accent2"/>
            </a:solidFill>
          </a:endParaRPr>
        </a:p>
      </dgm:t>
    </dgm:pt>
    <dgm:pt modelId="{798B41FA-48AE-41CE-A614-91F15F570AB5}" type="parTrans" cxnId="{B1B08B93-21A1-47AD-A4D6-68821CCD5249}">
      <dgm:prSet/>
      <dgm:spPr/>
      <dgm:t>
        <a:bodyPr/>
        <a:lstStyle/>
        <a:p>
          <a:endParaRPr lang="ru-RU"/>
        </a:p>
      </dgm:t>
    </dgm:pt>
    <dgm:pt modelId="{58471468-CB05-49CC-AB0D-9A352FE99E4C}" type="sibTrans" cxnId="{B1B08B93-21A1-47AD-A4D6-68821CCD5249}">
      <dgm:prSet/>
      <dgm:spPr/>
      <dgm:t>
        <a:bodyPr/>
        <a:lstStyle/>
        <a:p>
          <a:endParaRPr lang="ru-RU"/>
        </a:p>
      </dgm:t>
    </dgm:pt>
    <dgm:pt modelId="{FC8087B1-3DEF-417B-814C-0DE95824DC65}">
      <dgm:prSet phldrT="[Текст]"/>
      <dgm:spPr>
        <a:solidFill>
          <a:schemeClr val="accent4">
            <a:lumMod val="20000"/>
            <a:lumOff val="80000"/>
          </a:schemeClr>
        </a:solidFill>
        <a:ln>
          <a:solidFill>
            <a:srgbClr val="800080"/>
          </a:solidFill>
        </a:ln>
      </dgm:spPr>
      <dgm:t>
        <a:bodyPr/>
        <a:lstStyle/>
        <a:p>
          <a:pPr>
            <a:buNone/>
          </a:pPr>
          <a:r>
            <a:rPr lang="ru-RU" b="1" i="0" dirty="0">
              <a:solidFill>
                <a:schemeClr val="tx1"/>
              </a:solidFill>
            </a:rPr>
            <a:t>Доступный рынок (B2B + B2C): ~</a:t>
          </a:r>
          <a:r>
            <a:rPr lang="ru-RU" b="1" i="0" dirty="0">
              <a:solidFill>
                <a:schemeClr val="accent2"/>
              </a:solidFill>
            </a:rPr>
            <a:t>3 млрд </a:t>
          </a:r>
          <a:r>
            <a:rPr lang="ru-RU" b="1" i="0" dirty="0" err="1">
              <a:solidFill>
                <a:schemeClr val="accent2"/>
              </a:solidFill>
            </a:rPr>
            <a:t>руб</a:t>
          </a:r>
          <a:endParaRPr lang="ru-RU" b="1" dirty="0">
            <a:solidFill>
              <a:schemeClr val="accent2"/>
            </a:solidFill>
          </a:endParaRPr>
        </a:p>
      </dgm:t>
    </dgm:pt>
    <dgm:pt modelId="{8359AAD2-AB8E-4D1D-8351-F7BD2E6127B5}" type="parTrans" cxnId="{0414A95F-D261-47BB-BAE2-2137052A2FC3}">
      <dgm:prSet/>
      <dgm:spPr/>
      <dgm:t>
        <a:bodyPr/>
        <a:lstStyle/>
        <a:p>
          <a:endParaRPr lang="ru-RU"/>
        </a:p>
      </dgm:t>
    </dgm:pt>
    <dgm:pt modelId="{035ED2C6-C740-49A6-A6AF-0D3556416981}" type="sibTrans" cxnId="{0414A95F-D261-47BB-BAE2-2137052A2FC3}">
      <dgm:prSet/>
      <dgm:spPr/>
      <dgm:t>
        <a:bodyPr/>
        <a:lstStyle/>
        <a:p>
          <a:endParaRPr lang="ru-RU"/>
        </a:p>
      </dgm:t>
    </dgm:pt>
    <dgm:pt modelId="{20978D86-0E53-4723-9636-93EF07C2211B}">
      <dgm:prSet phldrT="[Текст]"/>
      <dgm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ru-RU" b="1" i="0" dirty="0">
              <a:solidFill>
                <a:schemeClr val="tx1"/>
              </a:solidFill>
            </a:rPr>
            <a:t>Целевой рынок (на старте): ~</a:t>
          </a:r>
          <a:r>
            <a:rPr lang="ru-RU" b="1" i="0" dirty="0">
              <a:solidFill>
                <a:schemeClr val="accent2"/>
              </a:solidFill>
            </a:rPr>
            <a:t>200–300 млн </a:t>
          </a:r>
          <a:r>
            <a:rPr lang="ru-RU" b="1" i="0" dirty="0" err="1">
              <a:solidFill>
                <a:schemeClr val="accent2"/>
              </a:solidFill>
            </a:rPr>
            <a:t>руб</a:t>
          </a:r>
          <a:endParaRPr lang="ru-RU" b="1" dirty="0">
            <a:solidFill>
              <a:schemeClr val="accent2"/>
            </a:solidFill>
          </a:endParaRPr>
        </a:p>
      </dgm:t>
    </dgm:pt>
    <dgm:pt modelId="{3E3C3687-4329-4C4E-94A9-B04BAB3C6B93}" type="parTrans" cxnId="{A58A88C0-28F8-4C73-99BE-482971A10815}">
      <dgm:prSet/>
      <dgm:spPr/>
      <dgm:t>
        <a:bodyPr/>
        <a:lstStyle/>
        <a:p>
          <a:endParaRPr lang="ru-RU"/>
        </a:p>
      </dgm:t>
    </dgm:pt>
    <dgm:pt modelId="{17624769-6BA4-403A-975C-A63D40B9DDEA}" type="sibTrans" cxnId="{A58A88C0-28F8-4C73-99BE-482971A10815}">
      <dgm:prSet/>
      <dgm:spPr/>
      <dgm:t>
        <a:bodyPr/>
        <a:lstStyle/>
        <a:p>
          <a:endParaRPr lang="ru-RU"/>
        </a:p>
      </dgm:t>
    </dgm:pt>
    <dgm:pt modelId="{8BDCB53F-82B6-44E9-8A6A-6B52E5317808}" type="pres">
      <dgm:prSet presAssocID="{60E4BFDF-AEFF-4BD4-B524-49441B8EB9B8}" presName="outerComposite" presStyleCnt="0">
        <dgm:presLayoutVars>
          <dgm:chMax val="5"/>
          <dgm:dir/>
          <dgm:resizeHandles val="exact"/>
        </dgm:presLayoutVars>
      </dgm:prSet>
      <dgm:spPr/>
    </dgm:pt>
    <dgm:pt modelId="{54ABC9E0-D960-450F-81A9-764A3E0A1BC7}" type="pres">
      <dgm:prSet presAssocID="{60E4BFDF-AEFF-4BD4-B524-49441B8EB9B8}" presName="dummyMaxCanvas" presStyleCnt="0">
        <dgm:presLayoutVars/>
      </dgm:prSet>
      <dgm:spPr/>
    </dgm:pt>
    <dgm:pt modelId="{1D56D389-E4D3-445C-BFBA-8AA59288DC85}" type="pres">
      <dgm:prSet presAssocID="{60E4BFDF-AEFF-4BD4-B524-49441B8EB9B8}" presName="FourNodes_1" presStyleLbl="node1" presStyleIdx="0" presStyleCnt="4">
        <dgm:presLayoutVars>
          <dgm:bulletEnabled val="1"/>
        </dgm:presLayoutVars>
      </dgm:prSet>
      <dgm:spPr/>
    </dgm:pt>
    <dgm:pt modelId="{0E432315-57B5-4F91-8C0B-696FD223E786}" type="pres">
      <dgm:prSet presAssocID="{60E4BFDF-AEFF-4BD4-B524-49441B8EB9B8}" presName="FourNodes_2" presStyleLbl="node1" presStyleIdx="1" presStyleCnt="4">
        <dgm:presLayoutVars>
          <dgm:bulletEnabled val="1"/>
        </dgm:presLayoutVars>
      </dgm:prSet>
      <dgm:spPr/>
    </dgm:pt>
    <dgm:pt modelId="{B367058B-D95A-4739-A7A7-B1405F70199D}" type="pres">
      <dgm:prSet presAssocID="{60E4BFDF-AEFF-4BD4-B524-49441B8EB9B8}" presName="FourNodes_3" presStyleLbl="node1" presStyleIdx="2" presStyleCnt="4">
        <dgm:presLayoutVars>
          <dgm:bulletEnabled val="1"/>
        </dgm:presLayoutVars>
      </dgm:prSet>
      <dgm:spPr/>
    </dgm:pt>
    <dgm:pt modelId="{174A4CAE-AD57-422A-9708-C32BABB9A82F}" type="pres">
      <dgm:prSet presAssocID="{60E4BFDF-AEFF-4BD4-B524-49441B8EB9B8}" presName="FourNodes_4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B299CC1B-403A-46F7-8C5A-D2C671DA83C8}" type="pres">
      <dgm:prSet presAssocID="{60E4BFDF-AEFF-4BD4-B524-49441B8EB9B8}" presName="FourConn_1-2" presStyleLbl="fgAccFollowNode1" presStyleIdx="0" presStyleCnt="3">
        <dgm:presLayoutVars>
          <dgm:bulletEnabled val="1"/>
        </dgm:presLayoutVars>
      </dgm:prSet>
      <dgm:spPr/>
    </dgm:pt>
    <dgm:pt modelId="{9C0AC7DA-6D18-4135-B98B-D2A26559EF69}" type="pres">
      <dgm:prSet presAssocID="{60E4BFDF-AEFF-4BD4-B524-49441B8EB9B8}" presName="FourConn_2-3" presStyleLbl="fgAccFollowNode1" presStyleIdx="1" presStyleCnt="3">
        <dgm:presLayoutVars>
          <dgm:bulletEnabled val="1"/>
        </dgm:presLayoutVars>
      </dgm:prSet>
      <dgm:spPr/>
    </dgm:pt>
    <dgm:pt modelId="{ED78B000-9BFC-456F-AE04-E6E5ED7ECBAB}" type="pres">
      <dgm:prSet presAssocID="{60E4BFDF-AEFF-4BD4-B524-49441B8EB9B8}" presName="FourConn_3-4" presStyleLbl="fgAccFollowNode1" presStyleIdx="2" presStyleCnt="3">
        <dgm:presLayoutVars>
          <dgm:bulletEnabled val="1"/>
        </dgm:presLayoutVars>
      </dgm:prSet>
      <dgm:spPr/>
    </dgm:pt>
    <dgm:pt modelId="{EAA317F2-0DB5-45A4-B8F8-9BBAD787F954}" type="pres">
      <dgm:prSet presAssocID="{60E4BFDF-AEFF-4BD4-B524-49441B8EB9B8}" presName="FourNodes_1_text" presStyleLbl="node1" presStyleIdx="3" presStyleCnt="4">
        <dgm:presLayoutVars>
          <dgm:bulletEnabled val="1"/>
        </dgm:presLayoutVars>
      </dgm:prSet>
      <dgm:spPr/>
    </dgm:pt>
    <dgm:pt modelId="{84599031-36D5-4CB9-AB62-57EFA1FE0D01}" type="pres">
      <dgm:prSet presAssocID="{60E4BFDF-AEFF-4BD4-B524-49441B8EB9B8}" presName="FourNodes_2_text" presStyleLbl="node1" presStyleIdx="3" presStyleCnt="4">
        <dgm:presLayoutVars>
          <dgm:bulletEnabled val="1"/>
        </dgm:presLayoutVars>
      </dgm:prSet>
      <dgm:spPr/>
    </dgm:pt>
    <dgm:pt modelId="{6C4FBCC0-ED6A-4F51-A1E3-F6D21FCF6D28}" type="pres">
      <dgm:prSet presAssocID="{60E4BFDF-AEFF-4BD4-B524-49441B8EB9B8}" presName="FourNodes_3_text" presStyleLbl="node1" presStyleIdx="3" presStyleCnt="4">
        <dgm:presLayoutVars>
          <dgm:bulletEnabled val="1"/>
        </dgm:presLayoutVars>
      </dgm:prSet>
      <dgm:spPr/>
    </dgm:pt>
    <dgm:pt modelId="{4F76902F-3F14-4BD4-901A-62C05BA524E3}" type="pres">
      <dgm:prSet presAssocID="{60E4BFDF-AEFF-4BD4-B524-49441B8EB9B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996DB22-8C7F-42A3-866D-BC635C4C622D}" type="presOf" srcId="{FC8087B1-3DEF-417B-814C-0DE95824DC65}" destId="{6C4FBCC0-ED6A-4F51-A1E3-F6D21FCF6D28}" srcOrd="1" destOrd="0" presId="urn:microsoft.com/office/officeart/2005/8/layout/vProcess5"/>
    <dgm:cxn modelId="{73C8FF27-B6E2-4920-9C6F-F3EA5897F3E5}" type="presOf" srcId="{20978D86-0E53-4723-9636-93EF07C2211B}" destId="{4F76902F-3F14-4BD4-901A-62C05BA524E3}" srcOrd="1" destOrd="0" presId="urn:microsoft.com/office/officeart/2005/8/layout/vProcess5"/>
    <dgm:cxn modelId="{17EE993E-CCFE-42B6-8F5D-4640B19A7B43}" type="presOf" srcId="{20978D86-0E53-4723-9636-93EF07C2211B}" destId="{174A4CAE-AD57-422A-9708-C32BABB9A82F}" srcOrd="0" destOrd="0" presId="urn:microsoft.com/office/officeart/2005/8/layout/vProcess5"/>
    <dgm:cxn modelId="{49D6535D-39DE-4BDB-AD96-9C908DE0D818}" type="presOf" srcId="{D89C92A5-ECC7-4CD7-A62C-1DB0DADFB25E}" destId="{B299CC1B-403A-46F7-8C5A-D2C671DA83C8}" srcOrd="0" destOrd="0" presId="urn:microsoft.com/office/officeart/2005/8/layout/vProcess5"/>
    <dgm:cxn modelId="{0414A95F-D261-47BB-BAE2-2137052A2FC3}" srcId="{60E4BFDF-AEFF-4BD4-B524-49441B8EB9B8}" destId="{FC8087B1-3DEF-417B-814C-0DE95824DC65}" srcOrd="2" destOrd="0" parTransId="{8359AAD2-AB8E-4D1D-8351-F7BD2E6127B5}" sibTransId="{035ED2C6-C740-49A6-A6AF-0D3556416981}"/>
    <dgm:cxn modelId="{52CD7741-563C-4EFC-98F5-F47E55424B92}" type="presOf" srcId="{AAE42AC7-458E-4C9C-B4B1-2CB27C9A1F32}" destId="{EAA317F2-0DB5-45A4-B8F8-9BBAD787F954}" srcOrd="1" destOrd="0" presId="urn:microsoft.com/office/officeart/2005/8/layout/vProcess5"/>
    <dgm:cxn modelId="{0827DE61-1449-4663-9E01-409991A3568D}" type="presOf" srcId="{AAE42AC7-458E-4C9C-B4B1-2CB27C9A1F32}" destId="{1D56D389-E4D3-445C-BFBA-8AA59288DC85}" srcOrd="0" destOrd="0" presId="urn:microsoft.com/office/officeart/2005/8/layout/vProcess5"/>
    <dgm:cxn modelId="{B1B08B93-21A1-47AD-A4D6-68821CCD5249}" srcId="{60E4BFDF-AEFF-4BD4-B524-49441B8EB9B8}" destId="{1C67B45B-FB73-4370-80B4-AB7046F921EC}" srcOrd="1" destOrd="0" parTransId="{798B41FA-48AE-41CE-A614-91F15F570AB5}" sibTransId="{58471468-CB05-49CC-AB0D-9A352FE99E4C}"/>
    <dgm:cxn modelId="{7E3D949E-C189-46DE-9680-A047DA7A26AA}" type="presOf" srcId="{1C67B45B-FB73-4370-80B4-AB7046F921EC}" destId="{84599031-36D5-4CB9-AB62-57EFA1FE0D01}" srcOrd="1" destOrd="0" presId="urn:microsoft.com/office/officeart/2005/8/layout/vProcess5"/>
    <dgm:cxn modelId="{A00DCDA4-CE6F-447D-8486-34475FB489D3}" type="presOf" srcId="{60E4BFDF-AEFF-4BD4-B524-49441B8EB9B8}" destId="{8BDCB53F-82B6-44E9-8A6A-6B52E5317808}" srcOrd="0" destOrd="0" presId="urn:microsoft.com/office/officeart/2005/8/layout/vProcess5"/>
    <dgm:cxn modelId="{893658A6-5C2B-4A96-98C0-FECD5B545F0C}" type="presOf" srcId="{035ED2C6-C740-49A6-A6AF-0D3556416981}" destId="{ED78B000-9BFC-456F-AE04-E6E5ED7ECBAB}" srcOrd="0" destOrd="0" presId="urn:microsoft.com/office/officeart/2005/8/layout/vProcess5"/>
    <dgm:cxn modelId="{55BB81BB-BCCA-45AE-AA96-D3683E116E7E}" type="presOf" srcId="{58471468-CB05-49CC-AB0D-9A352FE99E4C}" destId="{9C0AC7DA-6D18-4135-B98B-D2A26559EF69}" srcOrd="0" destOrd="0" presId="urn:microsoft.com/office/officeart/2005/8/layout/vProcess5"/>
    <dgm:cxn modelId="{A58A88C0-28F8-4C73-99BE-482971A10815}" srcId="{60E4BFDF-AEFF-4BD4-B524-49441B8EB9B8}" destId="{20978D86-0E53-4723-9636-93EF07C2211B}" srcOrd="3" destOrd="0" parTransId="{3E3C3687-4329-4C4E-94A9-B04BAB3C6B93}" sibTransId="{17624769-6BA4-403A-975C-A63D40B9DDEA}"/>
    <dgm:cxn modelId="{B21963DC-E0D9-4B0A-A640-A9167C329842}" type="presOf" srcId="{FC8087B1-3DEF-417B-814C-0DE95824DC65}" destId="{B367058B-D95A-4739-A7A7-B1405F70199D}" srcOrd="0" destOrd="0" presId="urn:microsoft.com/office/officeart/2005/8/layout/vProcess5"/>
    <dgm:cxn modelId="{9789D4F0-4207-4170-AF70-6D034D1BF4CC}" type="presOf" srcId="{1C67B45B-FB73-4370-80B4-AB7046F921EC}" destId="{0E432315-57B5-4F91-8C0B-696FD223E786}" srcOrd="0" destOrd="0" presId="urn:microsoft.com/office/officeart/2005/8/layout/vProcess5"/>
    <dgm:cxn modelId="{CEBFC0FB-3A02-4A60-B9DE-C9E2E5CE1331}" srcId="{60E4BFDF-AEFF-4BD4-B524-49441B8EB9B8}" destId="{AAE42AC7-458E-4C9C-B4B1-2CB27C9A1F32}" srcOrd="0" destOrd="0" parTransId="{A6D019BD-628D-4B2B-B705-B3BE0B2B8C6C}" sibTransId="{D89C92A5-ECC7-4CD7-A62C-1DB0DADFB25E}"/>
    <dgm:cxn modelId="{8E2F5A4B-8050-44DD-8727-BF1B2511ECAA}" type="presParOf" srcId="{8BDCB53F-82B6-44E9-8A6A-6B52E5317808}" destId="{54ABC9E0-D960-450F-81A9-764A3E0A1BC7}" srcOrd="0" destOrd="0" presId="urn:microsoft.com/office/officeart/2005/8/layout/vProcess5"/>
    <dgm:cxn modelId="{E5EF173D-9002-45E8-AF70-246E6EEB7C7A}" type="presParOf" srcId="{8BDCB53F-82B6-44E9-8A6A-6B52E5317808}" destId="{1D56D389-E4D3-445C-BFBA-8AA59288DC85}" srcOrd="1" destOrd="0" presId="urn:microsoft.com/office/officeart/2005/8/layout/vProcess5"/>
    <dgm:cxn modelId="{C01C361A-0938-404C-8ECD-3215F4C709FE}" type="presParOf" srcId="{8BDCB53F-82B6-44E9-8A6A-6B52E5317808}" destId="{0E432315-57B5-4F91-8C0B-696FD223E786}" srcOrd="2" destOrd="0" presId="urn:microsoft.com/office/officeart/2005/8/layout/vProcess5"/>
    <dgm:cxn modelId="{710D3F7A-379A-480D-861D-68A57C19CC46}" type="presParOf" srcId="{8BDCB53F-82B6-44E9-8A6A-6B52E5317808}" destId="{B367058B-D95A-4739-A7A7-B1405F70199D}" srcOrd="3" destOrd="0" presId="urn:microsoft.com/office/officeart/2005/8/layout/vProcess5"/>
    <dgm:cxn modelId="{63E60A3F-2981-4741-AB88-9D539BA9B8F6}" type="presParOf" srcId="{8BDCB53F-82B6-44E9-8A6A-6B52E5317808}" destId="{174A4CAE-AD57-422A-9708-C32BABB9A82F}" srcOrd="4" destOrd="0" presId="urn:microsoft.com/office/officeart/2005/8/layout/vProcess5"/>
    <dgm:cxn modelId="{BC8A594C-736A-4B74-93FE-6C93FBA1EFFB}" type="presParOf" srcId="{8BDCB53F-82B6-44E9-8A6A-6B52E5317808}" destId="{B299CC1B-403A-46F7-8C5A-D2C671DA83C8}" srcOrd="5" destOrd="0" presId="urn:microsoft.com/office/officeart/2005/8/layout/vProcess5"/>
    <dgm:cxn modelId="{BD3A4B30-8E7B-40CD-88F3-B46664357A8F}" type="presParOf" srcId="{8BDCB53F-82B6-44E9-8A6A-6B52E5317808}" destId="{9C0AC7DA-6D18-4135-B98B-D2A26559EF69}" srcOrd="6" destOrd="0" presId="urn:microsoft.com/office/officeart/2005/8/layout/vProcess5"/>
    <dgm:cxn modelId="{DD3855A5-24AD-44FE-833D-48C76E7CA75E}" type="presParOf" srcId="{8BDCB53F-82B6-44E9-8A6A-6B52E5317808}" destId="{ED78B000-9BFC-456F-AE04-E6E5ED7ECBAB}" srcOrd="7" destOrd="0" presId="urn:microsoft.com/office/officeart/2005/8/layout/vProcess5"/>
    <dgm:cxn modelId="{962E7643-22EB-4BEC-ACA9-1037AF16FE22}" type="presParOf" srcId="{8BDCB53F-82B6-44E9-8A6A-6B52E5317808}" destId="{EAA317F2-0DB5-45A4-B8F8-9BBAD787F954}" srcOrd="8" destOrd="0" presId="urn:microsoft.com/office/officeart/2005/8/layout/vProcess5"/>
    <dgm:cxn modelId="{B42621A5-436F-451D-BB71-E71CDCEA00B3}" type="presParOf" srcId="{8BDCB53F-82B6-44E9-8A6A-6B52E5317808}" destId="{84599031-36D5-4CB9-AB62-57EFA1FE0D01}" srcOrd="9" destOrd="0" presId="urn:microsoft.com/office/officeart/2005/8/layout/vProcess5"/>
    <dgm:cxn modelId="{C8297762-ABCC-4DC3-A8FC-394F76B99BFF}" type="presParOf" srcId="{8BDCB53F-82B6-44E9-8A6A-6B52E5317808}" destId="{6C4FBCC0-ED6A-4F51-A1E3-F6D21FCF6D28}" srcOrd="10" destOrd="0" presId="urn:microsoft.com/office/officeart/2005/8/layout/vProcess5"/>
    <dgm:cxn modelId="{2455C644-619C-4F14-8DB3-25424C3AD375}" type="presParOf" srcId="{8BDCB53F-82B6-44E9-8A6A-6B52E5317808}" destId="{4F76902F-3F14-4BD4-901A-62C05BA524E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FFCCD-8049-4F67-ADAA-BE515DA4B589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26B6BAF-736E-45B6-B5C6-2EF7549C4F7A}">
      <dgm:prSet phldrT="[Текст]" phldr="0"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ADC72141-30E5-4285-AF82-4634A4E66593}" type="parTrans" cxnId="{966ACD1F-E042-49D1-94CC-57472C8812DF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076462-DC28-4D6D-9DD6-868029411D7E}" type="sibTrans" cxnId="{966ACD1F-E042-49D1-94CC-57472C8812DF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096786-6798-4D8E-94F4-FD75D183914E}">
      <dgm:prSet phldrT="[Текст]" phldr="0"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AE8B9084-D196-4E13-936A-4D8F1D22B56B}" type="parTrans" cxnId="{5BC2B880-A5B5-42D0-B5B5-5A639DB8D77F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DF069-FE7D-49EB-B758-4990924D71E4}" type="sibTrans" cxnId="{5BC2B880-A5B5-42D0-B5B5-5A639DB8D77F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E30C78-EC92-43AD-99A0-48E8EF12C8F8}">
      <dgm:prSet phldrT="[Текст]" phldr="0"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A5744AEC-E3F6-4232-88ED-F36E1136BCD1}" type="parTrans" cxnId="{21C59477-9F93-4132-A56C-73FF43E8A524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33771-C178-43D5-84D0-10A6A9614DEE}" type="sibTrans" cxnId="{21C59477-9F93-4132-A56C-73FF43E8A524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9DF9BA-4D6D-4BDD-BC40-81ED5CE8A553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</a:p>
      </dgm:t>
    </dgm:pt>
    <dgm:pt modelId="{E135DC64-7C13-42BF-93EA-87893A3A2A2A}" type="parTrans" cxnId="{2B392745-DA6B-49F5-BCF7-E2B5CD53C08C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F5C560-C858-436E-BDB6-5BA675D938B4}" type="sibTrans" cxnId="{2B392745-DA6B-49F5-BCF7-E2B5CD53C08C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B8E961-12A5-4CF2-8F24-E042F8697451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B4CB93F5-8E52-472F-BF9B-E7C57338F0AA}" type="parTrans" cxnId="{DCB25CEC-D043-4D40-B118-6E19C831D1CB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739848-C7B4-40DE-BF8B-DC9ADD7D2A61}" type="sibTrans" cxnId="{DCB25CEC-D043-4D40-B118-6E19C831D1CB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47945A-78E1-46CC-ABDF-66454F9CD866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gm:t>
    </dgm:pt>
    <dgm:pt modelId="{558645E8-AC64-422B-8704-56B8F93D5383}" type="parTrans" cxnId="{52159BBD-7F8A-497B-B6A9-6FCFDC678A90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904BCE-D163-4E86-98B4-A1A3312C2EF9}" type="sibTrans" cxnId="{52159BBD-7F8A-497B-B6A9-6FCFDC678A90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31F50-26FC-4F1C-8C42-382A310A1245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gm:t>
    </dgm:pt>
    <dgm:pt modelId="{C1C05484-EC29-4BF8-8216-EA3A629300B9}" type="parTrans" cxnId="{4652C375-FA78-47EA-B6A6-F59B0A4B18B2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B3941D-D36E-47CD-AD85-2A669294AC20}" type="sibTrans" cxnId="{4652C375-FA78-47EA-B6A6-F59B0A4B18B2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A9F575-56FB-4BCA-91E7-EB2F9BA5E04A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gm:t>
    </dgm:pt>
    <dgm:pt modelId="{AF73BAFE-9D7A-49B3-B02C-D219AF18B2F1}" type="parTrans" cxnId="{5FE011B0-6951-4BF2-AD1D-E3280B38A883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2FEEA3-E90B-4BF7-8557-93A35F388077}" type="sibTrans" cxnId="{5FE011B0-6951-4BF2-AD1D-E3280B38A883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4E338-77C7-4291-9D11-C3FE41ACD258}">
      <dgm:prSet custT="1"/>
      <dgm:spPr/>
      <dgm:t>
        <a:bodyPr/>
        <a:lstStyle/>
        <a:p>
          <a:r>
            <a: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gm:t>
    </dgm:pt>
    <dgm:pt modelId="{9FCB02E6-8C24-4BBD-8A7F-7A6689A43FBD}" type="parTrans" cxnId="{6896CA5B-6757-45F1-93B8-B00A6100EC9A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9F598-4A45-46B9-B006-DD6CE203F581}" type="sibTrans" cxnId="{6896CA5B-6757-45F1-93B8-B00A6100EC9A}">
      <dgm:prSet/>
      <dgm:spPr/>
      <dgm:t>
        <a:bodyPr/>
        <a:lstStyle/>
        <a:p>
          <a:endParaRPr lang="ru-RU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576993-57F4-4DF0-ABA4-71CA0C0E1A88}" type="pres">
      <dgm:prSet presAssocID="{052FFCCD-8049-4F67-ADAA-BE515DA4B589}" presName="Name0" presStyleCnt="0">
        <dgm:presLayoutVars>
          <dgm:dir/>
          <dgm:resizeHandles val="exact"/>
        </dgm:presLayoutVars>
      </dgm:prSet>
      <dgm:spPr/>
    </dgm:pt>
    <dgm:pt modelId="{D581FAE6-B1D7-4E63-AB4A-D327F47C1230}" type="pres">
      <dgm:prSet presAssocID="{026B6BAF-736E-45B6-B5C6-2EF7549C4F7A}" presName="parTxOnly" presStyleLbl="node1" presStyleIdx="0" presStyleCnt="9">
        <dgm:presLayoutVars>
          <dgm:bulletEnabled val="1"/>
        </dgm:presLayoutVars>
      </dgm:prSet>
      <dgm:spPr/>
    </dgm:pt>
    <dgm:pt modelId="{4304BCFD-5CEB-49BC-AE74-D28DF7EA0CDB}" type="pres">
      <dgm:prSet presAssocID="{3D076462-DC28-4D6D-9DD6-868029411D7E}" presName="parSpace" presStyleCnt="0"/>
      <dgm:spPr/>
    </dgm:pt>
    <dgm:pt modelId="{AEEE566A-B20F-4938-B17C-40180C50E873}" type="pres">
      <dgm:prSet presAssocID="{2C096786-6798-4D8E-94F4-FD75D183914E}" presName="parTxOnly" presStyleLbl="node1" presStyleIdx="1" presStyleCnt="9">
        <dgm:presLayoutVars>
          <dgm:bulletEnabled val="1"/>
        </dgm:presLayoutVars>
      </dgm:prSet>
      <dgm:spPr/>
    </dgm:pt>
    <dgm:pt modelId="{6886844D-1C0D-4328-A53D-E1221606BC06}" type="pres">
      <dgm:prSet presAssocID="{896DF069-FE7D-49EB-B758-4990924D71E4}" presName="parSpace" presStyleCnt="0"/>
      <dgm:spPr/>
    </dgm:pt>
    <dgm:pt modelId="{2892C612-E42A-4036-BEC6-D258315DEF67}" type="pres">
      <dgm:prSet presAssocID="{97E30C78-EC92-43AD-99A0-48E8EF12C8F8}" presName="parTxOnly" presStyleLbl="node1" presStyleIdx="2" presStyleCnt="9">
        <dgm:presLayoutVars>
          <dgm:bulletEnabled val="1"/>
        </dgm:presLayoutVars>
      </dgm:prSet>
      <dgm:spPr/>
    </dgm:pt>
    <dgm:pt modelId="{F62333BC-8014-40B4-9C52-62D0A893D58C}" type="pres">
      <dgm:prSet presAssocID="{B1D33771-C178-43D5-84D0-10A6A9614DEE}" presName="parSpace" presStyleCnt="0"/>
      <dgm:spPr/>
    </dgm:pt>
    <dgm:pt modelId="{ED220D7D-0F1B-474E-8EEB-ECB5F32CF260}" type="pres">
      <dgm:prSet presAssocID="{CFB8E961-12A5-4CF2-8F24-E042F8697451}" presName="parTxOnly" presStyleLbl="node1" presStyleIdx="3" presStyleCnt="9" custLinFactNeighborX="8248" custLinFactNeighborY="665">
        <dgm:presLayoutVars>
          <dgm:bulletEnabled val="1"/>
        </dgm:presLayoutVars>
      </dgm:prSet>
      <dgm:spPr/>
    </dgm:pt>
    <dgm:pt modelId="{9F1090EC-5D79-4031-AEB2-01D2BC82CC0A}" type="pres">
      <dgm:prSet presAssocID="{AA739848-C7B4-40DE-BF8B-DC9ADD7D2A61}" presName="parSpace" presStyleCnt="0"/>
      <dgm:spPr/>
    </dgm:pt>
    <dgm:pt modelId="{910FFE89-C8FB-4359-99C7-86DB0AAD97F5}" type="pres">
      <dgm:prSet presAssocID="{EA9DF9BA-4D6D-4BDD-BC40-81ED5CE8A553}" presName="parTxOnly" presStyleLbl="node1" presStyleIdx="4" presStyleCnt="9">
        <dgm:presLayoutVars>
          <dgm:bulletEnabled val="1"/>
        </dgm:presLayoutVars>
      </dgm:prSet>
      <dgm:spPr/>
    </dgm:pt>
    <dgm:pt modelId="{8F7AEEA9-C690-4D06-961D-B04B89225420}" type="pres">
      <dgm:prSet presAssocID="{70F5C560-C858-436E-BDB6-5BA675D938B4}" presName="parSpace" presStyleCnt="0"/>
      <dgm:spPr/>
    </dgm:pt>
    <dgm:pt modelId="{7FE1C7AD-C5E1-48F3-803F-421757BAE291}" type="pres">
      <dgm:prSet presAssocID="{0247945A-78E1-46CC-ABDF-66454F9CD866}" presName="parTxOnly" presStyleLbl="node1" presStyleIdx="5" presStyleCnt="9">
        <dgm:presLayoutVars>
          <dgm:bulletEnabled val="1"/>
        </dgm:presLayoutVars>
      </dgm:prSet>
      <dgm:spPr/>
    </dgm:pt>
    <dgm:pt modelId="{C39325DD-92BC-4F1C-8EFD-DA6277A969B0}" type="pres">
      <dgm:prSet presAssocID="{3F904BCE-D163-4E86-98B4-A1A3312C2EF9}" presName="parSpace" presStyleCnt="0"/>
      <dgm:spPr/>
    </dgm:pt>
    <dgm:pt modelId="{93762359-897F-4AB8-8143-C27616328FAA}" type="pres">
      <dgm:prSet presAssocID="{B5831F50-26FC-4F1C-8C42-382A310A1245}" presName="parTxOnly" presStyleLbl="node1" presStyleIdx="6" presStyleCnt="9">
        <dgm:presLayoutVars>
          <dgm:bulletEnabled val="1"/>
        </dgm:presLayoutVars>
      </dgm:prSet>
      <dgm:spPr/>
    </dgm:pt>
    <dgm:pt modelId="{3451DA7C-89AD-4BC6-B189-421A7E4DF682}" type="pres">
      <dgm:prSet presAssocID="{A2B3941D-D36E-47CD-AD85-2A669294AC20}" presName="parSpace" presStyleCnt="0"/>
      <dgm:spPr/>
    </dgm:pt>
    <dgm:pt modelId="{94B6D2B3-77D8-4E78-82AB-7F01B77B57E8}" type="pres">
      <dgm:prSet presAssocID="{E5A9F575-56FB-4BCA-91E7-EB2F9BA5E04A}" presName="parTxOnly" presStyleLbl="node1" presStyleIdx="7" presStyleCnt="9">
        <dgm:presLayoutVars>
          <dgm:bulletEnabled val="1"/>
        </dgm:presLayoutVars>
      </dgm:prSet>
      <dgm:spPr/>
    </dgm:pt>
    <dgm:pt modelId="{6CB6B8F7-1B7A-4542-9448-1F855E30F45F}" type="pres">
      <dgm:prSet presAssocID="{662FEEA3-E90B-4BF7-8557-93A35F388077}" presName="parSpace" presStyleCnt="0"/>
      <dgm:spPr/>
    </dgm:pt>
    <dgm:pt modelId="{1A4A11DD-586F-4A1B-9C61-4C0B6BADD948}" type="pres">
      <dgm:prSet presAssocID="{EBC4E338-77C7-4291-9D11-C3FE41ACD258}" presName="parTxOnly" presStyleLbl="node1" presStyleIdx="8" presStyleCnt="9" custLinFactNeighborX="-802" custLinFactNeighborY="-4218">
        <dgm:presLayoutVars>
          <dgm:bulletEnabled val="1"/>
        </dgm:presLayoutVars>
      </dgm:prSet>
      <dgm:spPr/>
    </dgm:pt>
  </dgm:ptLst>
  <dgm:cxnLst>
    <dgm:cxn modelId="{3400D001-15AF-4506-9862-E66E34BB3DA2}" type="presOf" srcId="{E5A9F575-56FB-4BCA-91E7-EB2F9BA5E04A}" destId="{94B6D2B3-77D8-4E78-82AB-7F01B77B57E8}" srcOrd="0" destOrd="0" presId="urn:microsoft.com/office/officeart/2005/8/layout/hChevron3"/>
    <dgm:cxn modelId="{B543BF02-F74B-4B33-B9FE-27AC95C6FE50}" type="presOf" srcId="{052FFCCD-8049-4F67-ADAA-BE515DA4B589}" destId="{BE576993-57F4-4DF0-ABA4-71CA0C0E1A88}" srcOrd="0" destOrd="0" presId="urn:microsoft.com/office/officeart/2005/8/layout/hChevron3"/>
    <dgm:cxn modelId="{966ACD1F-E042-49D1-94CC-57472C8812DF}" srcId="{052FFCCD-8049-4F67-ADAA-BE515DA4B589}" destId="{026B6BAF-736E-45B6-B5C6-2EF7549C4F7A}" srcOrd="0" destOrd="0" parTransId="{ADC72141-30E5-4285-AF82-4634A4E66593}" sibTransId="{3D076462-DC28-4D6D-9DD6-868029411D7E}"/>
    <dgm:cxn modelId="{1E53C32E-B266-485F-8E9A-65FCDD5483CF}" type="presOf" srcId="{CFB8E961-12A5-4CF2-8F24-E042F8697451}" destId="{ED220D7D-0F1B-474E-8EEB-ECB5F32CF260}" srcOrd="0" destOrd="0" presId="urn:microsoft.com/office/officeart/2005/8/layout/hChevron3"/>
    <dgm:cxn modelId="{6896CA5B-6757-45F1-93B8-B00A6100EC9A}" srcId="{052FFCCD-8049-4F67-ADAA-BE515DA4B589}" destId="{EBC4E338-77C7-4291-9D11-C3FE41ACD258}" srcOrd="8" destOrd="0" parTransId="{9FCB02E6-8C24-4BBD-8A7F-7A6689A43FBD}" sibTransId="{E049F598-4A45-46B9-B006-DD6CE203F581}"/>
    <dgm:cxn modelId="{2B392745-DA6B-49F5-BCF7-E2B5CD53C08C}" srcId="{052FFCCD-8049-4F67-ADAA-BE515DA4B589}" destId="{EA9DF9BA-4D6D-4BDD-BC40-81ED5CE8A553}" srcOrd="4" destOrd="0" parTransId="{E135DC64-7C13-42BF-93EA-87893A3A2A2A}" sibTransId="{70F5C560-C858-436E-BDB6-5BA675D938B4}"/>
    <dgm:cxn modelId="{A43BC571-7F55-41A4-BF4A-21FBC8FB4F0F}" type="presOf" srcId="{2C096786-6798-4D8E-94F4-FD75D183914E}" destId="{AEEE566A-B20F-4938-B17C-40180C50E873}" srcOrd="0" destOrd="0" presId="urn:microsoft.com/office/officeart/2005/8/layout/hChevron3"/>
    <dgm:cxn modelId="{4652C375-FA78-47EA-B6A6-F59B0A4B18B2}" srcId="{052FFCCD-8049-4F67-ADAA-BE515DA4B589}" destId="{B5831F50-26FC-4F1C-8C42-382A310A1245}" srcOrd="6" destOrd="0" parTransId="{C1C05484-EC29-4BF8-8216-EA3A629300B9}" sibTransId="{A2B3941D-D36E-47CD-AD85-2A669294AC20}"/>
    <dgm:cxn modelId="{21C59477-9F93-4132-A56C-73FF43E8A524}" srcId="{052FFCCD-8049-4F67-ADAA-BE515DA4B589}" destId="{97E30C78-EC92-43AD-99A0-48E8EF12C8F8}" srcOrd="2" destOrd="0" parTransId="{A5744AEC-E3F6-4232-88ED-F36E1136BCD1}" sibTransId="{B1D33771-C178-43D5-84D0-10A6A9614DEE}"/>
    <dgm:cxn modelId="{F5CF8D7D-E51C-4A19-BB31-350A515E393E}" type="presOf" srcId="{EA9DF9BA-4D6D-4BDD-BC40-81ED5CE8A553}" destId="{910FFE89-C8FB-4359-99C7-86DB0AAD97F5}" srcOrd="0" destOrd="0" presId="urn:microsoft.com/office/officeart/2005/8/layout/hChevron3"/>
    <dgm:cxn modelId="{5BC2B880-A5B5-42D0-B5B5-5A639DB8D77F}" srcId="{052FFCCD-8049-4F67-ADAA-BE515DA4B589}" destId="{2C096786-6798-4D8E-94F4-FD75D183914E}" srcOrd="1" destOrd="0" parTransId="{AE8B9084-D196-4E13-936A-4D8F1D22B56B}" sibTransId="{896DF069-FE7D-49EB-B758-4990924D71E4}"/>
    <dgm:cxn modelId="{6C0F0D86-E9C7-4351-BFC6-86C778C0FD7A}" type="presOf" srcId="{EBC4E338-77C7-4291-9D11-C3FE41ACD258}" destId="{1A4A11DD-586F-4A1B-9C61-4C0B6BADD948}" srcOrd="0" destOrd="0" presId="urn:microsoft.com/office/officeart/2005/8/layout/hChevron3"/>
    <dgm:cxn modelId="{0DCBAF86-A3CC-4BA3-9481-887BFEC49545}" type="presOf" srcId="{0247945A-78E1-46CC-ABDF-66454F9CD866}" destId="{7FE1C7AD-C5E1-48F3-803F-421757BAE291}" srcOrd="0" destOrd="0" presId="urn:microsoft.com/office/officeart/2005/8/layout/hChevron3"/>
    <dgm:cxn modelId="{5FE011B0-6951-4BF2-AD1D-E3280B38A883}" srcId="{052FFCCD-8049-4F67-ADAA-BE515DA4B589}" destId="{E5A9F575-56FB-4BCA-91E7-EB2F9BA5E04A}" srcOrd="7" destOrd="0" parTransId="{AF73BAFE-9D7A-49B3-B02C-D219AF18B2F1}" sibTransId="{662FEEA3-E90B-4BF7-8557-93A35F388077}"/>
    <dgm:cxn modelId="{10F0D8B4-4BEF-4BFD-A311-DF16326FD386}" type="presOf" srcId="{026B6BAF-736E-45B6-B5C6-2EF7549C4F7A}" destId="{D581FAE6-B1D7-4E63-AB4A-D327F47C1230}" srcOrd="0" destOrd="0" presId="urn:microsoft.com/office/officeart/2005/8/layout/hChevron3"/>
    <dgm:cxn modelId="{CF666FBB-C35E-4FA7-9396-46E088566A18}" type="presOf" srcId="{97E30C78-EC92-43AD-99A0-48E8EF12C8F8}" destId="{2892C612-E42A-4036-BEC6-D258315DEF67}" srcOrd="0" destOrd="0" presId="urn:microsoft.com/office/officeart/2005/8/layout/hChevron3"/>
    <dgm:cxn modelId="{52159BBD-7F8A-497B-B6A9-6FCFDC678A90}" srcId="{052FFCCD-8049-4F67-ADAA-BE515DA4B589}" destId="{0247945A-78E1-46CC-ABDF-66454F9CD866}" srcOrd="5" destOrd="0" parTransId="{558645E8-AC64-422B-8704-56B8F93D5383}" sibTransId="{3F904BCE-D163-4E86-98B4-A1A3312C2EF9}"/>
    <dgm:cxn modelId="{1743E0E7-1FB6-4C38-9875-3BA7590D4699}" type="presOf" srcId="{B5831F50-26FC-4F1C-8C42-382A310A1245}" destId="{93762359-897F-4AB8-8143-C27616328FAA}" srcOrd="0" destOrd="0" presId="urn:microsoft.com/office/officeart/2005/8/layout/hChevron3"/>
    <dgm:cxn modelId="{DCB25CEC-D043-4D40-B118-6E19C831D1CB}" srcId="{052FFCCD-8049-4F67-ADAA-BE515DA4B589}" destId="{CFB8E961-12A5-4CF2-8F24-E042F8697451}" srcOrd="3" destOrd="0" parTransId="{B4CB93F5-8E52-472F-BF9B-E7C57338F0AA}" sibTransId="{AA739848-C7B4-40DE-BF8B-DC9ADD7D2A61}"/>
    <dgm:cxn modelId="{9637AA49-4ED7-4E01-B60D-DCCCC718A31A}" type="presParOf" srcId="{BE576993-57F4-4DF0-ABA4-71CA0C0E1A88}" destId="{D581FAE6-B1D7-4E63-AB4A-D327F47C1230}" srcOrd="0" destOrd="0" presId="urn:microsoft.com/office/officeart/2005/8/layout/hChevron3"/>
    <dgm:cxn modelId="{1530033D-61B6-4E71-9B7E-E9E5A4B19A98}" type="presParOf" srcId="{BE576993-57F4-4DF0-ABA4-71CA0C0E1A88}" destId="{4304BCFD-5CEB-49BC-AE74-D28DF7EA0CDB}" srcOrd="1" destOrd="0" presId="urn:microsoft.com/office/officeart/2005/8/layout/hChevron3"/>
    <dgm:cxn modelId="{E10C9939-B82C-45AB-B868-ACFB847C6A04}" type="presParOf" srcId="{BE576993-57F4-4DF0-ABA4-71CA0C0E1A88}" destId="{AEEE566A-B20F-4938-B17C-40180C50E873}" srcOrd="2" destOrd="0" presId="urn:microsoft.com/office/officeart/2005/8/layout/hChevron3"/>
    <dgm:cxn modelId="{E7164802-7A76-4A68-A2E7-F0807FECF48A}" type="presParOf" srcId="{BE576993-57F4-4DF0-ABA4-71CA0C0E1A88}" destId="{6886844D-1C0D-4328-A53D-E1221606BC06}" srcOrd="3" destOrd="0" presId="urn:microsoft.com/office/officeart/2005/8/layout/hChevron3"/>
    <dgm:cxn modelId="{8369C797-3E57-437F-AD19-7DB3D50F891C}" type="presParOf" srcId="{BE576993-57F4-4DF0-ABA4-71CA0C0E1A88}" destId="{2892C612-E42A-4036-BEC6-D258315DEF67}" srcOrd="4" destOrd="0" presId="urn:microsoft.com/office/officeart/2005/8/layout/hChevron3"/>
    <dgm:cxn modelId="{006A8A9E-6C45-4583-9686-A4C9A874C3B7}" type="presParOf" srcId="{BE576993-57F4-4DF0-ABA4-71CA0C0E1A88}" destId="{F62333BC-8014-40B4-9C52-62D0A893D58C}" srcOrd="5" destOrd="0" presId="urn:microsoft.com/office/officeart/2005/8/layout/hChevron3"/>
    <dgm:cxn modelId="{FFA33F5E-9D81-417E-B4BB-F05CD10BA79C}" type="presParOf" srcId="{BE576993-57F4-4DF0-ABA4-71CA0C0E1A88}" destId="{ED220D7D-0F1B-474E-8EEB-ECB5F32CF260}" srcOrd="6" destOrd="0" presId="urn:microsoft.com/office/officeart/2005/8/layout/hChevron3"/>
    <dgm:cxn modelId="{34B2D740-F893-44CD-B895-DC7237F6EAEB}" type="presParOf" srcId="{BE576993-57F4-4DF0-ABA4-71CA0C0E1A88}" destId="{9F1090EC-5D79-4031-AEB2-01D2BC82CC0A}" srcOrd="7" destOrd="0" presId="urn:microsoft.com/office/officeart/2005/8/layout/hChevron3"/>
    <dgm:cxn modelId="{E61D24C1-0C8D-44A1-A8CF-9520D38ADFC0}" type="presParOf" srcId="{BE576993-57F4-4DF0-ABA4-71CA0C0E1A88}" destId="{910FFE89-C8FB-4359-99C7-86DB0AAD97F5}" srcOrd="8" destOrd="0" presId="urn:microsoft.com/office/officeart/2005/8/layout/hChevron3"/>
    <dgm:cxn modelId="{8E9F6343-7605-4A75-A5E6-9CE4C8731A6D}" type="presParOf" srcId="{BE576993-57F4-4DF0-ABA4-71CA0C0E1A88}" destId="{8F7AEEA9-C690-4D06-961D-B04B89225420}" srcOrd="9" destOrd="0" presId="urn:microsoft.com/office/officeart/2005/8/layout/hChevron3"/>
    <dgm:cxn modelId="{72B150BA-1D46-4909-A663-1C729AE72A55}" type="presParOf" srcId="{BE576993-57F4-4DF0-ABA4-71CA0C0E1A88}" destId="{7FE1C7AD-C5E1-48F3-803F-421757BAE291}" srcOrd="10" destOrd="0" presId="urn:microsoft.com/office/officeart/2005/8/layout/hChevron3"/>
    <dgm:cxn modelId="{9F3261E0-2404-4643-90A2-3AFBD64B0002}" type="presParOf" srcId="{BE576993-57F4-4DF0-ABA4-71CA0C0E1A88}" destId="{C39325DD-92BC-4F1C-8EFD-DA6277A969B0}" srcOrd="11" destOrd="0" presId="urn:microsoft.com/office/officeart/2005/8/layout/hChevron3"/>
    <dgm:cxn modelId="{98D24437-AD3B-4014-9B32-1F77F17F60F4}" type="presParOf" srcId="{BE576993-57F4-4DF0-ABA4-71CA0C0E1A88}" destId="{93762359-897F-4AB8-8143-C27616328FAA}" srcOrd="12" destOrd="0" presId="urn:microsoft.com/office/officeart/2005/8/layout/hChevron3"/>
    <dgm:cxn modelId="{2CCF02AC-2D9E-4FD4-9A61-0BCB4826A0F9}" type="presParOf" srcId="{BE576993-57F4-4DF0-ABA4-71CA0C0E1A88}" destId="{3451DA7C-89AD-4BC6-B189-421A7E4DF682}" srcOrd="13" destOrd="0" presId="urn:microsoft.com/office/officeart/2005/8/layout/hChevron3"/>
    <dgm:cxn modelId="{87035E1B-736B-405F-98E7-6B48B162FDA9}" type="presParOf" srcId="{BE576993-57F4-4DF0-ABA4-71CA0C0E1A88}" destId="{94B6D2B3-77D8-4E78-82AB-7F01B77B57E8}" srcOrd="14" destOrd="0" presId="urn:microsoft.com/office/officeart/2005/8/layout/hChevron3"/>
    <dgm:cxn modelId="{FF8E28DA-2D1C-4F14-BE88-B2C96AA3CF06}" type="presParOf" srcId="{BE576993-57F4-4DF0-ABA4-71CA0C0E1A88}" destId="{6CB6B8F7-1B7A-4542-9448-1F855E30F45F}" srcOrd="15" destOrd="0" presId="urn:microsoft.com/office/officeart/2005/8/layout/hChevron3"/>
    <dgm:cxn modelId="{0CA9AAB8-158B-4E8B-B006-E49790125D0A}" type="presParOf" srcId="{BE576993-57F4-4DF0-ABA4-71CA0C0E1A88}" destId="{1A4A11DD-586F-4A1B-9C61-4C0B6BADD948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3BD8E4-0265-4C5F-8726-27FE4F8FC8BA}" type="doc">
      <dgm:prSet loTypeId="urn:microsoft.com/office/officeart/2005/8/layout/vList4" loCatId="list" qsTypeId="urn:microsoft.com/office/officeart/2005/8/quickstyle/3d1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01696654-C003-47BD-A515-17AFD29A0B49}">
      <dgm:prSet phldrT="[Текст]" phldr="0" custT="1"/>
      <dgm:spPr/>
      <dgm:t>
        <a:bodyPr/>
        <a:lstStyle/>
        <a:p>
          <a:pPr>
            <a:buNone/>
          </a:pPr>
          <a:r>
            <a: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Исследования и разработка</a:t>
          </a:r>
        </a:p>
      </dgm:t>
    </dgm:pt>
    <dgm:pt modelId="{59412152-3542-4E50-8CB5-AE99FF9ECDFB}" type="parTrans" cxnId="{549072DB-018B-40F7-B3D7-74F4B5645612}">
      <dgm:prSet/>
      <dgm:spPr/>
      <dgm:t>
        <a:bodyPr/>
        <a:lstStyle/>
        <a:p>
          <a:endParaRPr lang="ru-RU"/>
        </a:p>
      </dgm:t>
    </dgm:pt>
    <dgm:pt modelId="{E7B2CCE5-4466-41D9-A15F-204D4A9CD0D5}" type="sibTrans" cxnId="{549072DB-018B-40F7-B3D7-74F4B5645612}">
      <dgm:prSet/>
      <dgm:spPr/>
      <dgm:t>
        <a:bodyPr/>
        <a:lstStyle/>
        <a:p>
          <a:endParaRPr lang="ru-RU"/>
        </a:p>
      </dgm:t>
    </dgm:pt>
    <dgm:pt modelId="{2D58B8C8-3B63-4B77-AF38-6D10B7DF3659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доработка рецептур,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641726-41B9-40EA-BFE7-717E769C2EA4}" type="parTrans" cxnId="{6F6C3951-3279-42A9-8346-D8361B6D11C2}">
      <dgm:prSet/>
      <dgm:spPr/>
      <dgm:t>
        <a:bodyPr/>
        <a:lstStyle/>
        <a:p>
          <a:endParaRPr lang="ru-RU"/>
        </a:p>
      </dgm:t>
    </dgm:pt>
    <dgm:pt modelId="{D7EC95C6-B2B6-48C9-99CC-94BDC40AD219}" type="sibTrans" cxnId="{6F6C3951-3279-42A9-8346-D8361B6D11C2}">
      <dgm:prSet/>
      <dgm:spPr/>
      <dgm:t>
        <a:bodyPr/>
        <a:lstStyle/>
        <a:p>
          <a:endParaRPr lang="ru-RU"/>
        </a:p>
      </dgm:t>
    </dgm:pt>
    <dgm:pt modelId="{AB77475B-20C3-4425-AC1D-319184EC1846}">
      <dgm:prSet phldrT="[Текст]" phldr="0" custT="1"/>
      <dgm:spPr/>
      <dgm:t>
        <a:bodyPr/>
        <a:lstStyle/>
        <a:p>
          <a:pPr>
            <a:buNone/>
          </a:pPr>
          <a:r>
            <a: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Защита интеллектуальной собственности</a:t>
          </a:r>
        </a:p>
      </dgm:t>
    </dgm:pt>
    <dgm:pt modelId="{64ADAEFE-A857-4626-A938-864D441BAD23}" type="parTrans" cxnId="{F04442B2-F7B5-41AE-B4F9-901435CB20A4}">
      <dgm:prSet/>
      <dgm:spPr/>
      <dgm:t>
        <a:bodyPr/>
        <a:lstStyle/>
        <a:p>
          <a:endParaRPr lang="ru-RU"/>
        </a:p>
      </dgm:t>
    </dgm:pt>
    <dgm:pt modelId="{F7AEC190-C3D6-4312-A6E2-26BE49D8CE22}" type="sibTrans" cxnId="{F04442B2-F7B5-41AE-B4F9-901435CB20A4}">
      <dgm:prSet/>
      <dgm:spPr/>
      <dgm:t>
        <a:bodyPr/>
        <a:lstStyle/>
        <a:p>
          <a:endParaRPr lang="ru-RU"/>
        </a:p>
      </dgm:t>
    </dgm:pt>
    <dgm:pt modelId="{6477D7E5-0594-4C07-90D1-FE77F0CEA2CA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уникальных рецептур,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C70FFD-B9C1-44A5-97C5-2510390BDC86}" type="parTrans" cxnId="{311ED77C-1377-4E66-9590-0D9DA14479CA}">
      <dgm:prSet/>
      <dgm:spPr/>
      <dgm:t>
        <a:bodyPr/>
        <a:lstStyle/>
        <a:p>
          <a:endParaRPr lang="ru-RU"/>
        </a:p>
      </dgm:t>
    </dgm:pt>
    <dgm:pt modelId="{CD94CC53-3F49-4DD7-A665-99391BD38F25}" type="sibTrans" cxnId="{311ED77C-1377-4E66-9590-0D9DA14479CA}">
      <dgm:prSet/>
      <dgm:spPr/>
      <dgm:t>
        <a:bodyPr/>
        <a:lstStyle/>
        <a:p>
          <a:endParaRPr lang="ru-RU"/>
        </a:p>
      </dgm:t>
    </dgm:pt>
    <dgm:pt modelId="{A52D0FED-CDB5-447C-9712-2E81DDC73129}">
      <dgm:prSet phldrT="[Текст]" phldr="0" custT="1"/>
      <dgm:spPr/>
      <dgm:t>
        <a:bodyPr/>
        <a:lstStyle/>
        <a:p>
          <a:pPr>
            <a:buNone/>
          </a:pPr>
          <a:r>
            <a: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Маркетинг и продвижение</a:t>
          </a:r>
        </a:p>
      </dgm:t>
    </dgm:pt>
    <dgm:pt modelId="{C13CF2CA-0789-45C6-83EA-D6C85FC3D729}" type="parTrans" cxnId="{FF0AF3B5-CE7B-47EF-A26A-103D90A8FE42}">
      <dgm:prSet/>
      <dgm:spPr/>
      <dgm:t>
        <a:bodyPr/>
        <a:lstStyle/>
        <a:p>
          <a:endParaRPr lang="ru-RU"/>
        </a:p>
      </dgm:t>
    </dgm:pt>
    <dgm:pt modelId="{87FADC1E-D51B-4111-B7B8-F3380069378E}" type="sibTrans" cxnId="{FF0AF3B5-CE7B-47EF-A26A-103D90A8FE42}">
      <dgm:prSet/>
      <dgm:spPr/>
      <dgm:t>
        <a:bodyPr/>
        <a:lstStyle/>
        <a:p>
          <a:endParaRPr lang="ru-RU"/>
        </a:p>
      </dgm:t>
    </dgm:pt>
    <dgm:pt modelId="{5B52B822-7617-4606-BB31-9C06C5D0AA76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выход на B2B (госзаказы, компании),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F0840C-47F9-427F-9B27-CFB9208646FF}" type="parTrans" cxnId="{9903C11E-3B86-438E-BB23-51E1FDCA069A}">
      <dgm:prSet/>
      <dgm:spPr/>
      <dgm:t>
        <a:bodyPr/>
        <a:lstStyle/>
        <a:p>
          <a:endParaRPr lang="ru-RU"/>
        </a:p>
      </dgm:t>
    </dgm:pt>
    <dgm:pt modelId="{3A3D092D-8F3B-41A6-B3FE-81CAC9CFE087}" type="sibTrans" cxnId="{9903C11E-3B86-438E-BB23-51E1FDCA069A}">
      <dgm:prSet/>
      <dgm:spPr/>
      <dgm:t>
        <a:bodyPr/>
        <a:lstStyle/>
        <a:p>
          <a:endParaRPr lang="ru-RU"/>
        </a:p>
      </dgm:t>
    </dgm:pt>
    <dgm:pt modelId="{7C4BB5BF-0391-4529-80DB-27308C64341B}">
      <dgm:prSet custT="1"/>
      <dgm:spPr/>
      <dgm:t>
        <a:bodyPr/>
        <a:lstStyle/>
        <a:p>
          <a:r>
            <a: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Привлечение инвестиций</a:t>
          </a:r>
        </a:p>
        <a:p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поиск инвесторов и участие в грантах, </a:t>
          </a:r>
        </a:p>
        <a:p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привлечение финансирования для запуска производства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7A725962-F3A7-496B-A616-129F15C1A0FD}" type="parTrans" cxnId="{F1136A53-4ABA-406F-A988-048DD3EAABE5}">
      <dgm:prSet/>
      <dgm:spPr/>
      <dgm:t>
        <a:bodyPr/>
        <a:lstStyle/>
        <a:p>
          <a:endParaRPr lang="ru-RU"/>
        </a:p>
      </dgm:t>
    </dgm:pt>
    <dgm:pt modelId="{AC2D8DD2-19B8-4345-877B-AA77D866F638}" type="sibTrans" cxnId="{F1136A53-4ABA-406F-A988-048DD3EAABE5}">
      <dgm:prSet/>
      <dgm:spPr/>
      <dgm:t>
        <a:bodyPr/>
        <a:lstStyle/>
        <a:p>
          <a:endParaRPr lang="ru-RU"/>
        </a:p>
      </dgm:t>
    </dgm:pt>
    <dgm:pt modelId="{C8226479-45D3-4442-B21E-497D06930F3E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Внедрение</a:t>
          </a:r>
        </a:p>
        <a:p>
          <a:pPr algn="l">
            <a:lnSpc>
              <a:spcPct val="100000"/>
            </a:lnSpc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пилотное производство, </a:t>
          </a:r>
        </a:p>
        <a:p>
          <a:pPr algn="l">
            <a:lnSpc>
              <a:spcPct val="100000"/>
            </a:lnSpc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тестирование у целевых потребителей,</a:t>
          </a:r>
        </a:p>
        <a:p>
          <a:pPr algn="l">
            <a:lnSpc>
              <a:spcPct val="100000"/>
            </a:lnSpc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масштабирование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1AAAEC-154F-43F9-8444-693466021952}" type="parTrans" cxnId="{123FF75B-7B8F-4609-A6F0-B102EEF70371}">
      <dgm:prSet/>
      <dgm:spPr/>
      <dgm:t>
        <a:bodyPr/>
        <a:lstStyle/>
        <a:p>
          <a:endParaRPr lang="ru-RU"/>
        </a:p>
      </dgm:t>
    </dgm:pt>
    <dgm:pt modelId="{C4E20677-4E3C-436A-B86F-4C36AE3070D5}" type="sibTrans" cxnId="{123FF75B-7B8F-4609-A6F0-B102EEF70371}">
      <dgm:prSet/>
      <dgm:spPr/>
      <dgm:t>
        <a:bodyPr/>
        <a:lstStyle/>
        <a:p>
          <a:endParaRPr lang="ru-RU"/>
        </a:p>
      </dgm:t>
    </dgm:pt>
    <dgm:pt modelId="{E074884A-8312-430A-9531-12A921F8FA78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прототипа (TRL 4–5),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697B96-4735-49A5-8C12-98500CF4FE8F}" type="parTrans" cxnId="{13EE3E57-1CDB-45BC-8E41-C130B20B7B67}">
      <dgm:prSet/>
      <dgm:spPr/>
      <dgm:t>
        <a:bodyPr/>
        <a:lstStyle/>
        <a:p>
          <a:endParaRPr lang="ru-RU"/>
        </a:p>
      </dgm:t>
    </dgm:pt>
    <dgm:pt modelId="{F886C462-AEA9-4E16-AEA7-A5CDCC71D45D}" type="sibTrans" cxnId="{13EE3E57-1CDB-45BC-8E41-C130B20B7B67}">
      <dgm:prSet/>
      <dgm:spPr/>
      <dgm:t>
        <a:bodyPr/>
        <a:lstStyle/>
        <a:p>
          <a:endParaRPr lang="ru-RU"/>
        </a:p>
      </dgm:t>
    </dgm:pt>
    <dgm:pt modelId="{8F247CC6-D0BE-44A6-8BBC-353E76E9513D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тестирование и улучшение состава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B946E0-754D-4A17-8E7C-467C278C077E}" type="parTrans" cxnId="{3FB9B7B2-0BF2-406C-9CAE-D4EBC6C4611B}">
      <dgm:prSet/>
      <dgm:spPr/>
      <dgm:t>
        <a:bodyPr/>
        <a:lstStyle/>
        <a:p>
          <a:endParaRPr lang="ru-RU"/>
        </a:p>
      </dgm:t>
    </dgm:pt>
    <dgm:pt modelId="{B2A516DE-0B58-4B8C-9BE9-5539B2FDB5D2}" type="sibTrans" cxnId="{3FB9B7B2-0BF2-406C-9CAE-D4EBC6C4611B}">
      <dgm:prSet/>
      <dgm:spPr/>
      <dgm:t>
        <a:bodyPr/>
        <a:lstStyle/>
        <a:p>
          <a:endParaRPr lang="ru-RU"/>
        </a:p>
      </dgm:t>
    </dgm:pt>
    <dgm:pt modelId="{4A5247C8-7791-40E4-9AC9-7531B59F6B03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подготовка к регистрации ТМ и технологии</a:t>
          </a:r>
          <a:br>
            <a: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ru-RU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FE9CA-FAD1-4A22-A7F3-62A9A7D2E9F7}" type="parTrans" cxnId="{BC6B2E2F-74AE-40D0-B940-D687C13AF501}">
      <dgm:prSet/>
      <dgm:spPr/>
      <dgm:t>
        <a:bodyPr/>
        <a:lstStyle/>
        <a:p>
          <a:endParaRPr lang="ru-RU"/>
        </a:p>
      </dgm:t>
    </dgm:pt>
    <dgm:pt modelId="{455262A1-0D5D-4735-A5D6-A8689F021AE1}" type="sibTrans" cxnId="{BC6B2E2F-74AE-40D0-B940-D687C13AF501}">
      <dgm:prSet/>
      <dgm:spPr/>
      <dgm:t>
        <a:bodyPr/>
        <a:lstStyle/>
        <a:p>
          <a:endParaRPr lang="ru-RU"/>
        </a:p>
      </dgm:t>
    </dgm:pt>
    <dgm:pt modelId="{E35C2864-EBFF-44F1-A15A-C220C66B11CE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запуск продаж через маркетплейсы, 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C53032-90FC-4262-B008-A45CB3C901F9}" type="parTrans" cxnId="{1B02D6D4-EB24-4CF0-99BB-537837A4BFB3}">
      <dgm:prSet/>
      <dgm:spPr/>
      <dgm:t>
        <a:bodyPr/>
        <a:lstStyle/>
        <a:p>
          <a:endParaRPr lang="ru-RU"/>
        </a:p>
      </dgm:t>
    </dgm:pt>
    <dgm:pt modelId="{7F595950-8774-4712-BCFC-49D77EAC854B}" type="sibTrans" cxnId="{1B02D6D4-EB24-4CF0-99BB-537837A4BFB3}">
      <dgm:prSet/>
      <dgm:spPr/>
      <dgm:t>
        <a:bodyPr/>
        <a:lstStyle/>
        <a:p>
          <a:endParaRPr lang="ru-RU"/>
        </a:p>
      </dgm:t>
    </dgm:pt>
    <dgm:pt modelId="{A2579C24-3F5F-4123-8230-0DFF2FD55E94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бренда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7DDADB-540E-456F-A766-8478717FD1B4}" type="parTrans" cxnId="{6C84496B-E513-42EC-BE24-C045997DB93B}">
      <dgm:prSet/>
      <dgm:spPr/>
      <dgm:t>
        <a:bodyPr/>
        <a:lstStyle/>
        <a:p>
          <a:endParaRPr lang="ru-RU"/>
        </a:p>
      </dgm:t>
    </dgm:pt>
    <dgm:pt modelId="{E3C60316-BF1E-4CB6-8C47-DACBB21523E7}" type="sibTrans" cxnId="{6C84496B-E513-42EC-BE24-C045997DB93B}">
      <dgm:prSet/>
      <dgm:spPr/>
      <dgm:t>
        <a:bodyPr/>
        <a:lstStyle/>
        <a:p>
          <a:endParaRPr lang="ru-RU"/>
        </a:p>
      </dgm:t>
    </dgm:pt>
    <dgm:pt modelId="{E00CA389-5306-4647-98F4-579F0799E57A}" type="pres">
      <dgm:prSet presAssocID="{E83BD8E4-0265-4C5F-8726-27FE4F8FC8BA}" presName="linear" presStyleCnt="0">
        <dgm:presLayoutVars>
          <dgm:dir/>
          <dgm:resizeHandles val="exact"/>
        </dgm:presLayoutVars>
      </dgm:prSet>
      <dgm:spPr/>
    </dgm:pt>
    <dgm:pt modelId="{7CFF29DB-EB41-4BB4-940E-61EFDD13D0F8}" type="pres">
      <dgm:prSet presAssocID="{01696654-C003-47BD-A515-17AFD29A0B49}" presName="comp" presStyleCnt="0"/>
      <dgm:spPr/>
    </dgm:pt>
    <dgm:pt modelId="{0FE5B2E3-45B9-4DE4-8D82-8AF43EC4592A}" type="pres">
      <dgm:prSet presAssocID="{01696654-C003-47BD-A515-17AFD29A0B49}" presName="box" presStyleLbl="node1" presStyleIdx="0" presStyleCnt="5" custScaleY="120878" custLinFactNeighborX="57" custLinFactNeighborY="-1322"/>
      <dgm:spPr/>
    </dgm:pt>
    <dgm:pt modelId="{C4980FB4-23B8-4C5F-9919-F7D87958C4A4}" type="pres">
      <dgm:prSet presAssocID="{01696654-C003-47BD-A515-17AFD29A0B49}" presName="img" presStyleLbl="fgImgPlace1" presStyleIdx="0" presStyleCnt="5"/>
      <dgm:spPr/>
    </dgm:pt>
    <dgm:pt modelId="{ABB865A1-A29B-4467-880C-B448A4C263FC}" type="pres">
      <dgm:prSet presAssocID="{01696654-C003-47BD-A515-17AFD29A0B49}" presName="text" presStyleLbl="node1" presStyleIdx="0" presStyleCnt="5">
        <dgm:presLayoutVars>
          <dgm:bulletEnabled val="1"/>
        </dgm:presLayoutVars>
      </dgm:prSet>
      <dgm:spPr/>
    </dgm:pt>
    <dgm:pt modelId="{F655BB0B-76E5-4AE0-8DC5-B703E441CEE9}" type="pres">
      <dgm:prSet presAssocID="{E7B2CCE5-4466-41D9-A15F-204D4A9CD0D5}" presName="spacer" presStyleCnt="0"/>
      <dgm:spPr/>
    </dgm:pt>
    <dgm:pt modelId="{3296B6FE-8772-4171-A801-25D7DE315B7A}" type="pres">
      <dgm:prSet presAssocID="{AB77475B-20C3-4425-AC1D-319184EC1846}" presName="comp" presStyleCnt="0"/>
      <dgm:spPr/>
    </dgm:pt>
    <dgm:pt modelId="{8EAB75FB-C995-4262-82FD-950F130CB80A}" type="pres">
      <dgm:prSet presAssocID="{AB77475B-20C3-4425-AC1D-319184EC1846}" presName="box" presStyleLbl="node1" presStyleIdx="1" presStyleCnt="5"/>
      <dgm:spPr/>
    </dgm:pt>
    <dgm:pt modelId="{C4C48846-3B2E-4697-AD3E-CDC7CEB6B6E2}" type="pres">
      <dgm:prSet presAssocID="{AB77475B-20C3-4425-AC1D-319184EC1846}" presName="img" presStyleLbl="fgImgPlace1" presStyleIdx="1" presStyleCnt="5"/>
      <dgm:spPr/>
    </dgm:pt>
    <dgm:pt modelId="{5965EB98-DBD8-4F92-ABCB-F8FCE0806E40}" type="pres">
      <dgm:prSet presAssocID="{AB77475B-20C3-4425-AC1D-319184EC1846}" presName="text" presStyleLbl="node1" presStyleIdx="1" presStyleCnt="5">
        <dgm:presLayoutVars>
          <dgm:bulletEnabled val="1"/>
        </dgm:presLayoutVars>
      </dgm:prSet>
      <dgm:spPr/>
    </dgm:pt>
    <dgm:pt modelId="{E6B100F6-73AA-4B70-A002-770B5266F236}" type="pres">
      <dgm:prSet presAssocID="{F7AEC190-C3D6-4312-A6E2-26BE49D8CE22}" presName="spacer" presStyleCnt="0"/>
      <dgm:spPr/>
    </dgm:pt>
    <dgm:pt modelId="{00AA4159-AA73-4D63-9702-ADDDBD9A1C26}" type="pres">
      <dgm:prSet presAssocID="{A52D0FED-CDB5-447C-9712-2E81DDC73129}" presName="comp" presStyleCnt="0"/>
      <dgm:spPr/>
    </dgm:pt>
    <dgm:pt modelId="{2CA2AFC1-7647-48C9-9179-1D332394758F}" type="pres">
      <dgm:prSet presAssocID="{A52D0FED-CDB5-447C-9712-2E81DDC73129}" presName="box" presStyleLbl="node1" presStyleIdx="2" presStyleCnt="5" custScaleY="118288" custLinFactNeighborX="549" custLinFactNeighborY="1763"/>
      <dgm:spPr/>
    </dgm:pt>
    <dgm:pt modelId="{73F5AFBF-B366-4C76-8EF6-65B5CF6C177F}" type="pres">
      <dgm:prSet presAssocID="{A52D0FED-CDB5-447C-9712-2E81DDC73129}" presName="img" presStyleLbl="fgImgPlace1" presStyleIdx="2" presStyleCnt="5"/>
      <dgm:spPr/>
    </dgm:pt>
    <dgm:pt modelId="{074B0A81-FC0C-4910-8A3A-3C50D4CBF213}" type="pres">
      <dgm:prSet presAssocID="{A52D0FED-CDB5-447C-9712-2E81DDC73129}" presName="text" presStyleLbl="node1" presStyleIdx="2" presStyleCnt="5">
        <dgm:presLayoutVars>
          <dgm:bulletEnabled val="1"/>
        </dgm:presLayoutVars>
      </dgm:prSet>
      <dgm:spPr/>
    </dgm:pt>
    <dgm:pt modelId="{066CE1EA-708B-497B-9C38-FAA60253FDE2}" type="pres">
      <dgm:prSet presAssocID="{87FADC1E-D51B-4111-B7B8-F3380069378E}" presName="spacer" presStyleCnt="0"/>
      <dgm:spPr/>
    </dgm:pt>
    <dgm:pt modelId="{DCD75204-47F7-4922-84C7-2394D9EDD9E0}" type="pres">
      <dgm:prSet presAssocID="{C8226479-45D3-4442-B21E-497D06930F3E}" presName="comp" presStyleCnt="0"/>
      <dgm:spPr/>
    </dgm:pt>
    <dgm:pt modelId="{E5B90B2F-D0B2-4CDC-B010-3B8279840846}" type="pres">
      <dgm:prSet presAssocID="{C8226479-45D3-4442-B21E-497D06930F3E}" presName="box" presStyleLbl="node1" presStyleIdx="3" presStyleCnt="5" custScaleY="130251"/>
      <dgm:spPr/>
    </dgm:pt>
    <dgm:pt modelId="{3CEA727C-2D7F-46CA-9C14-F4FEBEF3D771}" type="pres">
      <dgm:prSet presAssocID="{C8226479-45D3-4442-B21E-497D06930F3E}" presName="img" presStyleLbl="fgImgPlace1" presStyleIdx="3" presStyleCnt="5"/>
      <dgm:spPr/>
    </dgm:pt>
    <dgm:pt modelId="{98E3650B-19D4-45F0-9F7B-B6C489ADDF24}" type="pres">
      <dgm:prSet presAssocID="{C8226479-45D3-4442-B21E-497D06930F3E}" presName="text" presStyleLbl="node1" presStyleIdx="3" presStyleCnt="5">
        <dgm:presLayoutVars>
          <dgm:bulletEnabled val="1"/>
        </dgm:presLayoutVars>
      </dgm:prSet>
      <dgm:spPr/>
    </dgm:pt>
    <dgm:pt modelId="{3E4E249F-3BB0-4698-B676-6EE5191FA596}" type="pres">
      <dgm:prSet presAssocID="{C4E20677-4E3C-436A-B86F-4C36AE3070D5}" presName="spacer" presStyleCnt="0"/>
      <dgm:spPr/>
    </dgm:pt>
    <dgm:pt modelId="{9B6EAD28-1363-4A0A-8ECB-1F010023012C}" type="pres">
      <dgm:prSet presAssocID="{7C4BB5BF-0391-4529-80DB-27308C64341B}" presName="comp" presStyleCnt="0"/>
      <dgm:spPr/>
    </dgm:pt>
    <dgm:pt modelId="{7390A724-F178-438F-B9AA-5E9E65552895}" type="pres">
      <dgm:prSet presAssocID="{7C4BB5BF-0391-4529-80DB-27308C64341B}" presName="box" presStyleLbl="node1" presStyleIdx="4" presStyleCnt="5" custScaleY="123475" custLinFactNeighborY="218"/>
      <dgm:spPr/>
    </dgm:pt>
    <dgm:pt modelId="{CE3715BE-AE67-47C3-A1DB-314C131BC70D}" type="pres">
      <dgm:prSet presAssocID="{7C4BB5BF-0391-4529-80DB-27308C64341B}" presName="img" presStyleLbl="fgImgPlace1" presStyleIdx="4" presStyleCnt="5"/>
      <dgm:spPr/>
    </dgm:pt>
    <dgm:pt modelId="{9DC96689-E7D9-4D49-916F-9C4028BA78D0}" type="pres">
      <dgm:prSet presAssocID="{7C4BB5BF-0391-4529-80DB-27308C64341B}" presName="text" presStyleLbl="node1" presStyleIdx="4" presStyleCnt="5">
        <dgm:presLayoutVars>
          <dgm:bulletEnabled val="1"/>
        </dgm:presLayoutVars>
      </dgm:prSet>
      <dgm:spPr/>
    </dgm:pt>
  </dgm:ptLst>
  <dgm:cxnLst>
    <dgm:cxn modelId="{9903C11E-3B86-438E-BB23-51E1FDCA069A}" srcId="{A52D0FED-CDB5-447C-9712-2E81DDC73129}" destId="{5B52B822-7617-4606-BB31-9C06C5D0AA76}" srcOrd="0" destOrd="0" parTransId="{8DF0840C-47F9-427F-9B27-CFB9208646FF}" sibTransId="{3A3D092D-8F3B-41A6-B3FE-81CAC9CFE087}"/>
    <dgm:cxn modelId="{866DBD20-2DA4-411F-B9D1-490F791AE059}" type="presOf" srcId="{2D58B8C8-3B63-4B77-AF38-6D10B7DF3659}" destId="{0FE5B2E3-45B9-4DE4-8D82-8AF43EC4592A}" srcOrd="0" destOrd="1" presId="urn:microsoft.com/office/officeart/2005/8/layout/vList4"/>
    <dgm:cxn modelId="{204B7723-A55B-4246-A25A-804E18A569AE}" type="presOf" srcId="{5B52B822-7617-4606-BB31-9C06C5D0AA76}" destId="{074B0A81-FC0C-4910-8A3A-3C50D4CBF213}" srcOrd="1" destOrd="1" presId="urn:microsoft.com/office/officeart/2005/8/layout/vList4"/>
    <dgm:cxn modelId="{1E99CD28-A018-4FCD-B6CE-81C1797D90F3}" type="presOf" srcId="{7C4BB5BF-0391-4529-80DB-27308C64341B}" destId="{7390A724-F178-438F-B9AA-5E9E65552895}" srcOrd="0" destOrd="0" presId="urn:microsoft.com/office/officeart/2005/8/layout/vList4"/>
    <dgm:cxn modelId="{BC6B2E2F-74AE-40D0-B940-D687C13AF501}" srcId="{AB77475B-20C3-4425-AC1D-319184EC1846}" destId="{4A5247C8-7791-40E4-9AC9-7531B59F6B03}" srcOrd="1" destOrd="0" parTransId="{B58FE9CA-FAD1-4A22-A7F3-62A9A7D2E9F7}" sibTransId="{455262A1-0D5D-4735-A5D6-A8689F021AE1}"/>
    <dgm:cxn modelId="{E58B9733-5B0C-4C4F-A8B3-587B56F5C764}" type="presOf" srcId="{6477D7E5-0594-4C07-90D1-FE77F0CEA2CA}" destId="{5965EB98-DBD8-4F92-ABCB-F8FCE0806E40}" srcOrd="1" destOrd="1" presId="urn:microsoft.com/office/officeart/2005/8/layout/vList4"/>
    <dgm:cxn modelId="{123FF75B-7B8F-4609-A6F0-B102EEF70371}" srcId="{E83BD8E4-0265-4C5F-8726-27FE4F8FC8BA}" destId="{C8226479-45D3-4442-B21E-497D06930F3E}" srcOrd="3" destOrd="0" parTransId="{AB1AAAEC-154F-43F9-8444-693466021952}" sibTransId="{C4E20677-4E3C-436A-B86F-4C36AE3070D5}"/>
    <dgm:cxn modelId="{7684FD60-2C6C-4A20-A54E-8DA48D14A79C}" type="presOf" srcId="{4A5247C8-7791-40E4-9AC9-7531B59F6B03}" destId="{5965EB98-DBD8-4F92-ABCB-F8FCE0806E40}" srcOrd="1" destOrd="2" presId="urn:microsoft.com/office/officeart/2005/8/layout/vList4"/>
    <dgm:cxn modelId="{6C84496B-E513-42EC-BE24-C045997DB93B}" srcId="{A52D0FED-CDB5-447C-9712-2E81DDC73129}" destId="{A2579C24-3F5F-4123-8230-0DFF2FD55E94}" srcOrd="2" destOrd="0" parTransId="{6A7DDADB-540E-456F-A766-8478717FD1B4}" sibTransId="{E3C60316-BF1E-4CB6-8C47-DACBB21523E7}"/>
    <dgm:cxn modelId="{F40F1C4D-29BB-48F4-8ECA-5EAEB442D2ED}" type="presOf" srcId="{AB77475B-20C3-4425-AC1D-319184EC1846}" destId="{8EAB75FB-C995-4262-82FD-950F130CB80A}" srcOrd="0" destOrd="0" presId="urn:microsoft.com/office/officeart/2005/8/layout/vList4"/>
    <dgm:cxn modelId="{9B0FE14E-41AF-439D-B020-B7E317E8B2D8}" type="presOf" srcId="{4A5247C8-7791-40E4-9AC9-7531B59F6B03}" destId="{8EAB75FB-C995-4262-82FD-950F130CB80A}" srcOrd="0" destOrd="2" presId="urn:microsoft.com/office/officeart/2005/8/layout/vList4"/>
    <dgm:cxn modelId="{6F6C3951-3279-42A9-8346-D8361B6D11C2}" srcId="{01696654-C003-47BD-A515-17AFD29A0B49}" destId="{2D58B8C8-3B63-4B77-AF38-6D10B7DF3659}" srcOrd="0" destOrd="0" parTransId="{17641726-41B9-40EA-BFE7-717E769C2EA4}" sibTransId="{D7EC95C6-B2B6-48C9-99CC-94BDC40AD219}"/>
    <dgm:cxn modelId="{F1136A53-4ABA-406F-A988-048DD3EAABE5}" srcId="{E83BD8E4-0265-4C5F-8726-27FE4F8FC8BA}" destId="{7C4BB5BF-0391-4529-80DB-27308C64341B}" srcOrd="4" destOrd="0" parTransId="{7A725962-F3A7-496B-A616-129F15C1A0FD}" sibTransId="{AC2D8DD2-19B8-4345-877B-AA77D866F638}"/>
    <dgm:cxn modelId="{13EE3E57-1CDB-45BC-8E41-C130B20B7B67}" srcId="{01696654-C003-47BD-A515-17AFD29A0B49}" destId="{E074884A-8312-430A-9531-12A921F8FA78}" srcOrd="1" destOrd="0" parTransId="{9F697B96-4735-49A5-8C12-98500CF4FE8F}" sibTransId="{F886C462-AEA9-4E16-AEA7-A5CDCC71D45D}"/>
    <dgm:cxn modelId="{70DF7958-3BBE-41CF-AE09-BD13E4FBE466}" type="presOf" srcId="{A52D0FED-CDB5-447C-9712-2E81DDC73129}" destId="{074B0A81-FC0C-4910-8A3A-3C50D4CBF213}" srcOrd="1" destOrd="0" presId="urn:microsoft.com/office/officeart/2005/8/layout/vList4"/>
    <dgm:cxn modelId="{713C477B-5FD8-41BA-B312-EBFD452390E2}" type="presOf" srcId="{5B52B822-7617-4606-BB31-9C06C5D0AA76}" destId="{2CA2AFC1-7647-48C9-9179-1D332394758F}" srcOrd="0" destOrd="1" presId="urn:microsoft.com/office/officeart/2005/8/layout/vList4"/>
    <dgm:cxn modelId="{311ED77C-1377-4E66-9590-0D9DA14479CA}" srcId="{AB77475B-20C3-4425-AC1D-319184EC1846}" destId="{6477D7E5-0594-4C07-90D1-FE77F0CEA2CA}" srcOrd="0" destOrd="0" parTransId="{B3C70FFD-B9C1-44A5-97C5-2510390BDC86}" sibTransId="{CD94CC53-3F49-4DD7-A665-99391BD38F25}"/>
    <dgm:cxn modelId="{9FAFB67E-11B6-4392-8607-CCBB70076F49}" type="presOf" srcId="{2D58B8C8-3B63-4B77-AF38-6D10B7DF3659}" destId="{ABB865A1-A29B-4467-880C-B448A4C263FC}" srcOrd="1" destOrd="1" presId="urn:microsoft.com/office/officeart/2005/8/layout/vList4"/>
    <dgm:cxn modelId="{722A7A81-3D7C-4D3B-9A8B-D6BBCAB3E2C2}" type="presOf" srcId="{A52D0FED-CDB5-447C-9712-2E81DDC73129}" destId="{2CA2AFC1-7647-48C9-9179-1D332394758F}" srcOrd="0" destOrd="0" presId="urn:microsoft.com/office/officeart/2005/8/layout/vList4"/>
    <dgm:cxn modelId="{EF278B81-A972-4609-B1A1-678CB614403D}" type="presOf" srcId="{A2579C24-3F5F-4123-8230-0DFF2FD55E94}" destId="{2CA2AFC1-7647-48C9-9179-1D332394758F}" srcOrd="0" destOrd="3" presId="urn:microsoft.com/office/officeart/2005/8/layout/vList4"/>
    <dgm:cxn modelId="{67AB1282-CE77-4DF2-9163-4643C88C572B}" type="presOf" srcId="{8F247CC6-D0BE-44A6-8BBC-353E76E9513D}" destId="{0FE5B2E3-45B9-4DE4-8D82-8AF43EC4592A}" srcOrd="0" destOrd="3" presId="urn:microsoft.com/office/officeart/2005/8/layout/vList4"/>
    <dgm:cxn modelId="{1A3D8F85-5DDB-48BF-AA77-97DEEEE863C0}" type="presOf" srcId="{E074884A-8312-430A-9531-12A921F8FA78}" destId="{0FE5B2E3-45B9-4DE4-8D82-8AF43EC4592A}" srcOrd="0" destOrd="2" presId="urn:microsoft.com/office/officeart/2005/8/layout/vList4"/>
    <dgm:cxn modelId="{922A6188-0346-4E7D-AFAC-282844F70ADF}" type="presOf" srcId="{A2579C24-3F5F-4123-8230-0DFF2FD55E94}" destId="{074B0A81-FC0C-4910-8A3A-3C50D4CBF213}" srcOrd="1" destOrd="3" presId="urn:microsoft.com/office/officeart/2005/8/layout/vList4"/>
    <dgm:cxn modelId="{B3E51289-9C41-4909-A01D-8C77FCD5B379}" type="presOf" srcId="{C8226479-45D3-4442-B21E-497D06930F3E}" destId="{E5B90B2F-D0B2-4CDC-B010-3B8279840846}" srcOrd="0" destOrd="0" presId="urn:microsoft.com/office/officeart/2005/8/layout/vList4"/>
    <dgm:cxn modelId="{DEE5C489-5379-47AF-B830-B4E31F28EB1D}" type="presOf" srcId="{E83BD8E4-0265-4C5F-8726-27FE4F8FC8BA}" destId="{E00CA389-5306-4647-98F4-579F0799E57A}" srcOrd="0" destOrd="0" presId="urn:microsoft.com/office/officeart/2005/8/layout/vList4"/>
    <dgm:cxn modelId="{4689848A-B3B8-4D07-87DD-4472073FFCE3}" type="presOf" srcId="{AB77475B-20C3-4425-AC1D-319184EC1846}" destId="{5965EB98-DBD8-4F92-ABCB-F8FCE0806E40}" srcOrd="1" destOrd="0" presId="urn:microsoft.com/office/officeart/2005/8/layout/vList4"/>
    <dgm:cxn modelId="{1AEEF491-ABDE-48E7-AACB-4585E4B86373}" type="presOf" srcId="{E35C2864-EBFF-44F1-A15A-C220C66B11CE}" destId="{2CA2AFC1-7647-48C9-9179-1D332394758F}" srcOrd="0" destOrd="2" presId="urn:microsoft.com/office/officeart/2005/8/layout/vList4"/>
    <dgm:cxn modelId="{4C682B93-BB3A-4E02-9CD7-44C5AC3E5262}" type="presOf" srcId="{E074884A-8312-430A-9531-12A921F8FA78}" destId="{ABB865A1-A29B-4467-880C-B448A4C263FC}" srcOrd="1" destOrd="2" presId="urn:microsoft.com/office/officeart/2005/8/layout/vList4"/>
    <dgm:cxn modelId="{20B8CF99-0719-4CE0-8FAE-0ADB38E00B3D}" type="presOf" srcId="{7C4BB5BF-0391-4529-80DB-27308C64341B}" destId="{9DC96689-E7D9-4D49-916F-9C4028BA78D0}" srcOrd="1" destOrd="0" presId="urn:microsoft.com/office/officeart/2005/8/layout/vList4"/>
    <dgm:cxn modelId="{65B9ED9C-3D22-44C5-BB25-02BD1AF46E13}" type="presOf" srcId="{01696654-C003-47BD-A515-17AFD29A0B49}" destId="{0FE5B2E3-45B9-4DE4-8D82-8AF43EC4592A}" srcOrd="0" destOrd="0" presId="urn:microsoft.com/office/officeart/2005/8/layout/vList4"/>
    <dgm:cxn modelId="{F04442B2-F7B5-41AE-B4F9-901435CB20A4}" srcId="{E83BD8E4-0265-4C5F-8726-27FE4F8FC8BA}" destId="{AB77475B-20C3-4425-AC1D-319184EC1846}" srcOrd="1" destOrd="0" parTransId="{64ADAEFE-A857-4626-A938-864D441BAD23}" sibTransId="{F7AEC190-C3D6-4312-A6E2-26BE49D8CE22}"/>
    <dgm:cxn modelId="{3FB9B7B2-0BF2-406C-9CAE-D4EBC6C4611B}" srcId="{01696654-C003-47BD-A515-17AFD29A0B49}" destId="{8F247CC6-D0BE-44A6-8BBC-353E76E9513D}" srcOrd="2" destOrd="0" parTransId="{20B946E0-754D-4A17-8E7C-467C278C077E}" sibTransId="{B2A516DE-0B58-4B8C-9BE9-5539B2FDB5D2}"/>
    <dgm:cxn modelId="{FF0AF3B5-CE7B-47EF-A26A-103D90A8FE42}" srcId="{E83BD8E4-0265-4C5F-8726-27FE4F8FC8BA}" destId="{A52D0FED-CDB5-447C-9712-2E81DDC73129}" srcOrd="2" destOrd="0" parTransId="{C13CF2CA-0789-45C6-83EA-D6C85FC3D729}" sibTransId="{87FADC1E-D51B-4111-B7B8-F3380069378E}"/>
    <dgm:cxn modelId="{04B30DBF-4183-4E05-875D-39E77498A983}" type="presOf" srcId="{01696654-C003-47BD-A515-17AFD29A0B49}" destId="{ABB865A1-A29B-4467-880C-B448A4C263FC}" srcOrd="1" destOrd="0" presId="urn:microsoft.com/office/officeart/2005/8/layout/vList4"/>
    <dgm:cxn modelId="{E28D18C5-7DDF-406F-A9A3-4AA1EC251626}" type="presOf" srcId="{C8226479-45D3-4442-B21E-497D06930F3E}" destId="{98E3650B-19D4-45F0-9F7B-B6C489ADDF24}" srcOrd="1" destOrd="0" presId="urn:microsoft.com/office/officeart/2005/8/layout/vList4"/>
    <dgm:cxn modelId="{CC23AFD1-C657-45E9-9C10-A6C2197C8D33}" type="presOf" srcId="{8F247CC6-D0BE-44A6-8BBC-353E76E9513D}" destId="{ABB865A1-A29B-4467-880C-B448A4C263FC}" srcOrd="1" destOrd="3" presId="urn:microsoft.com/office/officeart/2005/8/layout/vList4"/>
    <dgm:cxn modelId="{1B02D6D4-EB24-4CF0-99BB-537837A4BFB3}" srcId="{A52D0FED-CDB5-447C-9712-2E81DDC73129}" destId="{E35C2864-EBFF-44F1-A15A-C220C66B11CE}" srcOrd="1" destOrd="0" parTransId="{60C53032-90FC-4262-B008-A45CB3C901F9}" sibTransId="{7F595950-8774-4712-BCFC-49D77EAC854B}"/>
    <dgm:cxn modelId="{549072DB-018B-40F7-B3D7-74F4B5645612}" srcId="{E83BD8E4-0265-4C5F-8726-27FE4F8FC8BA}" destId="{01696654-C003-47BD-A515-17AFD29A0B49}" srcOrd="0" destOrd="0" parTransId="{59412152-3542-4E50-8CB5-AE99FF9ECDFB}" sibTransId="{E7B2CCE5-4466-41D9-A15F-204D4A9CD0D5}"/>
    <dgm:cxn modelId="{6AB7AAFB-F1F1-4172-AC62-C2E7C84499BB}" type="presOf" srcId="{E35C2864-EBFF-44F1-A15A-C220C66B11CE}" destId="{074B0A81-FC0C-4910-8A3A-3C50D4CBF213}" srcOrd="1" destOrd="2" presId="urn:microsoft.com/office/officeart/2005/8/layout/vList4"/>
    <dgm:cxn modelId="{E3F201FE-9273-460C-8899-6D405686150C}" type="presOf" srcId="{6477D7E5-0594-4C07-90D1-FE77F0CEA2CA}" destId="{8EAB75FB-C995-4262-82FD-950F130CB80A}" srcOrd="0" destOrd="1" presId="urn:microsoft.com/office/officeart/2005/8/layout/vList4"/>
    <dgm:cxn modelId="{0A9EC181-AD0A-4EC0-B387-09B726476861}" type="presParOf" srcId="{E00CA389-5306-4647-98F4-579F0799E57A}" destId="{7CFF29DB-EB41-4BB4-940E-61EFDD13D0F8}" srcOrd="0" destOrd="0" presId="urn:microsoft.com/office/officeart/2005/8/layout/vList4"/>
    <dgm:cxn modelId="{D8DA54AE-6D25-45C2-9677-D834D97620D7}" type="presParOf" srcId="{7CFF29DB-EB41-4BB4-940E-61EFDD13D0F8}" destId="{0FE5B2E3-45B9-4DE4-8D82-8AF43EC4592A}" srcOrd="0" destOrd="0" presId="urn:microsoft.com/office/officeart/2005/8/layout/vList4"/>
    <dgm:cxn modelId="{F9FB622F-D6E4-48A5-A3C8-DF02E2887304}" type="presParOf" srcId="{7CFF29DB-EB41-4BB4-940E-61EFDD13D0F8}" destId="{C4980FB4-23B8-4C5F-9919-F7D87958C4A4}" srcOrd="1" destOrd="0" presId="urn:microsoft.com/office/officeart/2005/8/layout/vList4"/>
    <dgm:cxn modelId="{274F9FCA-6FFF-4B58-9332-174511A9AA8A}" type="presParOf" srcId="{7CFF29DB-EB41-4BB4-940E-61EFDD13D0F8}" destId="{ABB865A1-A29B-4467-880C-B448A4C263FC}" srcOrd="2" destOrd="0" presId="urn:microsoft.com/office/officeart/2005/8/layout/vList4"/>
    <dgm:cxn modelId="{F0C60D03-FAE8-4608-9202-670AD21411C0}" type="presParOf" srcId="{E00CA389-5306-4647-98F4-579F0799E57A}" destId="{F655BB0B-76E5-4AE0-8DC5-B703E441CEE9}" srcOrd="1" destOrd="0" presId="urn:microsoft.com/office/officeart/2005/8/layout/vList4"/>
    <dgm:cxn modelId="{151D0270-0B2C-4011-93A5-9FFB7E66BE5F}" type="presParOf" srcId="{E00CA389-5306-4647-98F4-579F0799E57A}" destId="{3296B6FE-8772-4171-A801-25D7DE315B7A}" srcOrd="2" destOrd="0" presId="urn:microsoft.com/office/officeart/2005/8/layout/vList4"/>
    <dgm:cxn modelId="{8D004846-31AD-488B-B649-D66026D90966}" type="presParOf" srcId="{3296B6FE-8772-4171-A801-25D7DE315B7A}" destId="{8EAB75FB-C995-4262-82FD-950F130CB80A}" srcOrd="0" destOrd="0" presId="urn:microsoft.com/office/officeart/2005/8/layout/vList4"/>
    <dgm:cxn modelId="{1BBD4A44-0A38-4DEE-8F42-B5A5626884E4}" type="presParOf" srcId="{3296B6FE-8772-4171-A801-25D7DE315B7A}" destId="{C4C48846-3B2E-4697-AD3E-CDC7CEB6B6E2}" srcOrd="1" destOrd="0" presId="urn:microsoft.com/office/officeart/2005/8/layout/vList4"/>
    <dgm:cxn modelId="{96FEAFDD-9E8B-4D21-9ACC-46000E793513}" type="presParOf" srcId="{3296B6FE-8772-4171-A801-25D7DE315B7A}" destId="{5965EB98-DBD8-4F92-ABCB-F8FCE0806E40}" srcOrd="2" destOrd="0" presId="urn:microsoft.com/office/officeart/2005/8/layout/vList4"/>
    <dgm:cxn modelId="{E56F4486-C3AF-4277-B6D5-9DDD78E3D377}" type="presParOf" srcId="{E00CA389-5306-4647-98F4-579F0799E57A}" destId="{E6B100F6-73AA-4B70-A002-770B5266F236}" srcOrd="3" destOrd="0" presId="urn:microsoft.com/office/officeart/2005/8/layout/vList4"/>
    <dgm:cxn modelId="{6BAA5CFA-0B66-4B52-A91C-289623BBF326}" type="presParOf" srcId="{E00CA389-5306-4647-98F4-579F0799E57A}" destId="{00AA4159-AA73-4D63-9702-ADDDBD9A1C26}" srcOrd="4" destOrd="0" presId="urn:microsoft.com/office/officeart/2005/8/layout/vList4"/>
    <dgm:cxn modelId="{62748532-6C43-4292-8CED-9CEC0E5383B8}" type="presParOf" srcId="{00AA4159-AA73-4D63-9702-ADDDBD9A1C26}" destId="{2CA2AFC1-7647-48C9-9179-1D332394758F}" srcOrd="0" destOrd="0" presId="urn:microsoft.com/office/officeart/2005/8/layout/vList4"/>
    <dgm:cxn modelId="{5CC46537-88AD-425C-895D-9B3CDA1182CF}" type="presParOf" srcId="{00AA4159-AA73-4D63-9702-ADDDBD9A1C26}" destId="{73F5AFBF-B366-4C76-8EF6-65B5CF6C177F}" srcOrd="1" destOrd="0" presId="urn:microsoft.com/office/officeart/2005/8/layout/vList4"/>
    <dgm:cxn modelId="{2AF73E44-029F-4D6C-81CE-A3AB2B6AA322}" type="presParOf" srcId="{00AA4159-AA73-4D63-9702-ADDDBD9A1C26}" destId="{074B0A81-FC0C-4910-8A3A-3C50D4CBF213}" srcOrd="2" destOrd="0" presId="urn:microsoft.com/office/officeart/2005/8/layout/vList4"/>
    <dgm:cxn modelId="{8E6B4B1D-31C8-4EB1-80C9-8E7873FCE85F}" type="presParOf" srcId="{E00CA389-5306-4647-98F4-579F0799E57A}" destId="{066CE1EA-708B-497B-9C38-FAA60253FDE2}" srcOrd="5" destOrd="0" presId="urn:microsoft.com/office/officeart/2005/8/layout/vList4"/>
    <dgm:cxn modelId="{36ED9C52-F472-4FAF-93A3-FC6EDD9406DE}" type="presParOf" srcId="{E00CA389-5306-4647-98F4-579F0799E57A}" destId="{DCD75204-47F7-4922-84C7-2394D9EDD9E0}" srcOrd="6" destOrd="0" presId="urn:microsoft.com/office/officeart/2005/8/layout/vList4"/>
    <dgm:cxn modelId="{629FF1B4-418B-4D51-97A9-F20100D2809A}" type="presParOf" srcId="{DCD75204-47F7-4922-84C7-2394D9EDD9E0}" destId="{E5B90B2F-D0B2-4CDC-B010-3B8279840846}" srcOrd="0" destOrd="0" presId="urn:microsoft.com/office/officeart/2005/8/layout/vList4"/>
    <dgm:cxn modelId="{0B8A5E30-8052-45F4-A801-4DD2BAD7B324}" type="presParOf" srcId="{DCD75204-47F7-4922-84C7-2394D9EDD9E0}" destId="{3CEA727C-2D7F-46CA-9C14-F4FEBEF3D771}" srcOrd="1" destOrd="0" presId="urn:microsoft.com/office/officeart/2005/8/layout/vList4"/>
    <dgm:cxn modelId="{1DCF8ED6-5C2D-479F-A7F2-4CC0814793C9}" type="presParOf" srcId="{DCD75204-47F7-4922-84C7-2394D9EDD9E0}" destId="{98E3650B-19D4-45F0-9F7B-B6C489ADDF24}" srcOrd="2" destOrd="0" presId="urn:microsoft.com/office/officeart/2005/8/layout/vList4"/>
    <dgm:cxn modelId="{1A7FFEF2-06A6-4B0F-9D41-02F9627638FC}" type="presParOf" srcId="{E00CA389-5306-4647-98F4-579F0799E57A}" destId="{3E4E249F-3BB0-4698-B676-6EE5191FA596}" srcOrd="7" destOrd="0" presId="urn:microsoft.com/office/officeart/2005/8/layout/vList4"/>
    <dgm:cxn modelId="{4D1C50D4-38F2-42E0-B4B1-A6C91AEABA24}" type="presParOf" srcId="{E00CA389-5306-4647-98F4-579F0799E57A}" destId="{9B6EAD28-1363-4A0A-8ECB-1F010023012C}" srcOrd="8" destOrd="0" presId="urn:microsoft.com/office/officeart/2005/8/layout/vList4"/>
    <dgm:cxn modelId="{1C78AA14-CD26-4939-A80B-CDD7BACAB893}" type="presParOf" srcId="{9B6EAD28-1363-4A0A-8ECB-1F010023012C}" destId="{7390A724-F178-438F-B9AA-5E9E65552895}" srcOrd="0" destOrd="0" presId="urn:microsoft.com/office/officeart/2005/8/layout/vList4"/>
    <dgm:cxn modelId="{965336CD-6801-4011-A385-5045424AE6AF}" type="presParOf" srcId="{9B6EAD28-1363-4A0A-8ECB-1F010023012C}" destId="{CE3715BE-AE67-47C3-A1DB-314C131BC70D}" srcOrd="1" destOrd="0" presId="urn:microsoft.com/office/officeart/2005/8/layout/vList4"/>
    <dgm:cxn modelId="{2C3D8D3B-F53A-4AF8-97B3-A2024770038E}" type="presParOf" srcId="{9B6EAD28-1363-4A0A-8ECB-1F010023012C}" destId="{9DC96689-E7D9-4D49-916F-9C4028BA78D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5F34A7-AD19-4ADE-AC65-6429F0730B1D}" type="doc">
      <dgm:prSet loTypeId="urn:microsoft.com/office/officeart/2005/8/layout/matrix3" loCatId="matrix" qsTypeId="urn:microsoft.com/office/officeart/2005/8/quickstyle/3d1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D055BC6E-47C0-4167-A51E-0053B72C8CB3}">
      <dgm:prSet phldrT="[Текст]" custT="1"/>
      <dgm:spPr/>
      <dgm:t>
        <a:bodyPr/>
        <a:lstStyle/>
        <a:p>
          <a:pPr>
            <a:buNone/>
          </a:pPr>
          <a:r>
            <a:rPr lang="ru-RU" sz="3000" b="1" i="0" dirty="0"/>
            <a:t>Финансирование:</a:t>
          </a:r>
          <a:br>
            <a:rPr lang="ru-RU" sz="3000" b="1" dirty="0"/>
          </a:br>
          <a:r>
            <a:rPr lang="ru-RU" sz="3000" b="1" i="0" dirty="0"/>
            <a:t>необходимо для создания прототипа, закупки оборудования и запуска пилотного производства</a:t>
          </a:r>
          <a:endParaRPr lang="ru-RU" sz="3000" b="1" dirty="0"/>
        </a:p>
      </dgm:t>
    </dgm:pt>
    <dgm:pt modelId="{71DBAB75-E0F5-4D3B-82EE-DC8D630D74C7}" type="parTrans" cxnId="{18EA8DD9-BB47-4631-93DC-EF428C99F698}">
      <dgm:prSet/>
      <dgm:spPr/>
      <dgm:t>
        <a:bodyPr/>
        <a:lstStyle/>
        <a:p>
          <a:endParaRPr lang="ru-RU"/>
        </a:p>
      </dgm:t>
    </dgm:pt>
    <dgm:pt modelId="{9F768AB8-6346-4550-85F0-6435FA26E360}" type="sibTrans" cxnId="{18EA8DD9-BB47-4631-93DC-EF428C99F698}">
      <dgm:prSet/>
      <dgm:spPr/>
      <dgm:t>
        <a:bodyPr/>
        <a:lstStyle/>
        <a:p>
          <a:endParaRPr lang="ru-RU"/>
        </a:p>
      </dgm:t>
    </dgm:pt>
    <dgm:pt modelId="{AEC42E95-32F7-44A7-B24E-05F987659186}">
      <dgm:prSet phldrT="[Текст]" custT="1"/>
      <dgm:spPr/>
      <dgm:t>
        <a:bodyPr/>
        <a:lstStyle/>
        <a:p>
          <a:pPr>
            <a:buNone/>
          </a:pPr>
          <a:r>
            <a:rPr lang="ru-RU" sz="3000" b="1" i="0" dirty="0"/>
            <a:t>Компетенции и экспертиза:</a:t>
          </a:r>
          <a:br>
            <a:rPr lang="ru-RU" sz="3000" b="1" dirty="0"/>
          </a:br>
          <a:r>
            <a:rPr lang="ru-RU" sz="3000" b="1" i="0" dirty="0"/>
            <a:t>нужны специалисты в пищевых технологиях, сертификации и производстве</a:t>
          </a:r>
          <a:endParaRPr lang="ru-RU" sz="3000" b="1" dirty="0"/>
        </a:p>
      </dgm:t>
    </dgm:pt>
    <dgm:pt modelId="{2030B028-E009-4B6D-AF61-2807B3B65500}" type="parTrans" cxnId="{924CA097-87F6-4896-8F9D-76C9917480F6}">
      <dgm:prSet/>
      <dgm:spPr/>
      <dgm:t>
        <a:bodyPr/>
        <a:lstStyle/>
        <a:p>
          <a:endParaRPr lang="ru-RU"/>
        </a:p>
      </dgm:t>
    </dgm:pt>
    <dgm:pt modelId="{52D49DA5-87F8-4198-AC92-2F2A66DB33DE}" type="sibTrans" cxnId="{924CA097-87F6-4896-8F9D-76C9917480F6}">
      <dgm:prSet/>
      <dgm:spPr/>
      <dgm:t>
        <a:bodyPr/>
        <a:lstStyle/>
        <a:p>
          <a:endParaRPr lang="ru-RU"/>
        </a:p>
      </dgm:t>
    </dgm:pt>
    <dgm:pt modelId="{38470771-F045-47C4-9AD0-10B1C0E4EA48}">
      <dgm:prSet phldrT="[Текст]" custT="1"/>
      <dgm:spPr/>
      <dgm:t>
        <a:bodyPr/>
        <a:lstStyle/>
        <a:p>
          <a:pPr>
            <a:buNone/>
          </a:pPr>
          <a:r>
            <a:rPr lang="ru-RU" sz="3000" b="1" i="0" dirty="0"/>
            <a:t>Продвижение:</a:t>
          </a:r>
          <a:br>
            <a:rPr lang="ru-RU" sz="3000" b="1" dirty="0"/>
          </a:br>
          <a:r>
            <a:rPr lang="ru-RU" sz="3000" b="1" i="0" dirty="0"/>
            <a:t>поддержка в выходе на рынок и доступ к каналам продаж (B2B и маркетплейсы)</a:t>
          </a:r>
          <a:endParaRPr lang="ru-RU" sz="3000" b="1" dirty="0"/>
        </a:p>
      </dgm:t>
    </dgm:pt>
    <dgm:pt modelId="{3A202DAF-B14D-497D-8B07-7AEC754B7DA2}" type="parTrans" cxnId="{43A2F80E-C32C-4E25-8E34-52ED679FF2E3}">
      <dgm:prSet/>
      <dgm:spPr/>
      <dgm:t>
        <a:bodyPr/>
        <a:lstStyle/>
        <a:p>
          <a:endParaRPr lang="ru-RU"/>
        </a:p>
      </dgm:t>
    </dgm:pt>
    <dgm:pt modelId="{7E7D476D-8861-42B3-82BA-7159C6AA6CE1}" type="sibTrans" cxnId="{43A2F80E-C32C-4E25-8E34-52ED679FF2E3}">
      <dgm:prSet/>
      <dgm:spPr/>
      <dgm:t>
        <a:bodyPr/>
        <a:lstStyle/>
        <a:p>
          <a:endParaRPr lang="ru-RU"/>
        </a:p>
      </dgm:t>
    </dgm:pt>
    <dgm:pt modelId="{C9CC250D-AC2A-47EA-9A84-04492928CAE9}">
      <dgm:prSet phldrT="[Текст]" custT="1"/>
      <dgm:spPr/>
      <dgm:t>
        <a:bodyPr/>
        <a:lstStyle/>
        <a:p>
          <a:pPr>
            <a:buNone/>
          </a:pPr>
          <a:r>
            <a:rPr lang="ru-RU" sz="3000" b="1" i="0" dirty="0"/>
            <a:t>Нетворкинг и партнёрства:</a:t>
          </a:r>
          <a:br>
            <a:rPr lang="ru-RU" sz="3000" b="1" dirty="0"/>
          </a:br>
          <a:r>
            <a:rPr lang="ru-RU" sz="3000" b="1" i="0" dirty="0"/>
            <a:t>поиск индустриальных партнёров для тестирования и внедрения продукта</a:t>
          </a:r>
          <a:endParaRPr lang="ru-RU" sz="3000" b="1" dirty="0"/>
        </a:p>
      </dgm:t>
    </dgm:pt>
    <dgm:pt modelId="{CF7E4C4F-2BF4-4458-9370-46985B3C3611}" type="parTrans" cxnId="{17C3327E-106C-4B8D-A89F-3E9BD617F7A5}">
      <dgm:prSet/>
      <dgm:spPr/>
      <dgm:t>
        <a:bodyPr/>
        <a:lstStyle/>
        <a:p>
          <a:endParaRPr lang="ru-RU"/>
        </a:p>
      </dgm:t>
    </dgm:pt>
    <dgm:pt modelId="{5B41706A-C247-4476-B4AB-DFD1EB695425}" type="sibTrans" cxnId="{17C3327E-106C-4B8D-A89F-3E9BD617F7A5}">
      <dgm:prSet/>
      <dgm:spPr/>
      <dgm:t>
        <a:bodyPr/>
        <a:lstStyle/>
        <a:p>
          <a:endParaRPr lang="ru-RU"/>
        </a:p>
      </dgm:t>
    </dgm:pt>
    <dgm:pt modelId="{66D0674C-BAB0-480E-A791-FF0939DCF07F}" type="pres">
      <dgm:prSet presAssocID="{435F34A7-AD19-4ADE-AC65-6429F0730B1D}" presName="matrix" presStyleCnt="0">
        <dgm:presLayoutVars>
          <dgm:chMax val="1"/>
          <dgm:dir/>
          <dgm:resizeHandles val="exact"/>
        </dgm:presLayoutVars>
      </dgm:prSet>
      <dgm:spPr/>
    </dgm:pt>
    <dgm:pt modelId="{EC2E5675-D924-4A2B-B489-DBD576B5AB3A}" type="pres">
      <dgm:prSet presAssocID="{435F34A7-AD19-4ADE-AC65-6429F0730B1D}" presName="diamond" presStyleLbl="bgShp" presStyleIdx="0" presStyleCnt="1"/>
      <dgm:spPr/>
    </dgm:pt>
    <dgm:pt modelId="{3FC4C5C3-AE03-4134-B49B-ED731BFA5A85}" type="pres">
      <dgm:prSet presAssocID="{435F34A7-AD19-4ADE-AC65-6429F0730B1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E19617E-F15E-4573-BA05-41FEFD50F7BF}" type="pres">
      <dgm:prSet presAssocID="{435F34A7-AD19-4ADE-AC65-6429F0730B1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515C111-F6F4-4DAC-9A5B-746BF8375698}" type="pres">
      <dgm:prSet presAssocID="{435F34A7-AD19-4ADE-AC65-6429F0730B1D}" presName="quad3" presStyleLbl="node1" presStyleIdx="2" presStyleCnt="4" custLinFactNeighborX="-3566" custLinFactNeighborY="527">
        <dgm:presLayoutVars>
          <dgm:chMax val="0"/>
          <dgm:chPref val="0"/>
          <dgm:bulletEnabled val="1"/>
        </dgm:presLayoutVars>
      </dgm:prSet>
      <dgm:spPr/>
    </dgm:pt>
    <dgm:pt modelId="{87039BE1-DECD-41F3-AB95-B58E38EE8168}" type="pres">
      <dgm:prSet presAssocID="{435F34A7-AD19-4ADE-AC65-6429F0730B1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39C300D-A40A-48F4-BAD1-02BCDEC63491}" type="presOf" srcId="{D055BC6E-47C0-4167-A51E-0053B72C8CB3}" destId="{3FC4C5C3-AE03-4134-B49B-ED731BFA5A85}" srcOrd="0" destOrd="0" presId="urn:microsoft.com/office/officeart/2005/8/layout/matrix3"/>
    <dgm:cxn modelId="{43A2F80E-C32C-4E25-8E34-52ED679FF2E3}" srcId="{435F34A7-AD19-4ADE-AC65-6429F0730B1D}" destId="{38470771-F045-47C4-9AD0-10B1C0E4EA48}" srcOrd="2" destOrd="0" parTransId="{3A202DAF-B14D-497D-8B07-7AEC754B7DA2}" sibTransId="{7E7D476D-8861-42B3-82BA-7159C6AA6CE1}"/>
    <dgm:cxn modelId="{555A0D1F-1E7C-4AD9-82BF-F31ACA376D62}" type="presOf" srcId="{435F34A7-AD19-4ADE-AC65-6429F0730B1D}" destId="{66D0674C-BAB0-480E-A791-FF0939DCF07F}" srcOrd="0" destOrd="0" presId="urn:microsoft.com/office/officeart/2005/8/layout/matrix3"/>
    <dgm:cxn modelId="{17C3327E-106C-4B8D-A89F-3E9BD617F7A5}" srcId="{435F34A7-AD19-4ADE-AC65-6429F0730B1D}" destId="{C9CC250D-AC2A-47EA-9A84-04492928CAE9}" srcOrd="3" destOrd="0" parTransId="{CF7E4C4F-2BF4-4458-9370-46985B3C3611}" sibTransId="{5B41706A-C247-4476-B4AB-DFD1EB695425}"/>
    <dgm:cxn modelId="{924CA097-87F6-4896-8F9D-76C9917480F6}" srcId="{435F34A7-AD19-4ADE-AC65-6429F0730B1D}" destId="{AEC42E95-32F7-44A7-B24E-05F987659186}" srcOrd="1" destOrd="0" parTransId="{2030B028-E009-4B6D-AF61-2807B3B65500}" sibTransId="{52D49DA5-87F8-4198-AC92-2F2A66DB33DE}"/>
    <dgm:cxn modelId="{AB3E37BB-BCDA-4976-8CE9-1217DD39139C}" type="presOf" srcId="{38470771-F045-47C4-9AD0-10B1C0E4EA48}" destId="{E515C111-F6F4-4DAC-9A5B-746BF8375698}" srcOrd="0" destOrd="0" presId="urn:microsoft.com/office/officeart/2005/8/layout/matrix3"/>
    <dgm:cxn modelId="{C1BFDCBF-2653-43A7-A66A-E423CDE616A0}" type="presOf" srcId="{AEC42E95-32F7-44A7-B24E-05F987659186}" destId="{AE19617E-F15E-4573-BA05-41FEFD50F7BF}" srcOrd="0" destOrd="0" presId="urn:microsoft.com/office/officeart/2005/8/layout/matrix3"/>
    <dgm:cxn modelId="{18EA8DD9-BB47-4631-93DC-EF428C99F698}" srcId="{435F34A7-AD19-4ADE-AC65-6429F0730B1D}" destId="{D055BC6E-47C0-4167-A51E-0053B72C8CB3}" srcOrd="0" destOrd="0" parTransId="{71DBAB75-E0F5-4D3B-82EE-DC8D630D74C7}" sibTransId="{9F768AB8-6346-4550-85F0-6435FA26E360}"/>
    <dgm:cxn modelId="{91420BDC-3703-40B0-93EC-B81611EBCA87}" type="presOf" srcId="{C9CC250D-AC2A-47EA-9A84-04492928CAE9}" destId="{87039BE1-DECD-41F3-AB95-B58E38EE8168}" srcOrd="0" destOrd="0" presId="urn:microsoft.com/office/officeart/2005/8/layout/matrix3"/>
    <dgm:cxn modelId="{B7FE3B67-66D9-41AF-8956-A4BD85AAAB65}" type="presParOf" srcId="{66D0674C-BAB0-480E-A791-FF0939DCF07F}" destId="{EC2E5675-D924-4A2B-B489-DBD576B5AB3A}" srcOrd="0" destOrd="0" presId="urn:microsoft.com/office/officeart/2005/8/layout/matrix3"/>
    <dgm:cxn modelId="{AD82E07F-4FF7-4014-87CF-BE1FE937FB32}" type="presParOf" srcId="{66D0674C-BAB0-480E-A791-FF0939DCF07F}" destId="{3FC4C5C3-AE03-4134-B49B-ED731BFA5A85}" srcOrd="1" destOrd="0" presId="urn:microsoft.com/office/officeart/2005/8/layout/matrix3"/>
    <dgm:cxn modelId="{AFA058FE-643E-4388-AEC3-42943EB1B96D}" type="presParOf" srcId="{66D0674C-BAB0-480E-A791-FF0939DCF07F}" destId="{AE19617E-F15E-4573-BA05-41FEFD50F7BF}" srcOrd="2" destOrd="0" presId="urn:microsoft.com/office/officeart/2005/8/layout/matrix3"/>
    <dgm:cxn modelId="{4F518407-9406-4BEF-97E5-8D34BC39C73F}" type="presParOf" srcId="{66D0674C-BAB0-480E-A791-FF0939DCF07F}" destId="{E515C111-F6F4-4DAC-9A5B-746BF8375698}" srcOrd="3" destOrd="0" presId="urn:microsoft.com/office/officeart/2005/8/layout/matrix3"/>
    <dgm:cxn modelId="{7AFF400C-1A01-4AA2-BFDF-515DE3FDFB4D}" type="presParOf" srcId="{66D0674C-BAB0-480E-A791-FF0939DCF07F}" destId="{87039BE1-DECD-41F3-AB95-B58E38EE816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6D389-E4D3-445C-BFBA-8AA59288DC85}">
      <dsp:nvSpPr>
        <dsp:cNvPr id="0" name=""/>
        <dsp:cNvSpPr/>
      </dsp:nvSpPr>
      <dsp:spPr>
        <a:xfrm>
          <a:off x="0" y="0"/>
          <a:ext cx="9006335" cy="94725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rgbClr val="800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solidFill>
                <a:schemeClr val="tx1"/>
              </a:solidFill>
            </a:rPr>
            <a:t>Общий рынок сухпайков и полевого питания: ~</a:t>
          </a:r>
          <a:r>
            <a:rPr lang="ru-RU" sz="2500" b="1" i="0" kern="1200" dirty="0">
              <a:solidFill>
                <a:schemeClr val="accent2"/>
              </a:solidFill>
            </a:rPr>
            <a:t>25–30 млрд </a:t>
          </a:r>
          <a:r>
            <a:rPr lang="ru-RU" sz="2500" b="1" i="0" kern="1200" dirty="0" err="1">
              <a:solidFill>
                <a:schemeClr val="accent2"/>
              </a:solidFill>
            </a:rPr>
            <a:t>руб</a:t>
          </a:r>
          <a:r>
            <a:rPr lang="ru-RU" sz="2500" b="1" i="0" kern="1200" dirty="0">
              <a:solidFill>
                <a:schemeClr val="accent2"/>
              </a:solidFill>
            </a:rPr>
            <a:t>/год</a:t>
          </a:r>
          <a:endParaRPr lang="ru-RU" sz="2500" b="1" kern="1200" dirty="0">
            <a:solidFill>
              <a:schemeClr val="accent2"/>
            </a:solidFill>
          </a:endParaRPr>
        </a:p>
      </dsp:txBody>
      <dsp:txXfrm>
        <a:off x="27744" y="27744"/>
        <a:ext cx="7904132" cy="891765"/>
      </dsp:txXfrm>
    </dsp:sp>
    <dsp:sp modelId="{0E432315-57B5-4F91-8C0B-696FD223E786}">
      <dsp:nvSpPr>
        <dsp:cNvPr id="0" name=""/>
        <dsp:cNvSpPr/>
      </dsp:nvSpPr>
      <dsp:spPr>
        <a:xfrm>
          <a:off x="754280" y="1119480"/>
          <a:ext cx="9006335" cy="94725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solidFill>
                <a:schemeClr val="tx1"/>
              </a:solidFill>
            </a:rPr>
            <a:t>Сегмент сублимированного и функционального питания: ~</a:t>
          </a:r>
          <a:r>
            <a:rPr lang="ru-RU" sz="2500" b="1" i="0" kern="1200" dirty="0">
              <a:solidFill>
                <a:schemeClr val="accent2"/>
              </a:solidFill>
            </a:rPr>
            <a:t>5–7 млрд </a:t>
          </a:r>
          <a:r>
            <a:rPr lang="ru-RU" sz="2500" b="1" i="0" kern="1200" dirty="0" err="1">
              <a:solidFill>
                <a:schemeClr val="accent2"/>
              </a:solidFill>
            </a:rPr>
            <a:t>руб</a:t>
          </a:r>
          <a:endParaRPr lang="ru-RU" sz="2500" b="1" kern="1200" dirty="0">
            <a:solidFill>
              <a:schemeClr val="accent2"/>
            </a:solidFill>
          </a:endParaRPr>
        </a:p>
      </dsp:txBody>
      <dsp:txXfrm>
        <a:off x="782024" y="1147224"/>
        <a:ext cx="7580852" cy="891765"/>
      </dsp:txXfrm>
    </dsp:sp>
    <dsp:sp modelId="{B367058B-D95A-4739-A7A7-B1405F70199D}">
      <dsp:nvSpPr>
        <dsp:cNvPr id="0" name=""/>
        <dsp:cNvSpPr/>
      </dsp:nvSpPr>
      <dsp:spPr>
        <a:xfrm>
          <a:off x="1497303" y="2238961"/>
          <a:ext cx="9006335" cy="94725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rgbClr val="800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solidFill>
                <a:schemeClr val="tx1"/>
              </a:solidFill>
            </a:rPr>
            <a:t>Доступный рынок (B2B + B2C): ~</a:t>
          </a:r>
          <a:r>
            <a:rPr lang="ru-RU" sz="2500" b="1" i="0" kern="1200" dirty="0">
              <a:solidFill>
                <a:schemeClr val="accent2"/>
              </a:solidFill>
            </a:rPr>
            <a:t>3 млрд </a:t>
          </a:r>
          <a:r>
            <a:rPr lang="ru-RU" sz="2500" b="1" i="0" kern="1200" dirty="0" err="1">
              <a:solidFill>
                <a:schemeClr val="accent2"/>
              </a:solidFill>
            </a:rPr>
            <a:t>руб</a:t>
          </a:r>
          <a:endParaRPr lang="ru-RU" sz="2500" b="1" kern="1200" dirty="0">
            <a:solidFill>
              <a:schemeClr val="accent2"/>
            </a:solidFill>
          </a:endParaRPr>
        </a:p>
      </dsp:txBody>
      <dsp:txXfrm>
        <a:off x="1525047" y="2266705"/>
        <a:ext cx="7592110" cy="891765"/>
      </dsp:txXfrm>
    </dsp:sp>
    <dsp:sp modelId="{174A4CAE-AD57-422A-9708-C32BABB9A82F}">
      <dsp:nvSpPr>
        <dsp:cNvPr id="0" name=""/>
        <dsp:cNvSpPr/>
      </dsp:nvSpPr>
      <dsp:spPr>
        <a:xfrm>
          <a:off x="2251583" y="3358442"/>
          <a:ext cx="9006335" cy="94725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dirty="0">
              <a:solidFill>
                <a:schemeClr val="tx1"/>
              </a:solidFill>
            </a:rPr>
            <a:t>Целевой рынок (на старте): ~</a:t>
          </a:r>
          <a:r>
            <a:rPr lang="ru-RU" sz="2500" b="1" i="0" kern="1200" dirty="0">
              <a:solidFill>
                <a:schemeClr val="accent2"/>
              </a:solidFill>
            </a:rPr>
            <a:t>200–300 млн </a:t>
          </a:r>
          <a:r>
            <a:rPr lang="ru-RU" sz="2500" b="1" i="0" kern="1200" dirty="0" err="1">
              <a:solidFill>
                <a:schemeClr val="accent2"/>
              </a:solidFill>
            </a:rPr>
            <a:t>руб</a:t>
          </a:r>
          <a:endParaRPr lang="ru-RU" sz="2500" b="1" kern="1200" dirty="0">
            <a:solidFill>
              <a:schemeClr val="accent2"/>
            </a:solidFill>
          </a:endParaRPr>
        </a:p>
      </dsp:txBody>
      <dsp:txXfrm>
        <a:off x="2279327" y="3386186"/>
        <a:ext cx="7580852" cy="891765"/>
      </dsp:txXfrm>
    </dsp:sp>
    <dsp:sp modelId="{B299CC1B-403A-46F7-8C5A-D2C671DA83C8}">
      <dsp:nvSpPr>
        <dsp:cNvPr id="0" name=""/>
        <dsp:cNvSpPr/>
      </dsp:nvSpPr>
      <dsp:spPr>
        <a:xfrm>
          <a:off x="8390620" y="725509"/>
          <a:ext cx="615714" cy="6157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8529156" y="725509"/>
        <a:ext cx="338642" cy="463325"/>
      </dsp:txXfrm>
    </dsp:sp>
    <dsp:sp modelId="{9C0AC7DA-6D18-4135-B98B-D2A26559EF69}">
      <dsp:nvSpPr>
        <dsp:cNvPr id="0" name=""/>
        <dsp:cNvSpPr/>
      </dsp:nvSpPr>
      <dsp:spPr>
        <a:xfrm>
          <a:off x="9144901" y="1844990"/>
          <a:ext cx="615714" cy="6157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9283437" y="1844990"/>
        <a:ext cx="338642" cy="463325"/>
      </dsp:txXfrm>
    </dsp:sp>
    <dsp:sp modelId="{ED78B000-9BFC-456F-AE04-E6E5ED7ECBAB}">
      <dsp:nvSpPr>
        <dsp:cNvPr id="0" name=""/>
        <dsp:cNvSpPr/>
      </dsp:nvSpPr>
      <dsp:spPr>
        <a:xfrm>
          <a:off x="9887923" y="2964471"/>
          <a:ext cx="615714" cy="61571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10026459" y="2964471"/>
        <a:ext cx="338642" cy="463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1FAE6-B1D7-4E63-AB4A-D327F47C1230}">
      <dsp:nvSpPr>
        <dsp:cNvPr id="0" name=""/>
        <dsp:cNvSpPr/>
      </dsp:nvSpPr>
      <dsp:spPr>
        <a:xfrm>
          <a:off x="6217" y="335330"/>
          <a:ext cx="1809499" cy="72379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>
        <a:off x="6217" y="335330"/>
        <a:ext cx="1628549" cy="723799"/>
      </dsp:txXfrm>
    </dsp:sp>
    <dsp:sp modelId="{AEEE566A-B20F-4938-B17C-40180C50E873}">
      <dsp:nvSpPr>
        <dsp:cNvPr id="0" name=""/>
        <dsp:cNvSpPr/>
      </dsp:nvSpPr>
      <dsp:spPr>
        <a:xfrm>
          <a:off x="1453816" y="335330"/>
          <a:ext cx="1809499" cy="723799"/>
        </a:xfrm>
        <a:prstGeom prst="chevron">
          <a:avLst/>
        </a:prstGeom>
        <a:solidFill>
          <a:schemeClr val="accent4">
            <a:hueOff val="-558096"/>
            <a:satOff val="3362"/>
            <a:lumOff val="2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>
        <a:off x="1815716" y="335330"/>
        <a:ext cx="1085700" cy="723799"/>
      </dsp:txXfrm>
    </dsp:sp>
    <dsp:sp modelId="{2892C612-E42A-4036-BEC6-D258315DEF67}">
      <dsp:nvSpPr>
        <dsp:cNvPr id="0" name=""/>
        <dsp:cNvSpPr/>
      </dsp:nvSpPr>
      <dsp:spPr>
        <a:xfrm>
          <a:off x="2901416" y="335330"/>
          <a:ext cx="1809499" cy="723799"/>
        </a:xfrm>
        <a:prstGeom prst="chevron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>
        <a:off x="3263316" y="335330"/>
        <a:ext cx="1085700" cy="723799"/>
      </dsp:txXfrm>
    </dsp:sp>
    <dsp:sp modelId="{ED220D7D-0F1B-474E-8EEB-ECB5F32CF260}">
      <dsp:nvSpPr>
        <dsp:cNvPr id="0" name=""/>
        <dsp:cNvSpPr/>
      </dsp:nvSpPr>
      <dsp:spPr>
        <a:xfrm>
          <a:off x="4378866" y="340143"/>
          <a:ext cx="1809499" cy="723799"/>
        </a:xfrm>
        <a:prstGeom prst="chevron">
          <a:avLst/>
        </a:prstGeom>
        <a:solidFill>
          <a:schemeClr val="accent4">
            <a:hueOff val="-1674289"/>
            <a:satOff val="10087"/>
            <a:lumOff val="8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>
        <a:off x="4740766" y="340143"/>
        <a:ext cx="1085700" cy="723799"/>
      </dsp:txXfrm>
    </dsp:sp>
    <dsp:sp modelId="{910FFE89-C8FB-4359-99C7-86DB0AAD97F5}">
      <dsp:nvSpPr>
        <dsp:cNvPr id="0" name=""/>
        <dsp:cNvSpPr/>
      </dsp:nvSpPr>
      <dsp:spPr>
        <a:xfrm>
          <a:off x="5796616" y="335330"/>
          <a:ext cx="1809499" cy="723799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</a:p>
      </dsp:txBody>
      <dsp:txXfrm>
        <a:off x="6158516" y="335330"/>
        <a:ext cx="1085700" cy="723799"/>
      </dsp:txXfrm>
    </dsp:sp>
    <dsp:sp modelId="{7FE1C7AD-C5E1-48F3-803F-421757BAE291}">
      <dsp:nvSpPr>
        <dsp:cNvPr id="0" name=""/>
        <dsp:cNvSpPr/>
      </dsp:nvSpPr>
      <dsp:spPr>
        <a:xfrm>
          <a:off x="7244216" y="335330"/>
          <a:ext cx="1809499" cy="723799"/>
        </a:xfrm>
        <a:prstGeom prst="chevron">
          <a:avLst/>
        </a:prstGeom>
        <a:solidFill>
          <a:schemeClr val="accent4">
            <a:hueOff val="-2790481"/>
            <a:satOff val="16812"/>
            <a:lumOff val="13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</a:p>
      </dsp:txBody>
      <dsp:txXfrm>
        <a:off x="7606116" y="335330"/>
        <a:ext cx="1085700" cy="723799"/>
      </dsp:txXfrm>
    </dsp:sp>
    <dsp:sp modelId="{93762359-897F-4AB8-8143-C27616328FAA}">
      <dsp:nvSpPr>
        <dsp:cNvPr id="0" name=""/>
        <dsp:cNvSpPr/>
      </dsp:nvSpPr>
      <dsp:spPr>
        <a:xfrm>
          <a:off x="8691816" y="335330"/>
          <a:ext cx="1809499" cy="723799"/>
        </a:xfrm>
        <a:prstGeom prst="chevron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sp:txBody>
      <dsp:txXfrm>
        <a:off x="9053716" y="335330"/>
        <a:ext cx="1085700" cy="723799"/>
      </dsp:txXfrm>
    </dsp:sp>
    <dsp:sp modelId="{94B6D2B3-77D8-4E78-82AB-7F01B77B57E8}">
      <dsp:nvSpPr>
        <dsp:cNvPr id="0" name=""/>
        <dsp:cNvSpPr/>
      </dsp:nvSpPr>
      <dsp:spPr>
        <a:xfrm>
          <a:off x="10139416" y="335330"/>
          <a:ext cx="1809499" cy="723799"/>
        </a:xfrm>
        <a:prstGeom prst="chevron">
          <a:avLst/>
        </a:prstGeom>
        <a:solidFill>
          <a:schemeClr val="accent4">
            <a:hueOff val="-3906673"/>
            <a:satOff val="23537"/>
            <a:lumOff val="18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</a:p>
      </dsp:txBody>
      <dsp:txXfrm>
        <a:off x="10501316" y="335330"/>
        <a:ext cx="1085700" cy="723799"/>
      </dsp:txXfrm>
    </dsp:sp>
    <dsp:sp modelId="{1A4A11DD-586F-4A1B-9C61-4C0B6BADD948}">
      <dsp:nvSpPr>
        <dsp:cNvPr id="0" name=""/>
        <dsp:cNvSpPr/>
      </dsp:nvSpPr>
      <dsp:spPr>
        <a:xfrm>
          <a:off x="11584113" y="304800"/>
          <a:ext cx="1809499" cy="723799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117348" rIns="58674" bIns="11734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sp:txBody>
      <dsp:txXfrm>
        <a:off x="11946013" y="304800"/>
        <a:ext cx="1085700" cy="723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5B2E3-45B9-4DE4-8D82-8AF43EC4592A}">
      <dsp:nvSpPr>
        <dsp:cNvPr id="0" name=""/>
        <dsp:cNvSpPr/>
      </dsp:nvSpPr>
      <dsp:spPr>
        <a:xfrm>
          <a:off x="0" y="0"/>
          <a:ext cx="15134385" cy="18521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Исследования и разработка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доработка рецептур,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прототипа (TRL 4–5),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тестирование и улучшение состава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0103" y="0"/>
        <a:ext cx="11954281" cy="1852173"/>
      </dsp:txXfrm>
    </dsp:sp>
    <dsp:sp modelId="{C4980FB4-23B8-4C5F-9919-F7D87958C4A4}">
      <dsp:nvSpPr>
        <dsp:cNvPr id="0" name=""/>
        <dsp:cNvSpPr/>
      </dsp:nvSpPr>
      <dsp:spPr>
        <a:xfrm>
          <a:off x="153226" y="313180"/>
          <a:ext cx="3026877" cy="1225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50000"/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AB75FB-C995-4262-82FD-950F130CB80A}">
      <dsp:nvSpPr>
        <dsp:cNvPr id="0" name=""/>
        <dsp:cNvSpPr/>
      </dsp:nvSpPr>
      <dsp:spPr>
        <a:xfrm>
          <a:off x="0" y="2005400"/>
          <a:ext cx="15134385" cy="1532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Защита интеллектуальной собственности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уникальных рецептур,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подготовка к регистрации ТМ и технологии</a:t>
          </a:r>
          <a:b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0103" y="2005400"/>
        <a:ext cx="11954281" cy="1532266"/>
      </dsp:txXfrm>
    </dsp:sp>
    <dsp:sp modelId="{C4C48846-3B2E-4697-AD3E-CDC7CEB6B6E2}">
      <dsp:nvSpPr>
        <dsp:cNvPr id="0" name=""/>
        <dsp:cNvSpPr/>
      </dsp:nvSpPr>
      <dsp:spPr>
        <a:xfrm>
          <a:off x="153226" y="2158626"/>
          <a:ext cx="3026877" cy="1225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50000"/>
                <a:alpha val="90000"/>
                <a:hueOff val="-8383"/>
                <a:satOff val="-405"/>
                <a:lumOff val="3012"/>
                <a:alphaOff val="-10000"/>
                <a:shade val="51000"/>
                <a:satMod val="130000"/>
              </a:schemeClr>
            </a:gs>
            <a:gs pos="80000">
              <a:schemeClr val="accent4">
                <a:tint val="50000"/>
                <a:alpha val="90000"/>
                <a:hueOff val="-8383"/>
                <a:satOff val="-405"/>
                <a:lumOff val="3012"/>
                <a:alphaOff val="-10000"/>
                <a:shade val="93000"/>
                <a:satMod val="130000"/>
              </a:schemeClr>
            </a:gs>
            <a:gs pos="100000">
              <a:schemeClr val="accent4">
                <a:tint val="50000"/>
                <a:alpha val="90000"/>
                <a:hueOff val="-8383"/>
                <a:satOff val="-405"/>
                <a:lumOff val="3012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A2AFC1-7647-48C9-9179-1D332394758F}">
      <dsp:nvSpPr>
        <dsp:cNvPr id="0" name=""/>
        <dsp:cNvSpPr/>
      </dsp:nvSpPr>
      <dsp:spPr>
        <a:xfrm>
          <a:off x="0" y="3717907"/>
          <a:ext cx="15134385" cy="1812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Маркетинг и продвижение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выход на B2B (госзаказы, компании),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запуск продаж через маркетплейсы, 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бренда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0103" y="3717907"/>
        <a:ext cx="11954281" cy="1812487"/>
      </dsp:txXfrm>
    </dsp:sp>
    <dsp:sp modelId="{73F5AFBF-B366-4C76-8EF6-65B5CF6C177F}">
      <dsp:nvSpPr>
        <dsp:cNvPr id="0" name=""/>
        <dsp:cNvSpPr/>
      </dsp:nvSpPr>
      <dsp:spPr>
        <a:xfrm>
          <a:off x="153226" y="3984231"/>
          <a:ext cx="3026877" cy="1225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50000"/>
                <a:alpha val="90000"/>
                <a:hueOff val="-16765"/>
                <a:satOff val="-811"/>
                <a:lumOff val="6024"/>
                <a:alphaOff val="-20000"/>
                <a:shade val="51000"/>
                <a:satMod val="130000"/>
              </a:schemeClr>
            </a:gs>
            <a:gs pos="80000">
              <a:schemeClr val="accent4">
                <a:tint val="50000"/>
                <a:alpha val="90000"/>
                <a:hueOff val="-16765"/>
                <a:satOff val="-811"/>
                <a:lumOff val="6024"/>
                <a:alphaOff val="-20000"/>
                <a:shade val="93000"/>
                <a:satMod val="130000"/>
              </a:schemeClr>
            </a:gs>
            <a:gs pos="100000">
              <a:schemeClr val="accent4">
                <a:tint val="50000"/>
                <a:alpha val="90000"/>
                <a:hueOff val="-16765"/>
                <a:satOff val="-811"/>
                <a:lumOff val="6024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B90B2F-D0B2-4CDC-B010-3B8279840846}">
      <dsp:nvSpPr>
        <dsp:cNvPr id="0" name=""/>
        <dsp:cNvSpPr/>
      </dsp:nvSpPr>
      <dsp:spPr>
        <a:xfrm>
          <a:off x="0" y="5656608"/>
          <a:ext cx="15134385" cy="1995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Внедрение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пилотное производство,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тестирование у целевых потребителей,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масштабирование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0103" y="5656608"/>
        <a:ext cx="11954281" cy="1995792"/>
      </dsp:txXfrm>
    </dsp:sp>
    <dsp:sp modelId="{3CEA727C-2D7F-46CA-9C14-F4FEBEF3D771}">
      <dsp:nvSpPr>
        <dsp:cNvPr id="0" name=""/>
        <dsp:cNvSpPr/>
      </dsp:nvSpPr>
      <dsp:spPr>
        <a:xfrm>
          <a:off x="153226" y="6041598"/>
          <a:ext cx="3026877" cy="1225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50000"/>
                <a:alpha val="90000"/>
                <a:hueOff val="-25148"/>
                <a:satOff val="-1216"/>
                <a:lumOff val="9036"/>
                <a:alphaOff val="-30000"/>
                <a:shade val="51000"/>
                <a:satMod val="130000"/>
              </a:schemeClr>
            </a:gs>
            <a:gs pos="80000">
              <a:schemeClr val="accent4">
                <a:tint val="50000"/>
                <a:alpha val="90000"/>
                <a:hueOff val="-25148"/>
                <a:satOff val="-1216"/>
                <a:lumOff val="9036"/>
                <a:alphaOff val="-30000"/>
                <a:shade val="93000"/>
                <a:satMod val="130000"/>
              </a:schemeClr>
            </a:gs>
            <a:gs pos="100000">
              <a:schemeClr val="accent4">
                <a:tint val="50000"/>
                <a:alpha val="90000"/>
                <a:hueOff val="-25148"/>
                <a:satOff val="-1216"/>
                <a:lumOff val="9036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90A724-F178-438F-B9AA-5E9E65552895}">
      <dsp:nvSpPr>
        <dsp:cNvPr id="0" name=""/>
        <dsp:cNvSpPr/>
      </dsp:nvSpPr>
      <dsp:spPr>
        <a:xfrm>
          <a:off x="0" y="7808443"/>
          <a:ext cx="15134385" cy="1891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Привлечение инвестиций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поиск инвесторов и участие в грантах,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привлечение финансирования для запуска производства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3180103" y="7808443"/>
        <a:ext cx="11954281" cy="1891966"/>
      </dsp:txXfrm>
    </dsp:sp>
    <dsp:sp modelId="{CE3715BE-AE67-47C3-A1DB-314C131BC70D}">
      <dsp:nvSpPr>
        <dsp:cNvPr id="0" name=""/>
        <dsp:cNvSpPr/>
      </dsp:nvSpPr>
      <dsp:spPr>
        <a:xfrm>
          <a:off x="153226" y="8138704"/>
          <a:ext cx="3026877" cy="1225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50000"/>
                <a:alpha val="90000"/>
                <a:hueOff val="-33530"/>
                <a:satOff val="-1621"/>
                <a:lumOff val="12048"/>
                <a:alphaOff val="-40000"/>
                <a:shade val="51000"/>
                <a:satMod val="130000"/>
              </a:schemeClr>
            </a:gs>
            <a:gs pos="80000">
              <a:schemeClr val="accent4">
                <a:tint val="50000"/>
                <a:alpha val="90000"/>
                <a:hueOff val="-33530"/>
                <a:satOff val="-1621"/>
                <a:lumOff val="12048"/>
                <a:alphaOff val="-40000"/>
                <a:shade val="93000"/>
                <a:satMod val="130000"/>
              </a:schemeClr>
            </a:gs>
            <a:gs pos="100000">
              <a:schemeClr val="accent4">
                <a:tint val="50000"/>
                <a:alpha val="90000"/>
                <a:hueOff val="-33530"/>
                <a:satOff val="-1621"/>
                <a:lumOff val="12048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E5675-D924-4A2B-B489-DBD576B5AB3A}">
      <dsp:nvSpPr>
        <dsp:cNvPr id="0" name=""/>
        <dsp:cNvSpPr/>
      </dsp:nvSpPr>
      <dsp:spPr>
        <a:xfrm>
          <a:off x="3190872" y="0"/>
          <a:ext cx="9593356" cy="9593356"/>
        </a:xfrm>
        <a:prstGeom prst="diamond">
          <a:avLst/>
        </a:prstGeom>
        <a:gradFill rotWithShape="0">
          <a:gsLst>
            <a:gs pos="0">
              <a:schemeClr val="accent4">
                <a:tint val="55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5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5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FC4C5C3-AE03-4134-B49B-ED731BFA5A85}">
      <dsp:nvSpPr>
        <dsp:cNvPr id="0" name=""/>
        <dsp:cNvSpPr/>
      </dsp:nvSpPr>
      <dsp:spPr>
        <a:xfrm>
          <a:off x="4102241" y="911368"/>
          <a:ext cx="3741408" cy="3741408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0" kern="1200" dirty="0"/>
            <a:t>Финансирование:</a:t>
          </a:r>
          <a:br>
            <a:rPr lang="ru-RU" sz="3000" b="1" kern="1200" dirty="0"/>
          </a:br>
          <a:r>
            <a:rPr lang="ru-RU" sz="3000" b="1" i="0" kern="1200" dirty="0"/>
            <a:t>необходимо для создания прототипа, закупки оборудования и запуска пилотного производства</a:t>
          </a:r>
          <a:endParaRPr lang="ru-RU" sz="3000" b="1" kern="1200" dirty="0"/>
        </a:p>
      </dsp:txBody>
      <dsp:txXfrm>
        <a:off x="4284881" y="1094008"/>
        <a:ext cx="3376128" cy="3376128"/>
      </dsp:txXfrm>
    </dsp:sp>
    <dsp:sp modelId="{AE19617E-F15E-4573-BA05-41FEFD50F7BF}">
      <dsp:nvSpPr>
        <dsp:cNvPr id="0" name=""/>
        <dsp:cNvSpPr/>
      </dsp:nvSpPr>
      <dsp:spPr>
        <a:xfrm>
          <a:off x="8131450" y="911368"/>
          <a:ext cx="3741408" cy="3741408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0" kern="1200" dirty="0"/>
            <a:t>Компетенции и экспертиза:</a:t>
          </a:r>
          <a:br>
            <a:rPr lang="ru-RU" sz="3000" b="1" kern="1200" dirty="0"/>
          </a:br>
          <a:r>
            <a:rPr lang="ru-RU" sz="3000" b="1" i="0" kern="1200" dirty="0"/>
            <a:t>нужны специалисты в пищевых технологиях, сертификации и производстве</a:t>
          </a:r>
          <a:endParaRPr lang="ru-RU" sz="3000" b="1" kern="1200" dirty="0"/>
        </a:p>
      </dsp:txBody>
      <dsp:txXfrm>
        <a:off x="8314090" y="1094008"/>
        <a:ext cx="3376128" cy="3376128"/>
      </dsp:txXfrm>
    </dsp:sp>
    <dsp:sp modelId="{E515C111-F6F4-4DAC-9A5B-746BF8375698}">
      <dsp:nvSpPr>
        <dsp:cNvPr id="0" name=""/>
        <dsp:cNvSpPr/>
      </dsp:nvSpPr>
      <dsp:spPr>
        <a:xfrm>
          <a:off x="3968822" y="4960295"/>
          <a:ext cx="3741408" cy="3741408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209434"/>
                <a:satOff val="-6337"/>
                <a:lumOff val="41612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209434"/>
                <a:satOff val="-6337"/>
                <a:lumOff val="41612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209434"/>
                <a:satOff val="-6337"/>
                <a:lumOff val="416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0" kern="1200" dirty="0"/>
            <a:t>Продвижение:</a:t>
          </a:r>
          <a:br>
            <a:rPr lang="ru-RU" sz="3000" b="1" kern="1200" dirty="0"/>
          </a:br>
          <a:r>
            <a:rPr lang="ru-RU" sz="3000" b="1" i="0" kern="1200" dirty="0"/>
            <a:t>поддержка в выходе на рынок и доступ к каналам продаж (B2B и маркетплейсы)</a:t>
          </a:r>
          <a:endParaRPr lang="ru-RU" sz="3000" b="1" kern="1200" dirty="0"/>
        </a:p>
      </dsp:txBody>
      <dsp:txXfrm>
        <a:off x="4151462" y="5142935"/>
        <a:ext cx="3376128" cy="3376128"/>
      </dsp:txXfrm>
    </dsp:sp>
    <dsp:sp modelId="{87039BE1-DECD-41F3-AB95-B58E38EE8168}">
      <dsp:nvSpPr>
        <dsp:cNvPr id="0" name=""/>
        <dsp:cNvSpPr/>
      </dsp:nvSpPr>
      <dsp:spPr>
        <a:xfrm>
          <a:off x="8131450" y="4940578"/>
          <a:ext cx="3741408" cy="3741408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0" kern="1200" dirty="0"/>
            <a:t>Нетворкинг и партнёрства:</a:t>
          </a:r>
          <a:br>
            <a:rPr lang="ru-RU" sz="3000" b="1" kern="1200" dirty="0"/>
          </a:br>
          <a:r>
            <a:rPr lang="ru-RU" sz="3000" b="1" i="0" kern="1200" dirty="0"/>
            <a:t>поиск индустриальных партнёров для тестирования и внедрения продукта</a:t>
          </a:r>
          <a:endParaRPr lang="ru-RU" sz="3000" b="1" kern="1200" dirty="0"/>
        </a:p>
      </dsp:txBody>
      <dsp:txXfrm>
        <a:off x="8314090" y="5123218"/>
        <a:ext cx="3376128" cy="3376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F3AC-C009-4FC7-BB33-5A93A90198E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8DB2E-D6AF-414C-AB99-64093E562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DB2E-D6AF-414C-AB99-64093E5629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2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098020" y="3175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1678350" y="4813284"/>
            <a:ext cx="8607425" cy="41974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 algn="l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000" b="1" spc="-1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Разработка и производство инновационного питания для военных, спасателей и людей, находящихся в экстремальных условиях</a:t>
            </a:r>
            <a:endParaRPr sz="50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8030" y="9982549"/>
            <a:ext cx="8610600" cy="542259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Наставник: Ефремова Елена Николаевна</a:t>
            </a:r>
            <a:endParaRPr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/>
          <a:stretch/>
        </p:blipFill>
        <p:spPr bwMode="auto">
          <a:xfrm>
            <a:off x="8600537" y="784542"/>
            <a:ext cx="2095668" cy="174327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4"/>
          <a:stretch/>
        </p:blipFill>
        <p:spPr bwMode="auto">
          <a:xfrm>
            <a:off x="218296" y="644795"/>
            <a:ext cx="1550143" cy="17312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22120" y="992437"/>
            <a:ext cx="3569493" cy="13671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958" y="399926"/>
            <a:ext cx="1428309" cy="21278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97" y="1202599"/>
            <a:ext cx="2121765" cy="6492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52" y="643562"/>
            <a:ext cx="3623764" cy="1811882"/>
          </a:xfrm>
          <a:prstGeom prst="rect">
            <a:avLst/>
          </a:prstGeom>
        </p:spPr>
      </p:pic>
      <p:sp>
        <p:nvSpPr>
          <p:cNvPr id="22" name="object 18">
            <a:extLst>
              <a:ext uri="{FF2B5EF4-FFF2-40B4-BE49-F238E27FC236}">
                <a16:creationId xmlns:a16="http://schemas.microsoft.com/office/drawing/2014/main" id="{D59D012C-C10B-9195-58D6-4C73C717CBD0}"/>
              </a:ext>
            </a:extLst>
          </p:cNvPr>
          <p:cNvSpPr txBox="1"/>
          <p:nvPr/>
        </p:nvSpPr>
        <p:spPr bwMode="auto">
          <a:xfrm>
            <a:off x="1667084" y="3791965"/>
            <a:ext cx="8607425" cy="8632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 algn="l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000" b="1" spc="-1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        «Смарт Рацион»</a:t>
            </a:r>
            <a:endParaRPr sz="50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F18E46DA-C712-1FC9-DCFC-131FEFBF93DC}"/>
              </a:ext>
            </a:extLst>
          </p:cNvPr>
          <p:cNvSpPr txBox="1"/>
          <p:nvPr/>
        </p:nvSpPr>
        <p:spPr bwMode="auto">
          <a:xfrm>
            <a:off x="2407360" y="113552"/>
            <a:ext cx="8610600" cy="950063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 и высшего образования Российской Федерации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координации деятельности организаций в сфере сельскохозяйственных наук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«Волгоградский государственных аграрный университет»</a:t>
            </a: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18400F01-9A2F-A026-189C-16B5489726EE}"/>
              </a:ext>
            </a:extLst>
          </p:cNvPr>
          <p:cNvSpPr txBox="1"/>
          <p:nvPr/>
        </p:nvSpPr>
        <p:spPr bwMode="auto">
          <a:xfrm>
            <a:off x="531438" y="9371921"/>
            <a:ext cx="8610600" cy="542259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/>
                <a:cs typeface="Microsoft Sans Serif"/>
              </a:rPr>
              <a:t>Капитан: Цапенко Дарья Александровна</a:t>
            </a:r>
            <a:endParaRPr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/>
              <a:cs typeface="Microsoft Sans Serif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420F1E-346F-FA68-2494-23D388CC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442" y="0"/>
            <a:ext cx="8043252" cy="115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290113" y="0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  <a:endParaRPr dirty="0"/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D8C1E821-664E-E934-E52E-23904A9B53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235478"/>
              </p:ext>
            </p:extLst>
          </p:nvPr>
        </p:nvGraphicFramePr>
        <p:xfrm>
          <a:off x="2965449" y="1131606"/>
          <a:ext cx="15134385" cy="970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78664D1-1358-961B-2667-AF31045653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" t="-13686" r="-87" b="38187"/>
          <a:stretch>
            <a:fillRect/>
          </a:stretch>
        </p:blipFill>
        <p:spPr>
          <a:xfrm>
            <a:off x="3089574" y="1103226"/>
            <a:ext cx="3103441" cy="17963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E6F91D-7869-93B7-56F6-55413CDE21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48" t="13436" r="9433" b="6025"/>
          <a:stretch>
            <a:fillRect/>
          </a:stretch>
        </p:blipFill>
        <p:spPr>
          <a:xfrm>
            <a:off x="3095387" y="3251908"/>
            <a:ext cx="3070462" cy="153920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DD38976-575C-609D-0AD5-799DC4187B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615" t="27250" r="8225" b="16271"/>
          <a:stretch>
            <a:fillRect/>
          </a:stretch>
        </p:blipFill>
        <p:spPr>
          <a:xfrm>
            <a:off x="3081356" y="5132137"/>
            <a:ext cx="3065546" cy="16202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F1EBE47-2FA9-85E4-5C39-CAA440779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98" t="17248" r="9039" b="16806"/>
          <a:stretch>
            <a:fillRect/>
          </a:stretch>
        </p:blipFill>
        <p:spPr>
          <a:xfrm>
            <a:off x="3068222" y="7093433"/>
            <a:ext cx="3124793" cy="17963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004326-93B6-CD27-219B-0D9EC7738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2539" y="9129185"/>
            <a:ext cx="3200328" cy="1556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1153798" y="15875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  <a:endParaRPr dirty="0"/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55A266EE-827D-75B4-D366-8EDE62D96D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266831"/>
              </p:ext>
            </p:extLst>
          </p:nvPr>
        </p:nvGraphicFramePr>
        <p:xfrm>
          <a:off x="7096589" y="857997"/>
          <a:ext cx="15975101" cy="959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0CE206C2-821E-5245-6D24-B2B7D533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" y="2454275"/>
            <a:ext cx="9186545" cy="61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679450" y="244475"/>
            <a:ext cx="6114415" cy="934230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 dirty="0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E101F-F06E-E550-6BF1-A56710241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198" y="2785468"/>
            <a:ext cx="7162800" cy="198800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600" dirty="0"/>
              <a:t>⚠️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В чём проблема?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Существующие сухпайки неудобны в использовании: они тяжёлые, однообразные и часто не обеспечивают достаточную питательную ценность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9543626-5E01-EB8B-B19D-3F167F7301E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98198" y="8692939"/>
            <a:ext cx="7138763" cy="179463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👥 Кто сталкивается с проблемой?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Военнослужащие, сотрудники МЧС и работники компаний (например, нефтегазового сектора), работающие в удалённых районах.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id="{9ED28374-311C-A8D2-1A50-8941AE887881}"/>
              </a:ext>
            </a:extLst>
          </p:cNvPr>
          <p:cNvSpPr txBox="1">
            <a:spLocks/>
          </p:cNvSpPr>
          <p:nvPr/>
        </p:nvSpPr>
        <p:spPr bwMode="auto">
          <a:xfrm>
            <a:off x="1822450" y="1387475"/>
            <a:ext cx="15591647" cy="10575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В полевых условиях обеспечение удобного и полноценного питания остаётся серьёзной задачей для армии, МЧС и промышленных компаний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474A4F2C-59ED-A3EB-BFD9-E6AEA28EBC94}"/>
              </a:ext>
            </a:extLst>
          </p:cNvPr>
          <p:cNvSpPr txBox="1">
            <a:spLocks/>
          </p:cNvSpPr>
          <p:nvPr/>
        </p:nvSpPr>
        <p:spPr bwMode="auto">
          <a:xfrm>
            <a:off x="298198" y="4942527"/>
            <a:ext cx="6167075" cy="3581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📦 Почему текущие решения неэффективны?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Традиционные пайки и консервы требуют разогрева, занимают много места и уступают современным продуктам по удобству и сроку хранения. Импортные аналоги при этом стоят дорого.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650BD1FA-4162-1ADB-D34C-FBA6FB99F3F5}"/>
              </a:ext>
            </a:extLst>
          </p:cNvPr>
          <p:cNvSpPr txBox="1">
            <a:spLocks/>
          </p:cNvSpPr>
          <p:nvPr/>
        </p:nvSpPr>
        <p:spPr bwMode="auto">
          <a:xfrm>
            <a:off x="10547350" y="4206875"/>
            <a:ext cx="6167075" cy="1734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📉 К чему это приводит?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Недостаточно качественное питание снижает работоспособность на 10–15% и увеличивает затраты компаний</a:t>
            </a:r>
            <a:endParaRPr lang="ru-RU" sz="2400" dirty="0"/>
          </a:p>
        </p:txBody>
      </p:sp>
      <p:pic>
        <p:nvPicPr>
          <p:cNvPr id="2050" name="Picture 2" descr="Обзор армейских сухпайков">
            <a:extLst>
              <a:ext uri="{FF2B5EF4-FFF2-40B4-BE49-F238E27FC236}">
                <a16:creationId xmlns:a16="http://schemas.microsoft.com/office/drawing/2014/main" id="{B6D41CE5-A8B2-DF01-371C-33BD7EC99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633" r="16400" b="3673"/>
          <a:stretch>
            <a:fillRect/>
          </a:stretch>
        </p:blipFill>
        <p:spPr bwMode="auto">
          <a:xfrm>
            <a:off x="7956660" y="2689212"/>
            <a:ext cx="2090772" cy="266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сервы и пресервы">
            <a:extLst>
              <a:ext uri="{FF2B5EF4-FFF2-40B4-BE49-F238E27FC236}">
                <a16:creationId xmlns:a16="http://schemas.microsoft.com/office/drawing/2014/main" id="{483593E4-F1D2-FB38-3612-2298F7832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7965"/>
          <a:stretch>
            <a:fillRect/>
          </a:stretch>
        </p:blipFill>
        <p:spPr bwMode="auto">
          <a:xfrm>
            <a:off x="6965191" y="5729144"/>
            <a:ext cx="3086859" cy="219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инобороны России - YouTube">
            <a:extLst>
              <a:ext uri="{FF2B5EF4-FFF2-40B4-BE49-F238E27FC236}">
                <a16:creationId xmlns:a16="http://schemas.microsoft.com/office/drawing/2014/main" id="{FA240411-3D00-AE2C-8779-8F3348D5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65" y="8169275"/>
            <a:ext cx="2350167" cy="23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УССКИЙ СОЛДАТ">
            <a:extLst>
              <a:ext uri="{FF2B5EF4-FFF2-40B4-BE49-F238E27FC236}">
                <a16:creationId xmlns:a16="http://schemas.microsoft.com/office/drawing/2014/main" id="{B4ADE30D-4030-CA74-79E3-6981FFC8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t="6985" r="10692" b="3509"/>
          <a:stretch>
            <a:fillRect/>
          </a:stretch>
        </p:blipFill>
        <p:spPr bwMode="auto">
          <a:xfrm>
            <a:off x="16801896" y="3827728"/>
            <a:ext cx="2743200" cy="25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92D1945-E458-384A-F90A-C731C6316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5792" r="5034" b="6624"/>
          <a:stretch>
            <a:fillRect/>
          </a:stretch>
        </p:blipFill>
        <p:spPr bwMode="auto">
          <a:xfrm>
            <a:off x="12495575" y="7164846"/>
            <a:ext cx="5466196" cy="35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527050" y="306593"/>
            <a:ext cx="4478020" cy="937436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ЕШЕНИЕ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E6E44-0ECA-61DA-2AF3-0FC16411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142" y="2708906"/>
            <a:ext cx="11459907" cy="1650369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«Смарт Рацион включает сублимированные блюда, мясные снеки, энергетические продукты и витаминный напиток — </a:t>
            </a:r>
            <a:r>
              <a:rPr lang="ru-RU" sz="3200" b="1" dirty="0">
                <a:solidFill>
                  <a:schemeClr val="tx1"/>
                </a:solidFill>
              </a:rPr>
              <a:t>всё для полноценного питания в полевых условиях.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1E74295-2339-51B4-D705-9794825A9A3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1127" y="7651205"/>
            <a:ext cx="11459907" cy="3519801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</a:rPr>
              <a:t>Рацион включает: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tx1"/>
                </a:solidFill>
              </a:rPr>
              <a:t>Сублимированное основное блюдо и суп;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tx1"/>
                </a:solidFill>
              </a:rPr>
              <a:t>Мясные чипсы 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tx1"/>
                </a:solidFill>
              </a:rPr>
              <a:t>Энергетический батончик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tx1"/>
                </a:solidFill>
              </a:rPr>
              <a:t>Ореховую пасту 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tx1"/>
                </a:solidFill>
              </a:rPr>
              <a:t>Витаминный напиток</a:t>
            </a:r>
          </a:p>
          <a:p>
            <a:r>
              <a:rPr lang="ru-RU" sz="3200" dirty="0" err="1">
                <a:solidFill>
                  <a:schemeClr val="tx1"/>
                </a:solidFill>
              </a:rPr>
              <a:t>Каллорийность</a:t>
            </a:r>
            <a:r>
              <a:rPr lang="ru-RU" sz="3200" dirty="0">
                <a:solidFill>
                  <a:schemeClr val="tx1"/>
                </a:solidFill>
              </a:rPr>
              <a:t> рациона около </a:t>
            </a:r>
            <a:r>
              <a:rPr lang="ru-RU" sz="3200" b="1" dirty="0">
                <a:solidFill>
                  <a:schemeClr val="tx1"/>
                </a:solidFill>
              </a:rPr>
              <a:t>4000 ккал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87949B52-300A-4B9C-D66A-26D58B26007A}"/>
              </a:ext>
            </a:extLst>
          </p:cNvPr>
          <p:cNvSpPr txBox="1">
            <a:spLocks/>
          </p:cNvSpPr>
          <p:nvPr/>
        </p:nvSpPr>
        <p:spPr bwMode="auto">
          <a:xfrm>
            <a:off x="4413251" y="612987"/>
            <a:ext cx="10210800" cy="10575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Компактный сухпаёк нового поколения на основе сублимированный продуктов для экстремальных условий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0019CB55-45C1-EE9E-C477-512606036FE0}"/>
              </a:ext>
            </a:extLst>
          </p:cNvPr>
          <p:cNvSpPr txBox="1">
            <a:spLocks/>
          </p:cNvSpPr>
          <p:nvPr/>
        </p:nvSpPr>
        <p:spPr bwMode="auto">
          <a:xfrm>
            <a:off x="497142" y="4600537"/>
            <a:ext cx="11459907" cy="28426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/>
              <a:t>Как решает проблему?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tx1"/>
                </a:solidFill>
              </a:rPr>
              <a:t>Меньше затрат </a:t>
            </a:r>
            <a:r>
              <a:rPr lang="ru-RU" sz="3000" dirty="0">
                <a:solidFill>
                  <a:schemeClr val="tx1"/>
                </a:solidFill>
              </a:rPr>
              <a:t>на транспортировку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</a:rPr>
              <a:t>Рост производительности 10-15%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</a:rPr>
              <a:t>Замещение импортных товаров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</a:rPr>
              <a:t>Рацион </a:t>
            </a:r>
            <a:r>
              <a:rPr lang="ru-RU" sz="3000" b="1" dirty="0">
                <a:solidFill>
                  <a:schemeClr val="tx1"/>
                </a:solidFill>
              </a:rPr>
              <a:t>быстро готовиться, долго храниться, даёт высокую энергию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E1795AF7-6FBF-9FC5-D333-F0CCEA6B08EC}"/>
              </a:ext>
            </a:extLst>
          </p:cNvPr>
          <p:cNvSpPr txBox="1">
            <a:spLocks/>
          </p:cNvSpPr>
          <p:nvPr/>
        </p:nvSpPr>
        <p:spPr bwMode="auto">
          <a:xfrm>
            <a:off x="12261850" y="2911475"/>
            <a:ext cx="7696200" cy="15500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применяется: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Армия, МЧС, Специальная военная операция, экспедиции, туризм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44998593-04B2-FCBF-FF73-026CA120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0" y="5317405"/>
            <a:ext cx="7543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227599" y="121263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 dirty="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72CD29D-65F8-164B-0FD9-CB4196D2F1DE}"/>
              </a:ext>
            </a:extLst>
          </p:cNvPr>
          <p:cNvSpPr/>
          <p:nvPr/>
        </p:nvSpPr>
        <p:spPr>
          <a:xfrm>
            <a:off x="386114" y="1463675"/>
            <a:ext cx="6617935" cy="3581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Основа проекта </a:t>
            </a:r>
            <a:r>
              <a:rPr lang="ru-RU" sz="3400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— </a:t>
            </a:r>
            <a:r>
              <a:rPr lang="ru-RU" sz="3400" b="1" u="sng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технология сублимационной сушки</a:t>
            </a:r>
            <a:r>
              <a:rPr lang="ru-RU" sz="34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позволяющая сохранять до 90–95% питательных веществ, снижать вес и увеличивать срок хранения продуктов до 3 лет</a:t>
            </a:r>
            <a:endParaRPr lang="ru-RU" sz="3400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D2FF400-CF81-AAE7-C253-99DE21638B3D}"/>
              </a:ext>
            </a:extLst>
          </p:cNvPr>
          <p:cNvSpPr/>
          <p:nvPr/>
        </p:nvSpPr>
        <p:spPr>
          <a:xfrm>
            <a:off x="6879357" y="5258817"/>
            <a:ext cx="5463052" cy="2819400"/>
          </a:xfrm>
          <a:prstGeom prst="ellipse">
            <a:avLst/>
          </a:prstGeom>
          <a:solidFill>
            <a:schemeClr val="bg1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Дополнительно используется разработка сбалансированных функциональных рационов с высокой энергетической ценностью.</a:t>
            </a:r>
            <a:endParaRPr lang="ru-RU" sz="2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512FB2D-F806-BBB3-1D91-2F83C85633E8}"/>
              </a:ext>
            </a:extLst>
          </p:cNvPr>
          <p:cNvSpPr/>
          <p:nvPr/>
        </p:nvSpPr>
        <p:spPr bwMode="auto">
          <a:xfrm>
            <a:off x="12467101" y="1463675"/>
            <a:ext cx="6617935" cy="3581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Применяется </a:t>
            </a:r>
            <a:r>
              <a:rPr lang="ru-RU" sz="3400" b="1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экологичная биоразлагаемая упаковка </a:t>
            </a:r>
            <a:r>
              <a:rPr lang="ru-RU" sz="3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из крахмальной бумаги, снижающая вред окружающей среде.</a:t>
            </a:r>
            <a:endParaRPr lang="ru-RU" sz="3400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противолежащие углы 28">
            <a:extLst>
              <a:ext uri="{FF2B5EF4-FFF2-40B4-BE49-F238E27FC236}">
                <a16:creationId xmlns:a16="http://schemas.microsoft.com/office/drawing/2014/main" id="{F0E02F92-A589-78A4-F5F1-772DD83275DB}"/>
              </a:ext>
            </a:extLst>
          </p:cNvPr>
          <p:cNvSpPr/>
          <p:nvPr/>
        </p:nvSpPr>
        <p:spPr>
          <a:xfrm>
            <a:off x="4042291" y="8774597"/>
            <a:ext cx="11699139" cy="1571923"/>
          </a:xfrm>
          <a:prstGeom prst="round2DiagRect">
            <a:avLst/>
          </a:prstGeom>
          <a:solidFill>
            <a:schemeClr val="bg1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Проект относится к критическим технологиям РФ: биомедицинские, агротехнологии, экологические технологии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10FFE0-5428-77AB-F675-B7ACBEFDC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500" r="2500" b="3333"/>
          <a:stretch>
            <a:fillRect/>
          </a:stretch>
        </p:blipFill>
        <p:spPr bwMode="auto">
          <a:xfrm>
            <a:off x="1517650" y="5258817"/>
            <a:ext cx="3474596" cy="3319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E2D9D2-B087-D280-068D-D8F2A08CD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8383" r="1278" b="5530"/>
          <a:stretch>
            <a:fillRect/>
          </a:stretch>
        </p:blipFill>
        <p:spPr bwMode="auto">
          <a:xfrm>
            <a:off x="14261884" y="5240532"/>
            <a:ext cx="3769994" cy="3337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14EBC7-BF20-122F-671E-92B37B1F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83" y="1656675"/>
            <a:ext cx="4800600" cy="31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211673" y="119924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46336"/>
              </p:ext>
            </p:extLst>
          </p:nvPr>
        </p:nvGraphicFramePr>
        <p:xfrm>
          <a:off x="294005" y="1281811"/>
          <a:ext cx="17019195" cy="81157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03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3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03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40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dirty="0"/>
                        <a:t>Характеристики продукта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dirty="0" err="1"/>
                        <a:t>СмартРацион</a:t>
                      </a:r>
                      <a:endParaRPr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dirty="0"/>
                        <a:t>ИРП (Минобороны РФ)</a:t>
                      </a:r>
                      <a:endParaRPr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dirty="0"/>
                        <a:t>СПЕЦПИТ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/>
                        <a:t>Combat Ration </a:t>
                      </a:r>
                      <a:r>
                        <a:rPr lang="ru-RU" sz="2800" dirty="0"/>
                        <a:t>(НАТО)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7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Тип 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Сублимированные блюда + функциональные продукты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Консервы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Консервы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Сублимированное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Вес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0,8 - 1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1,5 - 2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1,2 – 1,8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0,8 – 1,2 кг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Калорийность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 4000 ккал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3300-3600 ккал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3000 – 3500 ккал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3500 – 4000 ккал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86518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Срок хранения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 3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 2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 2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 3-5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20188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Приготовление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Добавить воду (5-10 мин)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Разогрев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Разогрев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Частично готов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3078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Удобство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Высокое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Среднее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Среднее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Высокое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956090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Экологичность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Биоразлагаемая упаковка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5201"/>
                  </a:ext>
                </a:extLst>
              </a:tr>
              <a:tr h="7453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Цена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1000 – 1500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500 - 1000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800 – 1500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600" b="1" dirty="0"/>
                        <a:t>4000 – 6000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093246"/>
                  </a:ext>
                </a:extLst>
              </a:tr>
            </a:tbl>
          </a:graphicData>
        </a:graphic>
      </p:graphicFrame>
      <p:sp>
        <p:nvSpPr>
          <p:cNvPr id="22" name="Прямоугольник: скругленные противолежащие углы 21">
            <a:extLst>
              <a:ext uri="{FF2B5EF4-FFF2-40B4-BE49-F238E27FC236}">
                <a16:creationId xmlns:a16="http://schemas.microsoft.com/office/drawing/2014/main" id="{1A770830-23E5-09E4-1EDB-957A3A773FCA}"/>
              </a:ext>
            </a:extLst>
          </p:cNvPr>
          <p:cNvSpPr/>
          <p:nvPr/>
        </p:nvSpPr>
        <p:spPr>
          <a:xfrm>
            <a:off x="3498850" y="9390360"/>
            <a:ext cx="10673592" cy="177302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СмартРацион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» занимает оптимальную нишу между дешёвыми, но тяжёлыми пайками и дорогими импортными аналогами, предлагая лучшее соотношение цены, качества, удобства и технологичности.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0028C9-A467-C6E9-0651-FACBF2FC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0006" r="8899" b="18333"/>
          <a:stretch>
            <a:fillRect/>
          </a:stretch>
        </p:blipFill>
        <p:spPr bwMode="auto">
          <a:xfrm>
            <a:off x="16869943" y="8432793"/>
            <a:ext cx="3205194" cy="28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6375" y="267790"/>
            <a:ext cx="18097651" cy="792328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4800" b="1" spc="125" dirty="0">
                <a:solidFill>
                  <a:srgbClr val="8F00FF"/>
                </a:solidFill>
                <a:latin typeface="Trebuchet MS"/>
              </a:rPr>
              <a:t>МОДЕЛЬ МОНЕТИЗАЦИИ, РЫНОК И ПОТРЕБИТЕЛИ</a:t>
            </a:r>
            <a:endParaRPr sz="48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4A9CB30-5D4C-CA7F-6D4E-236A0F09E8BA}"/>
              </a:ext>
            </a:extLst>
          </p:cNvPr>
          <p:cNvSpPr/>
          <p:nvPr/>
        </p:nvSpPr>
        <p:spPr>
          <a:xfrm>
            <a:off x="325348" y="1619098"/>
            <a:ext cx="5593391" cy="2355362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Потребители: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B2B — армия, МЧС, нефтегаз (основной сегмент)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B2C — туристы, активный отдых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2D27488-1F23-9283-6A7B-EA5EC5038604}"/>
              </a:ext>
            </a:extLst>
          </p:cNvPr>
          <p:cNvSpPr/>
          <p:nvPr/>
        </p:nvSpPr>
        <p:spPr bwMode="auto">
          <a:xfrm>
            <a:off x="325348" y="4368825"/>
            <a:ext cx="5715000" cy="2571699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Модель монетизации:</a:t>
            </a:r>
            <a:b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Продажа рационов через госзаказы, корпоративные контракты и маркетплейсы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Средняя цена: </a:t>
            </a:r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 </a:t>
            </a:r>
            <a:r>
              <a:rPr lang="ru-RU" sz="2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руб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/набор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07C2ABE-406A-8C97-FD1B-D47C30D61AF1}"/>
              </a:ext>
            </a:extLst>
          </p:cNvPr>
          <p:cNvSpPr/>
          <p:nvPr/>
        </p:nvSpPr>
        <p:spPr bwMode="auto">
          <a:xfrm>
            <a:off x="294005" y="7345184"/>
            <a:ext cx="5593391" cy="243819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План продаж</a:t>
            </a:r>
            <a:r>
              <a:rPr lang="ru-RU" sz="4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год — 5 000 </a:t>
            </a:r>
            <a:r>
              <a:rPr lang="ru-RU" sz="2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шт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ru-RU" sz="2800" b="1" dirty="0">
                <a:solidFill>
                  <a:schemeClr val="tx1"/>
                </a:solidFill>
              </a:rPr>
              <a:t>,5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 </a:t>
            </a:r>
            <a:r>
              <a:rPr lang="ru-RU" sz="2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руб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год — 20 000 </a:t>
            </a:r>
            <a:r>
              <a:rPr lang="ru-RU" sz="2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шт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30 млн </a:t>
            </a:r>
            <a:r>
              <a:rPr lang="ru-RU" sz="2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руб</a:t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09647EA-4D3A-3CC4-102D-E1A275455A6B}"/>
              </a:ext>
            </a:extLst>
          </p:cNvPr>
          <p:cNvSpPr/>
          <p:nvPr/>
        </p:nvSpPr>
        <p:spPr>
          <a:xfrm>
            <a:off x="10389396" y="1149939"/>
            <a:ext cx="5368206" cy="1295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 рынка (РФ)</a:t>
            </a:r>
          </a:p>
        </p:txBody>
      </p:sp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id="{4665893A-58DD-ADB5-C5F2-30907D74B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581586"/>
              </p:ext>
            </p:extLst>
          </p:nvPr>
        </p:nvGraphicFramePr>
        <p:xfrm>
          <a:off x="8030296" y="2667909"/>
          <a:ext cx="11257919" cy="430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5831876-A9B5-9F47-3CF6-825387B6A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26" y="7162889"/>
            <a:ext cx="6781800" cy="39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1216B5-9D52-59C9-3CA8-FE92E9469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10006" r="8900" b="19680"/>
          <a:stretch>
            <a:fillRect/>
          </a:stretch>
        </p:blipFill>
        <p:spPr bwMode="auto">
          <a:xfrm>
            <a:off x="6496290" y="6927570"/>
            <a:ext cx="3311229" cy="285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-55982" y="89808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КОМАНДА И ПРОГРЕСС</a:t>
            </a:r>
            <a:endParaRPr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C5C0B55-36C5-7E45-3C42-BEF392E6A92C}"/>
              </a:ext>
            </a:extLst>
          </p:cNvPr>
          <p:cNvSpPr/>
          <p:nvPr/>
        </p:nvSpPr>
        <p:spPr>
          <a:xfrm>
            <a:off x="294005" y="1387475"/>
            <a:ext cx="7832671" cy="16300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Цапенко Дарья </a:t>
            </a: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лидер проекта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Студентка вуза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Функционал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управление проектом, стратегия, защита проекта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Компетенции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лидерство, организация, проектный менеджмент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DE5F082-BB6A-CB61-78C1-8CF582479C1F}"/>
              </a:ext>
            </a:extLst>
          </p:cNvPr>
          <p:cNvSpPr/>
          <p:nvPr/>
        </p:nvSpPr>
        <p:spPr bwMode="auto">
          <a:xfrm>
            <a:off x="314693" y="3137436"/>
            <a:ext cx="7798667" cy="1763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Белова Мария — администратор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Студентка вуза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Функционал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координация задач, документация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Компетенции: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коммуникация, планирование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1741A19-2839-71FE-0A63-41A01E33783A}"/>
              </a:ext>
            </a:extLst>
          </p:cNvPr>
          <p:cNvSpPr/>
          <p:nvPr/>
        </p:nvSpPr>
        <p:spPr bwMode="auto">
          <a:xfrm>
            <a:off x="302403" y="5023393"/>
            <a:ext cx="7810957" cy="18700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Саукина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Дарья — разработчик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Студентка вуза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Функционал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разработка продукта и состава рациона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Компетенции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технологические решения, анализ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5CC6F46-42DA-D074-4700-2FFF036C6D71}"/>
              </a:ext>
            </a:extLst>
          </p:cNvPr>
          <p:cNvSpPr/>
          <p:nvPr/>
        </p:nvSpPr>
        <p:spPr bwMode="auto">
          <a:xfrm>
            <a:off x="366009" y="7015959"/>
            <a:ext cx="7810959" cy="18102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Мель Яна — QA-менеджер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Студентка вуза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Функционал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контроль качества, тестирование продукта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Компетенции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аналитика, контроль качества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F2EE078-5F4F-B03E-8C13-56CB6770BE8E}"/>
              </a:ext>
            </a:extLst>
          </p:cNvPr>
          <p:cNvSpPr/>
          <p:nvPr/>
        </p:nvSpPr>
        <p:spPr bwMode="auto">
          <a:xfrm>
            <a:off x="380145" y="9021769"/>
            <a:ext cx="7832670" cy="18102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Манцеров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Алексей — маркетинг-менеджер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Студент вуза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Функционал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анализ рынка, продвижение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Компетенции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маркетинг, исследование аудитории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C67CB6-2ACC-4791-4B2D-7D1DD4065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-4271" r="-993" b="20519"/>
          <a:stretch>
            <a:fillRect/>
          </a:stretch>
        </p:blipFill>
        <p:spPr bwMode="auto">
          <a:xfrm>
            <a:off x="8571514" y="172313"/>
            <a:ext cx="2251682" cy="276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2B4B74-51DF-ED28-A920-EBEBBF1CB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b="14290"/>
          <a:stretch>
            <a:fillRect/>
          </a:stretch>
        </p:blipFill>
        <p:spPr bwMode="auto">
          <a:xfrm>
            <a:off x="8434990" y="2918588"/>
            <a:ext cx="2358649" cy="225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F831112-BC61-0F27-D3FE-693E7FFD4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2324" r="4014" b="8741"/>
          <a:stretch>
            <a:fillRect/>
          </a:stretch>
        </p:blipFill>
        <p:spPr bwMode="auto">
          <a:xfrm>
            <a:off x="8411371" y="5023393"/>
            <a:ext cx="2405885" cy="2257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9CB663E-DFC6-FB07-F284-7CD93A14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-10150" r="-66" b="25742"/>
          <a:stretch>
            <a:fillRect/>
          </a:stretch>
        </p:blipFill>
        <p:spPr bwMode="auto">
          <a:xfrm>
            <a:off x="8510826" y="6909321"/>
            <a:ext cx="2167450" cy="2439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9459594-C63B-958A-B77F-6358B3F74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8" b="20965"/>
          <a:stretch>
            <a:fillRect/>
          </a:stretch>
        </p:blipFill>
        <p:spPr bwMode="auto">
          <a:xfrm>
            <a:off x="8334271" y="9208374"/>
            <a:ext cx="2409907" cy="2084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5EF2BA5-43EE-C68D-2C77-63875564FED9}"/>
              </a:ext>
            </a:extLst>
          </p:cNvPr>
          <p:cNvSpPr/>
          <p:nvPr/>
        </p:nvSpPr>
        <p:spPr>
          <a:xfrm>
            <a:off x="13162779" y="2174386"/>
            <a:ext cx="5533043" cy="122631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 проекта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65F7D4E-115F-51B8-ED63-A95FC4F0B0D4}"/>
              </a:ext>
            </a:extLst>
          </p:cNvPr>
          <p:cNvSpPr/>
          <p:nvPr/>
        </p:nvSpPr>
        <p:spPr bwMode="auto">
          <a:xfrm>
            <a:off x="12857726" y="4560024"/>
            <a:ext cx="6638924" cy="26040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40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входе</a:t>
            </a:r>
            <a:r>
              <a:rPr lang="ru-RU" sz="40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4000" i="1" u="sng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идея продукта, базовое понимание рынка</a:t>
            </a:r>
            <a:endParaRPr lang="ru-RU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52DE8B2-937A-3666-A52F-651C3DDF00B4}"/>
              </a:ext>
            </a:extLst>
          </p:cNvPr>
          <p:cNvSpPr/>
          <p:nvPr/>
        </p:nvSpPr>
        <p:spPr bwMode="auto">
          <a:xfrm>
            <a:off x="12871450" y="7373248"/>
            <a:ext cx="6638924" cy="290591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выходе:</a:t>
            </a:r>
            <a:br>
              <a:rPr lang="ru-RU" sz="3200" b="1" u="sng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разработана концепция продукта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сформировано меню и состав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проведён анализ конкурентов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подготовлена бизнес-модель и стратегия продвижения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294005" y="110932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 dirty="0"/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5D8230F-4467-6B8A-8476-91CF43E15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069010"/>
              </p:ext>
            </p:extLst>
          </p:nvPr>
        </p:nvGraphicFramePr>
        <p:xfrm>
          <a:off x="2015583" y="1284870"/>
          <a:ext cx="13402733" cy="139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56113FF-4CFD-09FB-2513-BA844D1E14FC}"/>
              </a:ext>
            </a:extLst>
          </p:cNvPr>
          <p:cNvSpPr/>
          <p:nvPr/>
        </p:nvSpPr>
        <p:spPr>
          <a:xfrm>
            <a:off x="242549" y="1625010"/>
            <a:ext cx="1613352" cy="7141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TRL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E7967C6B-1CD6-6542-0086-2F9D037E07B6}"/>
              </a:ext>
            </a:extLst>
          </p:cNvPr>
          <p:cNvSpPr/>
          <p:nvPr/>
        </p:nvSpPr>
        <p:spPr>
          <a:xfrm>
            <a:off x="2015583" y="2484212"/>
            <a:ext cx="4230565" cy="476884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01BB74-97E5-81A4-4E78-873E6593CFEC}"/>
              </a:ext>
            </a:extLst>
          </p:cNvPr>
          <p:cNvSpPr/>
          <p:nvPr/>
        </p:nvSpPr>
        <p:spPr>
          <a:xfrm>
            <a:off x="2372652" y="4351670"/>
            <a:ext cx="3873496" cy="760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ВЫПОЛНЕНО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EBB94FD-D022-FE01-DE2E-CAE6EEF7777D}"/>
              </a:ext>
            </a:extLst>
          </p:cNvPr>
          <p:cNvSpPr/>
          <p:nvPr/>
        </p:nvSpPr>
        <p:spPr bwMode="auto">
          <a:xfrm>
            <a:off x="12871450" y="4360412"/>
            <a:ext cx="3581400" cy="760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АРТЕФАКТЫ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8483185-D14A-CEA1-3150-3B957B7F409C}"/>
              </a:ext>
            </a:extLst>
          </p:cNvPr>
          <p:cNvSpPr/>
          <p:nvPr/>
        </p:nvSpPr>
        <p:spPr>
          <a:xfrm>
            <a:off x="911486" y="5349875"/>
            <a:ext cx="6854563" cy="46746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сформирована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концепция</a:t>
            </a: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ru-RU" sz="32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СмартРациона</a:t>
            </a: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разработан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состав и меню </a:t>
            </a: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рациона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проведён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анализ технологий </a:t>
            </a: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(сублимация, функциональное питание)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выполнено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моделирование </a:t>
            </a:r>
            <a:r>
              <a:rPr lang="ru-RU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продукта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0E03325-87CD-519A-36DB-8316A54F7E9C}"/>
              </a:ext>
            </a:extLst>
          </p:cNvPr>
          <p:cNvSpPr/>
          <p:nvPr/>
        </p:nvSpPr>
        <p:spPr bwMode="auto">
          <a:xfrm>
            <a:off x="11347450" y="5349875"/>
            <a:ext cx="6414165" cy="481167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аналитические материалы и расчёты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проработка</a:t>
            </a:r>
            <a:r>
              <a:rPr lang="ru-RU" sz="3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технологии и рецептур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первичная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заинтересованность </a:t>
            </a:r>
            <a:r>
              <a:rPr lang="ru-RU" sz="3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потенциальных потребителей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C69543-2CB0-5082-8A98-ABD947A0E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8615" r="8899" b="17533"/>
          <a:stretch>
            <a:fillRect/>
          </a:stretch>
        </p:blipFill>
        <p:spPr bwMode="auto">
          <a:xfrm>
            <a:off x="7876709" y="2596343"/>
            <a:ext cx="3356782" cy="29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294005" y="124848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  <a:endParaRPr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43238"/>
              </p:ext>
            </p:extLst>
          </p:nvPr>
        </p:nvGraphicFramePr>
        <p:xfrm>
          <a:off x="4003752" y="1448569"/>
          <a:ext cx="11249739" cy="91834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95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343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/>
                        <a:t>До участия в акселерационной программе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/>
                        <a:t>После участия в акселерационной программе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67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/>
                        <a:t>Уровень готовности технологии - </a:t>
                      </a:r>
                      <a:r>
                        <a:rPr lang="en-US" sz="2800" b="1" dirty="0"/>
                        <a:t>TRL 1 (</a:t>
                      </a:r>
                      <a:r>
                        <a:rPr lang="ru-RU" sz="2800" b="1" dirty="0"/>
                        <a:t>Идея, без проработки)</a:t>
                      </a:r>
                      <a:endParaRPr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b="1" dirty="0"/>
                        <a:t>Уровень готовности технологии – </a:t>
                      </a:r>
                      <a:r>
                        <a:rPr lang="en-US" sz="2800" b="1" dirty="0"/>
                        <a:t>TRL 2-3</a:t>
                      </a:r>
                      <a:r>
                        <a:rPr lang="ru-RU" sz="2800" b="1" dirty="0"/>
                        <a:t> (концепция, проработка рецептур, макет)</a:t>
                      </a:r>
                      <a:endParaRPr sz="2800" b="1" dirty="0"/>
                    </a:p>
                    <a:p>
                      <a:pPr>
                        <a:defRPr/>
                      </a:pP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9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/>
                        <a:t>Производственная готовность – отсутствует понимание процессов</a:t>
                      </a:r>
                      <a:endParaRPr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b="1" dirty="0"/>
                        <a:t>Производственная готовность – определены технологии (сублимация упаковка), базовая модель производства</a:t>
                      </a:r>
                      <a:endParaRPr sz="2800" b="1" dirty="0"/>
                    </a:p>
                    <a:p>
                      <a:pPr>
                        <a:defRPr/>
                      </a:pP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667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/>
                        <a:t>Рыночная готовность – общий анализ, без сегментации</a:t>
                      </a:r>
                      <a:endParaRPr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b="1" dirty="0"/>
                        <a:t>Рыночная готовность – выделены сегменты </a:t>
                      </a:r>
                      <a:r>
                        <a:rPr lang="en-US" sz="2800" b="1" dirty="0"/>
                        <a:t>B2B/B2C</a:t>
                      </a:r>
                      <a:r>
                        <a:rPr lang="ru-RU" sz="2800" b="1" dirty="0"/>
                        <a:t>, проведён анализ конкурентов, сформирована цена</a:t>
                      </a:r>
                      <a:endParaRPr sz="2800" b="1" dirty="0"/>
                    </a:p>
                    <a:p>
                      <a:pPr>
                        <a:defRPr/>
                      </a:pP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44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800" b="1" dirty="0"/>
                        <a:t>Партнерства - отсутствуют</a:t>
                      </a:r>
                      <a:endParaRPr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b="1" dirty="0"/>
                        <a:t>Партнерства – выявлены потенциальные партнёры</a:t>
                      </a:r>
                      <a:endParaRPr sz="2800" b="1" dirty="0"/>
                    </a:p>
                    <a:p>
                      <a:pPr>
                        <a:defRPr/>
                      </a:pP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7556F4F-AABB-7C8C-BD01-97CDEB8E3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8898" r="8226" b="16165"/>
          <a:stretch>
            <a:fillRect/>
          </a:stretch>
        </p:blipFill>
        <p:spPr bwMode="auto">
          <a:xfrm>
            <a:off x="294005" y="6040285"/>
            <a:ext cx="3327194" cy="2890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34F60E-318A-4E5A-2339-0EBAA3B92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r="2631" b="6579"/>
          <a:stretch>
            <a:fillRect/>
          </a:stretch>
        </p:blipFill>
        <p:spPr bwMode="auto">
          <a:xfrm>
            <a:off x="15538450" y="1567030"/>
            <a:ext cx="4216694" cy="2870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11D3424-CD73-4C3B-0DBA-419BCE321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791" r="4688" b="9161"/>
          <a:stretch>
            <a:fillRect/>
          </a:stretch>
        </p:blipFill>
        <p:spPr bwMode="auto">
          <a:xfrm>
            <a:off x="218827" y="1590484"/>
            <a:ext cx="3503295" cy="2289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1D540FC-62C7-C403-7F18-20FA26E5D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882" r="2083" b="3125"/>
          <a:stretch>
            <a:fillRect/>
          </a:stretch>
        </p:blipFill>
        <p:spPr bwMode="auto">
          <a:xfrm>
            <a:off x="15294517" y="6871904"/>
            <a:ext cx="4704559" cy="3108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1050</Words>
  <Application>Microsoft Office PowerPoint</Application>
  <DocSecurity>0</DocSecurity>
  <PresentationFormat>Произвольный</PresentationFormat>
  <Paragraphs>158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Microsoft Sans Serif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subject/>
  <dc:creator/>
  <cp:keywords/>
  <dc:description/>
  <cp:lastModifiedBy>Пользователь</cp:lastModifiedBy>
  <cp:revision>28</cp:revision>
  <dcterms:created xsi:type="dcterms:W3CDTF">2026-02-16T12:08:47Z</dcterms:created>
  <dcterms:modified xsi:type="dcterms:W3CDTF">2026-04-24T13:53:04Z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