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307" r:id="rId3"/>
    <p:sldId id="281" r:id="rId4"/>
    <p:sldId id="286" r:id="rId5"/>
    <p:sldId id="291" r:id="rId6"/>
    <p:sldId id="296" r:id="rId7"/>
    <p:sldId id="301" r:id="rId8"/>
    <p:sldId id="30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>
        <p:scale>
          <a:sx n="72" d="100"/>
          <a:sy n="72" d="100"/>
        </p:scale>
        <p:origin x="-216" y="-15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233328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311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Электронный журнал </a:t>
            </a:r>
            <a:r>
              <a:rPr lang="en-US" sz="4000" dirty="0" err="1" smtClean="0"/>
              <a:t>UlstuEveryDay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smtClean="0"/>
              <a:t>Симурзина Арина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Назарова Анастасия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1294463" y="2135841"/>
            <a:ext cx="7311602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1.Сложно отслеживать посещаемость.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2.В имеющихся способах отслеживания сложный интерфейс.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3.Недостаточная информативность студента о учебных ресурсах ( посещаемость, домашнее задание, оценки)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4. Частые сбои сайта вуза</a:t>
            </a:r>
            <a:endParaRPr sz="20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29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 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7286351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223896" y="1589773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Платформа , которая интегрируется в сайт вуза</a:t>
            </a:r>
            <a:endParaRPr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20" y="2048394"/>
            <a:ext cx="8112983" cy="456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077966"/>
              </p:ext>
            </p:extLst>
          </p:nvPr>
        </p:nvGraphicFramePr>
        <p:xfrm>
          <a:off x="1977671" y="1784838"/>
          <a:ext cx="8458200" cy="4396153"/>
        </p:xfrm>
        <a:graphic>
          <a:graphicData uri="http://schemas.openxmlformats.org/drawingml/2006/table">
            <a:tbl>
              <a:tblPr/>
              <a:tblGrid>
                <a:gridCol w="1842618"/>
                <a:gridCol w="1696359"/>
                <a:gridCol w="293088"/>
                <a:gridCol w="1216759"/>
                <a:gridCol w="1527611"/>
                <a:gridCol w="1881765"/>
              </a:tblGrid>
              <a:tr h="227720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КП</a:t>
                      </a:r>
                      <a:endParaRPr lang="ru-RU" sz="1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ОД</a:t>
                      </a:r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Разработка и обновление платформы 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ВК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ПС</a:t>
                      </a:r>
                    </a:p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B2B</a:t>
                      </a:r>
                    </a:p>
                    <a:p>
                      <a:pPr algn="ctr"/>
                      <a:r>
                        <a:rPr lang="en-US" sz="1400" dirty="0" smtClean="0"/>
                        <a:t>B2G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0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КР</a:t>
                      </a:r>
                    </a:p>
                    <a:p>
                      <a:pPr algn="ctr"/>
                      <a:r>
                        <a:rPr lang="ru-RU" sz="1400" dirty="0" smtClean="0"/>
                        <a:t>Специалисты</a:t>
                      </a:r>
                      <a:r>
                        <a:rPr lang="ru-RU" sz="1400" baseline="0" dirty="0" smtClean="0"/>
                        <a:t> по разработке платформы 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КС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8361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</a:t>
                      </a:r>
                    </a:p>
                    <a:p>
                      <a:pPr algn="ctr"/>
                      <a:r>
                        <a:rPr lang="ru-RU" sz="1400" dirty="0" smtClean="0"/>
                        <a:t>Расходы</a:t>
                      </a:r>
                      <a:r>
                        <a:rPr lang="ru-RU" sz="1400" baseline="0" dirty="0" smtClean="0"/>
                        <a:t> на заработную плату 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ПД</a:t>
                      </a:r>
                    </a:p>
                    <a:p>
                      <a:pPr algn="ctr"/>
                      <a:r>
                        <a:rPr lang="ru-RU" sz="1400" dirty="0" smtClean="0"/>
                        <a:t>Стратегия высоких цен 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84177" y="2004646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6692" y="1912315"/>
            <a:ext cx="35522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ЦП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98941" y="2603612"/>
            <a:ext cx="1820008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B050"/>
                </a:solidFill>
              </a:rPr>
              <a:t>Инновационная платформа-электронный журнал для студентов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=""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9798493"/>
              </p:ext>
            </p:extLst>
          </p:nvPr>
        </p:nvGraphicFramePr>
        <p:xfrm>
          <a:off x="623887" y="1633920"/>
          <a:ext cx="10712586" cy="512009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Характеристики отличия от конкурентов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Электронный журнал: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«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UlstuEveryDay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Личный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кабинет </a:t>
                      </a:r>
                      <a:r>
                        <a:rPr lang="ru-RU" baseline="0" dirty="0" err="1" smtClean="0">
                          <a:solidFill>
                            <a:schemeClr val="tx1"/>
                          </a:solidFill>
                        </a:rPr>
                        <a:t>УлГУ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Личный кабинет 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УлГПУ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Сетевой город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Примечание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/>
                        <a:t>Интерфейс(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мультиплатформенность</a:t>
                      </a:r>
                      <a:r>
                        <a:rPr lang="ru-RU" baseline="0" dirty="0" smtClean="0"/>
                        <a:t>)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>
                          <a:solidFill>
                            <a:schemeClr val="accent6"/>
                          </a:solidFill>
                        </a:rPr>
                        <a:t>Платформа </a:t>
                      </a:r>
                      <a:r>
                        <a:rPr lang="ru-RU" dirty="0" err="1" smtClean="0">
                          <a:solidFill>
                            <a:schemeClr val="accent6"/>
                          </a:solidFill>
                        </a:rPr>
                        <a:t>интегрирующаяся</a:t>
                      </a:r>
                      <a:r>
                        <a:rPr lang="ru-RU" baseline="0" dirty="0" smtClean="0">
                          <a:solidFill>
                            <a:schemeClr val="accent6"/>
                          </a:solidFill>
                        </a:rPr>
                        <a:t> с личным кабинетом </a:t>
                      </a:r>
                      <a:endParaRPr dirty="0">
                        <a:solidFill>
                          <a:schemeClr val="accent6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Сайт с разделами в личном кабинете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Сайт с разделами в личном кабинете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Многофункциональный</a:t>
                      </a:r>
                      <a:r>
                        <a:rPr lang="ru-RU" baseline="0" dirty="0" smtClean="0"/>
                        <a:t> сайт с полной информацией об </a:t>
                      </a:r>
                      <a:r>
                        <a:rPr lang="ru-RU" baseline="0" dirty="0" err="1" smtClean="0"/>
                        <a:t>обущающемся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Наше конкурентное преимущество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Аудитория</a:t>
                      </a:r>
                      <a:r>
                        <a:rPr lang="ru-RU" baseline="0" dirty="0" smtClean="0"/>
                        <a:t> ( для кого?)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Студенты, преподаватели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Студенты , преподаватели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Студенты, преподаватели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Учителя, ученики, родители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Аудитория схожа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Информативность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>
                          <a:solidFill>
                            <a:schemeClr val="accent6"/>
                          </a:solidFill>
                        </a:rPr>
                        <a:t>Отслеживание посещаемости, оценок, тем,</a:t>
                      </a:r>
                      <a:r>
                        <a:rPr lang="ru-RU" baseline="0" dirty="0" smtClean="0">
                          <a:solidFill>
                            <a:schemeClr val="accent6"/>
                          </a:solidFill>
                        </a:rPr>
                        <a:t> заданий</a:t>
                      </a:r>
                      <a:endParaRPr dirty="0">
                        <a:solidFill>
                          <a:schemeClr val="accent6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Доступ к оценкам</a:t>
                      </a:r>
                      <a:r>
                        <a:rPr lang="ru-RU" baseline="0" dirty="0" smtClean="0"/>
                        <a:t> за зачеты и экзамены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Доступ</a:t>
                      </a:r>
                      <a:r>
                        <a:rPr lang="ru-RU" baseline="0" dirty="0" smtClean="0"/>
                        <a:t> к оценкам за зачеты и экзамены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Оценки, здания, посещаемость, заметки и т.д.)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Наше конкурентное преимущество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Удобство</a:t>
                      </a:r>
                      <a:r>
                        <a:rPr lang="ru-RU" baseline="0" dirty="0" smtClean="0"/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Подключение</a:t>
                      </a:r>
                      <a:r>
                        <a:rPr lang="ru-RU" baseline="0" dirty="0" smtClean="0"/>
                        <a:t> с любого устройства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Подключение с любого устройства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Подключение с любого устройства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Подключение</a:t>
                      </a:r>
                      <a:r>
                        <a:rPr lang="ru-RU" baseline="0" dirty="0" smtClean="0"/>
                        <a:t> с любого устройства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Идентичное</a:t>
                      </a:r>
                      <a:r>
                        <a:rPr lang="ru-RU" baseline="0" dirty="0" smtClean="0"/>
                        <a:t> удобство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3" name="Овал 2"/>
          <p:cNvSpPr/>
          <p:nvPr/>
        </p:nvSpPr>
        <p:spPr>
          <a:xfrm>
            <a:off x="2866292" y="580292"/>
            <a:ext cx="6154615" cy="586447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811464" y="2540976"/>
            <a:ext cx="4264269" cy="3903785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11557" y="4033332"/>
            <a:ext cx="2611315" cy="241143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0" y="1156536"/>
            <a:ext cx="2198069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 smtClean="0"/>
              <a:t>ТАМ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02848" y="2945347"/>
            <a:ext cx="2079372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72265" y="4443233"/>
            <a:ext cx="143534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18230" y="2048606"/>
            <a:ext cx="2048607" cy="3692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 7 500 000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18712" y="3655262"/>
            <a:ext cx="1489379" cy="3780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500 000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12" y="5310529"/>
            <a:ext cx="141291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900 000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36583" y="1156536"/>
            <a:ext cx="2846232" cy="830993"/>
          </a:xfrm>
          <a:prstGeom prst="rect">
            <a:avLst/>
          </a:prstGeom>
          <a:solidFill>
            <a:srgbClr val="9F00FF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dirty="0" smtClean="0"/>
              <a:t>Рынки</a:t>
            </a:r>
            <a:r>
              <a:rPr lang="ru-RU" dirty="0" smtClean="0"/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3567059" y="-106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3567059" y="-276993"/>
            <a:ext cx="2370680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1</a:t>
            </a:r>
            <a:endParaRPr dirty="0"/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3740716" y="3357691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7668728" y="1688093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7288831" y="4115795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3627455" y="499591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Тестирование платформы 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3627455" y="1369609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Разработка платформы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7546583" y="3188386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Получение инвестиций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7145154" y="558068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Запуск платформы 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4500511" y="1011487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5839923" y="2495812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4752399" y="4150558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0276" y="-1060"/>
            <a:ext cx="40903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Планы развития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2718" y="3233004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171747" y="25458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 </a:t>
            </a:r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36880" y="5802922"/>
            <a:ext cx="3182172" cy="3693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Назарова Анастасия - лидер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4501" y="5838092"/>
            <a:ext cx="4943368" cy="3693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Симурзина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Арина – специалист по 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развитию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76" y="809512"/>
            <a:ext cx="3186776" cy="48973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529" y="809512"/>
            <a:ext cx="3495568" cy="491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-615462" y="1150526"/>
            <a:ext cx="7803099" cy="5384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 smtClean="0"/>
              <a:t>Благодарим</a:t>
            </a:r>
          </a:p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 smtClean="0"/>
              <a:t>за внимание!</a:t>
            </a:r>
            <a:endParaRPr sz="36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 smtClean="0">
                <a:solidFill>
                  <a:schemeClr val="tx1"/>
                </a:solidFill>
              </a:rPr>
              <a:t>                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 smtClean="0">
                <a:solidFill>
                  <a:schemeClr val="tx1"/>
                </a:solidFill>
              </a:rPr>
              <a:t>                    </a:t>
            </a:r>
            <a:r>
              <a:rPr lang="ru-RU" sz="1400" dirty="0" err="1" smtClean="0">
                <a:solidFill>
                  <a:schemeClr val="tx1"/>
                </a:solidFill>
              </a:rPr>
              <a:t>Моб.номер</a:t>
            </a:r>
            <a:r>
              <a:rPr lang="ru-RU" sz="1400" dirty="0" smtClean="0">
                <a:solidFill>
                  <a:schemeClr val="tx1"/>
                </a:solidFill>
              </a:rPr>
              <a:t> 89170335363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 smtClean="0">
                <a:solidFill>
                  <a:schemeClr val="tx1"/>
                </a:solidFill>
              </a:rPr>
              <a:t>                   </a:t>
            </a:r>
            <a:r>
              <a:rPr lang="ru-RU" sz="1400" dirty="0" err="1" smtClean="0">
                <a:solidFill>
                  <a:schemeClr val="tx1"/>
                </a:solidFill>
              </a:rPr>
              <a:t>Эл.почта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ulstueveryday@mail.ru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4" y="58633"/>
            <a:ext cx="1670538" cy="167053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5395</TotalTime>
  <Words>268</Words>
  <Application>Microsoft Office PowerPoint</Application>
  <PresentationFormat>Произвольный</PresentationFormat>
  <Paragraphs>113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kivio</cp:lastModifiedBy>
  <cp:revision>44</cp:revision>
  <dcterms:modified xsi:type="dcterms:W3CDTF">2023-12-17T13:56:32Z</dcterms:modified>
</cp:coreProperties>
</file>