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PT Sans" panose="020B0604020202020204" charset="-52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288F011-E7FC-46EF-BEE9-DC5674313B3D}">
  <a:tblStyle styleId="{F288F011-E7FC-46EF-BEE9-DC5674313B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-7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41697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dirty="0" smtClean="0">
                <a:latin typeface="PT Sans"/>
                <a:ea typeface="PT Sans"/>
                <a:cs typeface="PT Sans"/>
                <a:sym typeface="PT Sans"/>
              </a:rPr>
              <a:t>М</a:t>
            </a:r>
            <a:r>
              <a:rPr lang="ru" sz="2400" b="1" dirty="0" smtClean="0">
                <a:latin typeface="PT Sans"/>
                <a:ea typeface="PT Sans"/>
                <a:cs typeface="PT Sans"/>
                <a:sym typeface="PT Sans"/>
              </a:rPr>
              <a:t>олочные изыски</a:t>
            </a:r>
            <a:endParaRPr sz="2400" b="1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lvl="0"/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Наш АО 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Любинский МКК</a:t>
            </a:r>
            <a:endParaRPr lang="ru"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 расширить ассортиментную линейку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по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производств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у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абсолютно новых функциональных продуктов,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но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не может, потому что ему мешают </a:t>
            </a:r>
          </a:p>
          <a:p>
            <a:pPr lvl="0"/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отсутствие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экономически выгодных идей, имеющийся 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ассортимент 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не содержит в себе костяк наиболее популярных позиций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lang="ru"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а модификация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состава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выпускаемой цельномолочной 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продукции 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не вызовет заинтересованности у потребителя и не приведет к увеличению прибыли</a:t>
            </a:r>
            <a:endParaRPr lang="ru-RU"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и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потому не позволит эти барьеры преодолеть.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АО Любинский МКК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новый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молочный 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продукт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сбалансирован по составу, будет обладать функциональными свойствами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, экологичностью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</a:t>
            </a: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 отличие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имеющегося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на данный момент ассортимента предприятия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коммерчески 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привлекателен для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потребителя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sz="700" dirty="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8" name="Google Shape;58;p13"/>
          <p:cNvSpPr txBox="1"/>
          <p:nvPr/>
        </p:nvSpPr>
        <p:spPr>
          <a:xfrm>
            <a:off x="169775" y="7239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информация/ссылки, если есть</a:t>
            </a:r>
            <a:endParaRPr sz="7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3402283733"/>
              </p:ext>
            </p:extLst>
          </p:nvPr>
        </p:nvGraphicFramePr>
        <p:xfrm>
          <a:off x="5377450" y="353885"/>
          <a:ext cx="3622225" cy="1001610"/>
        </p:xfrm>
        <a:graphic>
          <a:graphicData uri="http://schemas.openxmlformats.org/drawingml/2006/table">
            <a:tbl>
              <a:tblPr>
                <a:noFill/>
                <a:tableStyleId>{F288F011-E7FC-46EF-BEE9-DC5674313B3D}</a:tableStyleId>
              </a:tblPr>
              <a:tblGrid>
                <a:gridCol w="1537825"/>
                <a:gridCol w="2084400"/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err="1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Любинский</a:t>
                      </a: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ru-RU" sz="800" dirty="0" err="1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молочноконсервный</a:t>
                      </a: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комбинат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Новый экономически выгодный продукт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Потребители 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Относительно недорогой по стоимости, но имеющий функциональные свойства продукт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169775" y="378280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Прототип (MVP):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i="1" dirty="0" smtClean="0">
                <a:latin typeface="PT Sans"/>
                <a:ea typeface="PT Sans"/>
                <a:cs typeface="PT Sans"/>
                <a:sym typeface="PT Sans"/>
              </a:rPr>
              <a:t>Разработка рецептуры и технологии производства экологически чистого молочного десерта для специализированного питания, предназначенного для систематического употребления в составе традиционных пищевых рационов. </a:t>
            </a:r>
            <a:endParaRPr lang="ru" sz="800" i="1" dirty="0" smtClean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i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Вуз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:</a:t>
            </a:r>
            <a:r>
              <a:rPr lang="en-US" sz="800" b="1" dirty="0" smtClean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800" b="1" dirty="0" smtClean="0">
                <a:latin typeface="PT Sans"/>
                <a:ea typeface="PT Sans"/>
                <a:cs typeface="PT Sans"/>
                <a:sym typeface="PT Sans"/>
              </a:rPr>
              <a:t>ФГБОУ ВО «Омский государственный аграрный университет имени П. А. Столыпина»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Трек (если есть):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69775" y="475150"/>
            <a:ext cx="26958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 smtClean="0">
                <a:latin typeface="PT Sans"/>
                <a:ea typeface="PT Sans"/>
                <a:cs typeface="PT Sans"/>
                <a:sym typeface="PT Sans"/>
              </a:rPr>
              <a:t>Dairy Fantasy</a:t>
            </a:r>
            <a:endParaRPr sz="11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298750" y="2328300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Команда/вакансии: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b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Запишись в команду здесь (ФИО / leader-id):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 dirty="0" smtClean="0">
                <a:latin typeface="PT Sans"/>
                <a:ea typeface="PT Sans"/>
                <a:cs typeface="PT Sans"/>
                <a:sym typeface="PT Sans"/>
              </a:rPr>
              <a:t>Воронина Дарья Владиславовна/2052110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 dirty="0" smtClean="0">
                <a:latin typeface="PT Sans"/>
                <a:ea typeface="PT Sans"/>
                <a:cs typeface="PT Sans"/>
                <a:sym typeface="PT Sans"/>
              </a:rPr>
              <a:t>Батурина Валерия Алексеевна/2052108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-RU" sz="900" dirty="0" smtClean="0">
                <a:latin typeface="PT Sans"/>
                <a:ea typeface="PT Sans"/>
                <a:cs typeface="PT Sans"/>
                <a:sym typeface="PT Sans"/>
              </a:rPr>
              <a:t>Соколовская Алина Владимировна/2052117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 dirty="0" smtClean="0">
                <a:latin typeface="PT Sans"/>
                <a:ea typeface="PT Sans"/>
                <a:cs typeface="PT Sans"/>
                <a:sym typeface="PT Sans"/>
              </a:rPr>
              <a:t>Барабанова Наталья Игоревна/2077209</a:t>
            </a:r>
            <a:endParaRPr sz="900" dirty="0" smtClean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 dirty="0" smtClean="0">
                <a:latin typeface="PT Sans"/>
                <a:ea typeface="PT Sans"/>
                <a:cs typeface="PT Sans"/>
                <a:sym typeface="PT Sans"/>
              </a:rPr>
              <a:t>Фролова Ева Вадимовна/2053519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Власова Анастасия Андреевна/2053520</a:t>
            </a:r>
            <a:endParaRPr sz="400" dirty="0" smtClean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Кто нужен? </a:t>
            </a:r>
            <a:br>
              <a:rPr lang="ru" sz="900" b="1" dirty="0">
                <a:latin typeface="PT Sans"/>
                <a:ea typeface="PT Sans"/>
                <a:cs typeface="PT Sans"/>
                <a:sym typeface="PT Sans"/>
              </a:rPr>
            </a:br>
            <a:r>
              <a:rPr lang="ru" sz="700" b="1" dirty="0">
                <a:latin typeface="PT Sans"/>
                <a:ea typeface="PT Sans"/>
                <a:cs typeface="PT Sans"/>
                <a:sym typeface="PT Sans"/>
              </a:rPr>
              <a:t>(расскажи, каких людей тебе не хватает в команду)</a:t>
            </a:r>
            <a:endParaRPr sz="700" dirty="0">
              <a:latin typeface="PT Sans"/>
              <a:ea typeface="PT Sans"/>
              <a:cs typeface="PT Sans"/>
              <a:sym typeface="PT Sans"/>
            </a:endParaRPr>
          </a:p>
          <a:p>
            <a:pPr marL="1714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</a:pPr>
            <a:r>
              <a:rPr lang="ru-RU" sz="900" dirty="0" smtClean="0">
                <a:latin typeface="PT Sans"/>
                <a:ea typeface="PT Sans"/>
                <a:cs typeface="PT Sans"/>
                <a:sym typeface="PT Sans"/>
              </a:rPr>
              <a:t>экономист, специалист по качеству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Готовы ли вы принимать в команду участников из других вузов: </a:t>
            </a:r>
            <a:endParaRPr sz="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да 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193</Words>
  <Application>Microsoft Office PowerPoint</Application>
  <PresentationFormat>Экран (16:9)</PresentationFormat>
  <Paragraphs>42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PT Sans</vt:lpstr>
      <vt:lpstr>Courier New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Наташа</cp:lastModifiedBy>
  <cp:revision>9</cp:revision>
  <dcterms:modified xsi:type="dcterms:W3CDTF">2021-03-28T11:28:23Z</dcterms:modified>
</cp:coreProperties>
</file>