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61" r:id="rId3"/>
    <p:sldId id="262" r:id="rId4"/>
    <p:sldId id="258" r:id="rId5"/>
    <p:sldId id="259" r:id="rId6"/>
    <p:sldId id="260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buSzPct val="111111"/>
            </a:pPr>
            <a:r>
              <a:rPr lang="en-US" sz="6000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  <a:t>Phageforce</a:t>
            </a:r>
            <a:endParaRPr sz="6000" dirty="0">
              <a:solidFill>
                <a:schemeClr val="accent2">
                  <a:lumMod val="90000"/>
                  <a:lumOff val="10000"/>
                </a:schemeClr>
              </a:solidFill>
              <a:highlight>
                <a:srgbClr val="FFFF00"/>
              </a:highlight>
              <a:latin typeface="Baskerville Old Face" panose="02020602080505020303" pitchFamily="18" charset="0"/>
              <a:cs typeface="Aharoni" panose="02010803020104030203" pitchFamily="2" charset="-79"/>
              <a:sym typeface="Arial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 Лазарева Ольга Игоревна </a:t>
            </a:r>
            <a:endParaRPr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АгроТехноУнивер. Осень 2023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направление: 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 panose="020B0604020202020204" pitchFamily="34" charset="0"/>
              <a:buChar char="•"/>
            </a:pP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Биомедицинские и ветеринарные технологии</a:t>
            </a:r>
            <a:endParaRPr dirty="0"/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74793-4B11-9A07-7227-0E37223D1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83807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Пользователь и его проблема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1202BF-CC12-F702-141A-DF2A565B6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01" y="4245820"/>
            <a:ext cx="6500226" cy="723014"/>
          </a:xfrm>
        </p:spPr>
        <p:txBody>
          <a:bodyPr>
            <a:normAutofit fontScale="92500"/>
          </a:bodyPr>
          <a:lstStyle/>
          <a:p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Энтерококки (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Enterococcus)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условно-патогенная микрофлора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788375C-0364-56FB-8D36-FDEB6401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44" y="1429305"/>
            <a:ext cx="3463048" cy="242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56405A2-31FD-52E4-339D-9EF754B3B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414" y="1688313"/>
            <a:ext cx="3129517" cy="176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358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9C33C-870A-F653-4FAD-A5E0E8B5A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504E9B-46A3-198D-49A0-07ADDFA20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0EB7D6A-561C-0492-3110-7859F9C47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59" y="1899682"/>
            <a:ext cx="4524320" cy="301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61B59B0-7A05-758B-0D60-954E26878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338" y="731375"/>
            <a:ext cx="3111779" cy="245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yandex-images.clstorage.net/d52PvK197/587d5bqM_W2G/EoLA7JY1l_ZXYi1VG8RT-7Q2kqKl3NhBq4bFRCOk4Tc6tSAdpq5MCvuhQ3cru82VS6Uzr4C6nlIaB54bGEhM9hZGBNinwAKCRqbJlWtUEg8F4hKm1Bn48No25fCjARTHOvNG6oEpGs0thoFQmR_YED6A8ntE69jEjkB6bjsND6Tio-GO0KZ01aHD_5S6BEEeBBSTxOcryAFOZ4XhVNOAYW5Ch1gzK1tu7FTzgyjOiaP8Q7GvNoqbFwkh2C96rAw2UsJAjWN11yXA811UuMSAvQV0AwTHydiBPMYl80UycwNsgxRLAlpaHU6E4KFqr1giHVMwfdTZiAYI8coNWjwMBuBgs-zgxSTnUQLcFSl28X-ExdO11DubkG1259O2MmAwb6LX2kNKe-8eVGHROp4Jce_DMIzX6utVSPFJvpov_4QxgcO_shXWx1Hg7YbZpnI-1uSB9sYr6UBtd-RzJnEiIV-D9JoDGmmvP_TzUMruG2Jvk-O9dOhKV6hQak0a3j6FEQOQjUBXt5QCg08E2XSDL3XU4Ldk2WuS7Re1w7cTkXLuUYR5Epvpj6wkM1AZPwlQzWBSjtbK-ido4-tfGW0-B6FSMI9yxnaVA2KuBstlQ37V9BGndCh6YW_GhfAGksCQb2E3e9G7qg_v90FQ6Z84sOzzM373OZt2GwO7j1gs_0QR0JMtEhU15yLA_FUKhTMfBUbyx0U5-5D-5BWQxiDwI11yh0oRm6uOznSiEHkManJMczJupwvolThSWmy6_-yGg_GwTNF3lIRwoQ_WiqZSnCYG02Z3mXqRfOZHsLai8wJNkdVKcAhof171QdNaXAhyniAzDMW7q2ZpQbu_Gu4Pd3MQ4r1SJndF8MLe1asWwS1F16GVBQl6Iw12xLKU02NgvPElmkAIKazu11PDWM1ZAUxwEp12iPu3G-J6HdiPrqRSwoCPMjYUhkMTfFabN1KcFKVA5yZpWpNeRrexE">
            <a:extLst>
              <a:ext uri="{FF2B5EF4-FFF2-40B4-BE49-F238E27FC236}">
                <a16:creationId xmlns:a16="http://schemas.microsoft.com/office/drawing/2014/main" id="{358550ED-7E0A-1929-29E6-D3AAE1C8E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274" y="321856"/>
            <a:ext cx="2289733" cy="152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85529A-2CC7-4DD1-B114-AECEEEF15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3794" y="3316038"/>
            <a:ext cx="2141057" cy="142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16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1178984" y="495982"/>
            <a:ext cx="309207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Решение</a:t>
            </a:r>
            <a:endParaRPr dirty="0"/>
          </a:p>
        </p:txBody>
      </p:sp>
      <p:pic>
        <p:nvPicPr>
          <p:cNvPr id="2050" name="Picture 2" descr="https://icdn.lenta.ru/images/2022/12/21/11/20221221114721635/owl_wide_1200_44ebefcf80ae8c174250faf79aedcae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438" y="603679"/>
            <a:ext cx="3868499" cy="257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opora-clinica.ru/upload/medialibrary/f19/g2xl99es7g4hkrlan3l9mn1ml2oaw4l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07" y="2361119"/>
            <a:ext cx="3760079" cy="239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4" descr="https://img2.freepng.ru/20180710/lxw/kisspng-primary-care-physician-medicine-disease-obstetrics-lab-coat-5b44aabb251e97.6127103415312268111521.jpg">
            <a:extLst>
              <a:ext uri="{FF2B5EF4-FFF2-40B4-BE49-F238E27FC236}">
                <a16:creationId xmlns:a16="http://schemas.microsoft.com/office/drawing/2014/main" id="{B7EEACC4-04C0-C48C-C290-E5CDE067C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208" y="3297207"/>
            <a:ext cx="1446437" cy="170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Аналоги решения</a:t>
            </a:r>
            <a:endParaRPr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sp>
        <p:nvSpPr>
          <p:cNvPr id="2" name="AutoShape 16" descr="https://www.vidal.ru/upload/products/21490-intesti-bacteriophag-microgen.jpg?v=16881198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8" descr="https://www.vidal.ru/upload/products/21490-intesti-bacteriophag-microgen.jpg?v=168811985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310" y="288358"/>
            <a:ext cx="3436434" cy="3436434"/>
          </a:xfrm>
          <a:prstGeom prst="rect">
            <a:avLst/>
          </a:prstGeom>
        </p:spPr>
      </p:pic>
      <p:pic>
        <p:nvPicPr>
          <p:cNvPr id="1044" name="Picture 20" descr="https://natalyland.ru/wp-content/uploads/7/3/c/73c75c8e530eb57346f5ad6a06c41ab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564" y="1017725"/>
            <a:ext cx="4039916" cy="403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yachist.ru/wp-content/uploads/2017/08/Salmonelleznyiy-bakteriofag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30427" r="11179" b="11843"/>
          <a:stretch/>
        </p:blipFill>
        <p:spPr bwMode="auto">
          <a:xfrm>
            <a:off x="218479" y="3138480"/>
            <a:ext cx="3893263" cy="185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imgs.asna.ru/iblock/29c/29c006cf232554db250f62cb798b941d/200000052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79" y="1017725"/>
            <a:ext cx="3223589" cy="18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Команда</a:t>
            </a:r>
            <a:endParaRPr dirty="0"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ctr"/>
            <a:endParaRPr lang="ru-RU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E17B992-99AE-7B0F-1CA5-107F15FCA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416" y="1016582"/>
            <a:ext cx="2228518" cy="298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876E03-D524-BF0D-3691-CF3225FD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70" t="-1063" r="11955" b="-507"/>
          <a:stretch/>
        </p:blipFill>
        <p:spPr>
          <a:xfrm>
            <a:off x="4839629" y="983085"/>
            <a:ext cx="2219093" cy="290868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00529" y="4134966"/>
            <a:ext cx="2212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1D1D1D"/>
                </a:solidFill>
                <a:latin typeface="Spectral"/>
              </a:rPr>
              <a:t>Руководитель проекта</a:t>
            </a:r>
          </a:p>
          <a:p>
            <a:pPr algn="ctr"/>
            <a:r>
              <a:rPr lang="ru-RU" dirty="0" err="1">
                <a:solidFill>
                  <a:srgbClr val="1D1D1D"/>
                </a:solidFill>
                <a:latin typeface="Spectral"/>
              </a:rPr>
              <a:t>Овчинникова</a:t>
            </a:r>
            <a:r>
              <a:rPr lang="ru-RU" dirty="0">
                <a:solidFill>
                  <a:srgbClr val="1D1D1D"/>
                </a:solidFill>
                <a:latin typeface="Spectral"/>
              </a:rPr>
              <a:t> Дарья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65197" y="3968711"/>
            <a:ext cx="2367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1D1D1D"/>
                </a:solidFill>
                <a:latin typeface="Spectral"/>
              </a:rPr>
              <a:t>Наставник</a:t>
            </a:r>
          </a:p>
          <a:p>
            <a:pPr algn="ctr"/>
            <a:r>
              <a:rPr lang="ru-RU" dirty="0">
                <a:solidFill>
                  <a:srgbClr val="1D1D1D"/>
                </a:solidFill>
                <a:latin typeface="Spectral"/>
              </a:rPr>
              <a:t>Лазарева Ольга Игоревна</a:t>
            </a:r>
            <a:endParaRPr lang="ru-RU" b="1" dirty="0">
              <a:solidFill>
                <a:srgbClr val="1D1D1D"/>
              </a:solidFill>
              <a:latin typeface="Spectr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41</Words>
  <Application>Microsoft Office PowerPoint</Application>
  <PresentationFormat>Экран (16:9)</PresentationFormat>
  <Paragraphs>15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Baskerville Old Face</vt:lpstr>
      <vt:lpstr>Spectral</vt:lpstr>
      <vt:lpstr>Times New Roman</vt:lpstr>
      <vt:lpstr>Simple Light</vt:lpstr>
      <vt:lpstr>Phageforce</vt:lpstr>
      <vt:lpstr>Пользователь и его проблема</vt:lpstr>
      <vt:lpstr>Презентация PowerPoint</vt:lpstr>
      <vt:lpstr>Решение</vt:lpstr>
      <vt:lpstr>Аналоги решения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Phageforce</dc:title>
  <cp:lastModifiedBy>Пользователь</cp:lastModifiedBy>
  <cp:revision>10</cp:revision>
  <dcterms:modified xsi:type="dcterms:W3CDTF">2023-10-13T11:24:57Z</dcterms:modified>
</cp:coreProperties>
</file>