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0" r:id="rId5"/>
    <p:sldId id="258" r:id="rId6"/>
    <p:sldId id="259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90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403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894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53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608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399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748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07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368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873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572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44BEC-6B7E-463B-B651-1B0BBA5FA2A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02E2F-5ACA-48B0-89D7-18715C298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93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6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86420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08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41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323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2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03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0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52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08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039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</cp:revision>
  <dcterms:created xsi:type="dcterms:W3CDTF">2023-10-15T08:43:25Z</dcterms:created>
  <dcterms:modified xsi:type="dcterms:W3CDTF">2023-10-15T08:43:43Z</dcterms:modified>
</cp:coreProperties>
</file>